
<file path=[Content_Types].xml><?xml version="1.0" encoding="utf-8"?>
<Types xmlns="http://schemas.openxmlformats.org/package/2006/content-types">
  <Default Extension="png" ContentType="image/png"/>
  <Default Extension="svg" ContentType="image/svg+xml"/>
  <Default Extension="jpeg" ContentType="image/jpeg"/>
  <Default Extension="wmf" ContentType="image/x-wmf"/>
  <Default Extension="emf" ContentType="image/x-emf"/>
  <Default Extension="rels" ContentType="application/vnd.openxmlformats-package.relationships+xml"/>
  <Default Extension="xml" ContentType="application/xml"/>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2.xml" ContentType="application/vnd.openxmlformats-officedocument.theme+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3.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theme/theme4.xml" ContentType="application/vnd.openxmlformats-officedocument.theme+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theme/theme5.xml" ContentType="application/vnd.openxmlformats-officedocument.theme+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theme/theme6.xml" ContentType="application/vnd.openxmlformats-officedocument.theme+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7.xml" ContentType="application/vnd.openxmlformats-officedocument.theme+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theme/theme8.xml" ContentType="application/vnd.openxmlformats-officedocument.theme+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theme/theme9.xml" ContentType="application/vnd.openxmlformats-officedocument.theme+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theme/theme10.xml" ContentType="application/vnd.openxmlformats-officedocument.theme+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theme/theme11.xml" ContentType="application/vnd.openxmlformats-officedocument.theme+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theme/theme12.xml" ContentType="application/vnd.openxmlformats-officedocument.theme+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theme/theme13.xml" ContentType="application/vnd.openxmlformats-officedocument.theme+xml"/>
  <Override PartName="/ppt/theme/theme1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883" r:id="rId1"/>
    <p:sldMasterId id="2147484264" r:id="rId2"/>
    <p:sldMasterId id="2147484636" r:id="rId3"/>
    <p:sldMasterId id="2147484663" r:id="rId4"/>
    <p:sldMasterId id="2147484710" r:id="rId5"/>
    <p:sldMasterId id="2147484722" r:id="rId6"/>
    <p:sldMasterId id="2147484738" r:id="rId7"/>
    <p:sldMasterId id="2147484755" r:id="rId8"/>
    <p:sldMasterId id="2147484776" r:id="rId9"/>
    <p:sldMasterId id="2147484789" r:id="rId10"/>
    <p:sldMasterId id="2147484811" r:id="rId11"/>
    <p:sldMasterId id="2147484833" r:id="rId12"/>
    <p:sldMasterId id="2147484846" r:id="rId13"/>
  </p:sldMasterIdLst>
  <p:notesMasterIdLst>
    <p:notesMasterId r:id="rId175"/>
  </p:notesMasterIdLst>
  <p:sldIdLst>
    <p:sldId id="749" r:id="rId14"/>
    <p:sldId id="750" r:id="rId15"/>
    <p:sldId id="1031" r:id="rId16"/>
    <p:sldId id="883" r:id="rId17"/>
    <p:sldId id="885" r:id="rId18"/>
    <p:sldId id="886" r:id="rId19"/>
    <p:sldId id="887" r:id="rId20"/>
    <p:sldId id="888" r:id="rId21"/>
    <p:sldId id="889" r:id="rId22"/>
    <p:sldId id="890" r:id="rId23"/>
    <p:sldId id="891" r:id="rId24"/>
    <p:sldId id="892" r:id="rId25"/>
    <p:sldId id="893" r:id="rId26"/>
    <p:sldId id="894" r:id="rId27"/>
    <p:sldId id="895" r:id="rId28"/>
    <p:sldId id="896" r:id="rId29"/>
    <p:sldId id="897" r:id="rId30"/>
    <p:sldId id="1034" r:id="rId31"/>
    <p:sldId id="898" r:id="rId32"/>
    <p:sldId id="1036" r:id="rId33"/>
    <p:sldId id="899" r:id="rId34"/>
    <p:sldId id="902" r:id="rId35"/>
    <p:sldId id="1037" r:id="rId36"/>
    <p:sldId id="901" r:id="rId37"/>
    <p:sldId id="903" r:id="rId38"/>
    <p:sldId id="904" r:id="rId39"/>
    <p:sldId id="778" r:id="rId40"/>
    <p:sldId id="905" r:id="rId41"/>
    <p:sldId id="1032" r:id="rId42"/>
    <p:sldId id="779" r:id="rId43"/>
    <p:sldId id="781" r:id="rId44"/>
    <p:sldId id="782" r:id="rId45"/>
    <p:sldId id="783" r:id="rId46"/>
    <p:sldId id="784" r:id="rId47"/>
    <p:sldId id="785" r:id="rId48"/>
    <p:sldId id="786" r:id="rId49"/>
    <p:sldId id="906" r:id="rId50"/>
    <p:sldId id="1038" r:id="rId51"/>
    <p:sldId id="788" r:id="rId52"/>
    <p:sldId id="907" r:id="rId53"/>
    <p:sldId id="789" r:id="rId54"/>
    <p:sldId id="909" r:id="rId55"/>
    <p:sldId id="908" r:id="rId56"/>
    <p:sldId id="793" r:id="rId57"/>
    <p:sldId id="794" r:id="rId58"/>
    <p:sldId id="910" r:id="rId59"/>
    <p:sldId id="911" r:id="rId60"/>
    <p:sldId id="795" r:id="rId61"/>
    <p:sldId id="797" r:id="rId62"/>
    <p:sldId id="912" r:id="rId63"/>
    <p:sldId id="913" r:id="rId64"/>
    <p:sldId id="914" r:id="rId65"/>
    <p:sldId id="915" r:id="rId66"/>
    <p:sldId id="1039" r:id="rId67"/>
    <p:sldId id="803" r:id="rId68"/>
    <p:sldId id="806" r:id="rId69"/>
    <p:sldId id="807" r:id="rId70"/>
    <p:sldId id="916" r:id="rId71"/>
    <p:sldId id="809" r:id="rId72"/>
    <p:sldId id="810" r:id="rId73"/>
    <p:sldId id="813" r:id="rId74"/>
    <p:sldId id="814" r:id="rId75"/>
    <p:sldId id="824" r:id="rId76"/>
    <p:sldId id="920" r:id="rId77"/>
    <p:sldId id="921" r:id="rId78"/>
    <p:sldId id="1040" r:id="rId79"/>
    <p:sldId id="923" r:id="rId80"/>
    <p:sldId id="924" r:id="rId81"/>
    <p:sldId id="925" r:id="rId82"/>
    <p:sldId id="928" r:id="rId83"/>
    <p:sldId id="926" r:id="rId84"/>
    <p:sldId id="929" r:id="rId85"/>
    <p:sldId id="930" r:id="rId86"/>
    <p:sldId id="932" r:id="rId87"/>
    <p:sldId id="927" r:id="rId88"/>
    <p:sldId id="934" r:id="rId89"/>
    <p:sldId id="935" r:id="rId90"/>
    <p:sldId id="936" r:id="rId91"/>
    <p:sldId id="937" r:id="rId92"/>
    <p:sldId id="938" r:id="rId93"/>
    <p:sldId id="939" r:id="rId94"/>
    <p:sldId id="940" r:id="rId95"/>
    <p:sldId id="1004" r:id="rId96"/>
    <p:sldId id="1042" r:id="rId97"/>
    <p:sldId id="1005" r:id="rId98"/>
    <p:sldId id="1009" r:id="rId99"/>
    <p:sldId id="1008" r:id="rId100"/>
    <p:sldId id="1007" r:id="rId101"/>
    <p:sldId id="1018" r:id="rId102"/>
    <p:sldId id="1019" r:id="rId103"/>
    <p:sldId id="1012" r:id="rId104"/>
    <p:sldId id="1013" r:id="rId105"/>
    <p:sldId id="1060" r:id="rId106"/>
    <p:sldId id="1026" r:id="rId107"/>
    <p:sldId id="1029" r:id="rId108"/>
    <p:sldId id="1043" r:id="rId109"/>
    <p:sldId id="1015" r:id="rId110"/>
    <p:sldId id="1030" r:id="rId111"/>
    <p:sldId id="941" r:id="rId112"/>
    <p:sldId id="943" r:id="rId113"/>
    <p:sldId id="945" r:id="rId114"/>
    <p:sldId id="946" r:id="rId115"/>
    <p:sldId id="947" r:id="rId116"/>
    <p:sldId id="948" r:id="rId117"/>
    <p:sldId id="949" r:id="rId118"/>
    <p:sldId id="950" r:id="rId119"/>
    <p:sldId id="952" r:id="rId120"/>
    <p:sldId id="953" r:id="rId121"/>
    <p:sldId id="954" r:id="rId122"/>
    <p:sldId id="955" r:id="rId123"/>
    <p:sldId id="956" r:id="rId124"/>
    <p:sldId id="957" r:id="rId125"/>
    <p:sldId id="1044" r:id="rId126"/>
    <p:sldId id="958" r:id="rId127"/>
    <p:sldId id="1046" r:id="rId128"/>
    <p:sldId id="959" r:id="rId129"/>
    <p:sldId id="968" r:id="rId130"/>
    <p:sldId id="1047" r:id="rId131"/>
    <p:sldId id="1045" r:id="rId132"/>
    <p:sldId id="962" r:id="rId133"/>
    <p:sldId id="1048" r:id="rId134"/>
    <p:sldId id="964" r:id="rId135"/>
    <p:sldId id="965" r:id="rId136"/>
    <p:sldId id="966" r:id="rId137"/>
    <p:sldId id="967" r:id="rId138"/>
    <p:sldId id="991" r:id="rId139"/>
    <p:sldId id="992" r:id="rId140"/>
    <p:sldId id="993" r:id="rId141"/>
    <p:sldId id="994" r:id="rId142"/>
    <p:sldId id="995" r:id="rId143"/>
    <p:sldId id="996" r:id="rId144"/>
    <p:sldId id="997" r:id="rId145"/>
    <p:sldId id="1049" r:id="rId146"/>
    <p:sldId id="981" r:id="rId147"/>
    <p:sldId id="982" r:id="rId148"/>
    <p:sldId id="985" r:id="rId149"/>
    <p:sldId id="986" r:id="rId150"/>
    <p:sldId id="983" r:id="rId151"/>
    <p:sldId id="1050" r:id="rId152"/>
    <p:sldId id="984" r:id="rId153"/>
    <p:sldId id="987" r:id="rId154"/>
    <p:sldId id="988" r:id="rId155"/>
    <p:sldId id="1051" r:id="rId156"/>
    <p:sldId id="1052" r:id="rId157"/>
    <p:sldId id="1053" r:id="rId158"/>
    <p:sldId id="1054" r:id="rId159"/>
    <p:sldId id="1055" r:id="rId160"/>
    <p:sldId id="1056" r:id="rId161"/>
    <p:sldId id="990" r:id="rId162"/>
    <p:sldId id="978" r:id="rId163"/>
    <p:sldId id="979" r:id="rId164"/>
    <p:sldId id="980" r:id="rId165"/>
    <p:sldId id="1058" r:id="rId166"/>
    <p:sldId id="999" r:id="rId167"/>
    <p:sldId id="1000" r:id="rId168"/>
    <p:sldId id="267" r:id="rId169"/>
    <p:sldId id="1001" r:id="rId170"/>
    <p:sldId id="1059" r:id="rId171"/>
    <p:sldId id="1002" r:id="rId172"/>
    <p:sldId id="1003" r:id="rId173"/>
    <p:sldId id="720" r:id="rId174"/>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8000"/>
    <a:srgbClr val="CC3300"/>
    <a:srgbClr val="FF0066"/>
    <a:srgbClr val="663300"/>
    <a:srgbClr val="0000CC"/>
    <a:srgbClr val="0000FF"/>
    <a:srgbClr val="CC0099"/>
    <a:srgbClr val="FF9933"/>
    <a:srgbClr val="003300"/>
    <a:srgbClr val="99663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2818" autoAdjust="0"/>
    <p:restoredTop sz="91095" autoAdjust="0"/>
  </p:normalViewPr>
  <p:slideViewPr>
    <p:cSldViewPr snapToGrid="0">
      <p:cViewPr varScale="1">
        <p:scale>
          <a:sx n="57" d="100"/>
          <a:sy n="57" d="100"/>
        </p:scale>
        <p:origin x="-702" y="-84"/>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3.xml"/><Relationship Id="rId117" Type="http://schemas.openxmlformats.org/officeDocument/2006/relationships/slide" Target="slides/slide104.xml"/><Relationship Id="rId21" Type="http://schemas.openxmlformats.org/officeDocument/2006/relationships/slide" Target="slides/slide8.xml"/><Relationship Id="rId42" Type="http://schemas.openxmlformats.org/officeDocument/2006/relationships/slide" Target="slides/slide29.xml"/><Relationship Id="rId47" Type="http://schemas.openxmlformats.org/officeDocument/2006/relationships/slide" Target="slides/slide34.xml"/><Relationship Id="rId63" Type="http://schemas.openxmlformats.org/officeDocument/2006/relationships/slide" Target="slides/slide50.xml"/><Relationship Id="rId68" Type="http://schemas.openxmlformats.org/officeDocument/2006/relationships/slide" Target="slides/slide55.xml"/><Relationship Id="rId84" Type="http://schemas.openxmlformats.org/officeDocument/2006/relationships/slide" Target="slides/slide71.xml"/><Relationship Id="rId89" Type="http://schemas.openxmlformats.org/officeDocument/2006/relationships/slide" Target="slides/slide76.xml"/><Relationship Id="rId112" Type="http://schemas.openxmlformats.org/officeDocument/2006/relationships/slide" Target="slides/slide99.xml"/><Relationship Id="rId133" Type="http://schemas.openxmlformats.org/officeDocument/2006/relationships/slide" Target="slides/slide120.xml"/><Relationship Id="rId138" Type="http://schemas.openxmlformats.org/officeDocument/2006/relationships/slide" Target="slides/slide125.xml"/><Relationship Id="rId154" Type="http://schemas.openxmlformats.org/officeDocument/2006/relationships/slide" Target="slides/slide141.xml"/><Relationship Id="rId159" Type="http://schemas.openxmlformats.org/officeDocument/2006/relationships/slide" Target="slides/slide146.xml"/><Relationship Id="rId175" Type="http://schemas.openxmlformats.org/officeDocument/2006/relationships/notesMaster" Target="notesMasters/notesMaster1.xml"/><Relationship Id="rId170" Type="http://schemas.openxmlformats.org/officeDocument/2006/relationships/slide" Target="slides/slide157.xml"/><Relationship Id="rId16" Type="http://schemas.openxmlformats.org/officeDocument/2006/relationships/slide" Target="slides/slide3.xml"/><Relationship Id="rId107" Type="http://schemas.openxmlformats.org/officeDocument/2006/relationships/slide" Target="slides/slide94.xml"/><Relationship Id="rId11" Type="http://schemas.openxmlformats.org/officeDocument/2006/relationships/slideMaster" Target="slideMasters/slideMaster11.xml"/><Relationship Id="rId32" Type="http://schemas.openxmlformats.org/officeDocument/2006/relationships/slide" Target="slides/slide19.xml"/><Relationship Id="rId37" Type="http://schemas.openxmlformats.org/officeDocument/2006/relationships/slide" Target="slides/slide24.xml"/><Relationship Id="rId53" Type="http://schemas.openxmlformats.org/officeDocument/2006/relationships/slide" Target="slides/slide40.xml"/><Relationship Id="rId58" Type="http://schemas.openxmlformats.org/officeDocument/2006/relationships/slide" Target="slides/slide45.xml"/><Relationship Id="rId74" Type="http://schemas.openxmlformats.org/officeDocument/2006/relationships/slide" Target="slides/slide61.xml"/><Relationship Id="rId79" Type="http://schemas.openxmlformats.org/officeDocument/2006/relationships/slide" Target="slides/slide66.xml"/><Relationship Id="rId102" Type="http://schemas.openxmlformats.org/officeDocument/2006/relationships/slide" Target="slides/slide89.xml"/><Relationship Id="rId123" Type="http://schemas.openxmlformats.org/officeDocument/2006/relationships/slide" Target="slides/slide110.xml"/><Relationship Id="rId128" Type="http://schemas.openxmlformats.org/officeDocument/2006/relationships/slide" Target="slides/slide115.xml"/><Relationship Id="rId144" Type="http://schemas.openxmlformats.org/officeDocument/2006/relationships/slide" Target="slides/slide131.xml"/><Relationship Id="rId149" Type="http://schemas.openxmlformats.org/officeDocument/2006/relationships/slide" Target="slides/slide136.xml"/><Relationship Id="rId5" Type="http://schemas.openxmlformats.org/officeDocument/2006/relationships/slideMaster" Target="slideMasters/slideMaster5.xml"/><Relationship Id="rId90" Type="http://schemas.openxmlformats.org/officeDocument/2006/relationships/slide" Target="slides/slide77.xml"/><Relationship Id="rId95" Type="http://schemas.openxmlformats.org/officeDocument/2006/relationships/slide" Target="slides/slide82.xml"/><Relationship Id="rId160" Type="http://schemas.openxmlformats.org/officeDocument/2006/relationships/slide" Target="slides/slide147.xml"/><Relationship Id="rId165" Type="http://schemas.openxmlformats.org/officeDocument/2006/relationships/slide" Target="slides/slide152.xml"/><Relationship Id="rId22" Type="http://schemas.openxmlformats.org/officeDocument/2006/relationships/slide" Target="slides/slide9.xml"/><Relationship Id="rId27" Type="http://schemas.openxmlformats.org/officeDocument/2006/relationships/slide" Target="slides/slide14.xml"/><Relationship Id="rId43" Type="http://schemas.openxmlformats.org/officeDocument/2006/relationships/slide" Target="slides/slide30.xml"/><Relationship Id="rId48" Type="http://schemas.openxmlformats.org/officeDocument/2006/relationships/slide" Target="slides/slide35.xml"/><Relationship Id="rId64" Type="http://schemas.openxmlformats.org/officeDocument/2006/relationships/slide" Target="slides/slide51.xml"/><Relationship Id="rId69" Type="http://schemas.openxmlformats.org/officeDocument/2006/relationships/slide" Target="slides/slide56.xml"/><Relationship Id="rId113" Type="http://schemas.openxmlformats.org/officeDocument/2006/relationships/slide" Target="slides/slide100.xml"/><Relationship Id="rId118" Type="http://schemas.openxmlformats.org/officeDocument/2006/relationships/slide" Target="slides/slide105.xml"/><Relationship Id="rId134" Type="http://schemas.openxmlformats.org/officeDocument/2006/relationships/slide" Target="slides/slide121.xml"/><Relationship Id="rId139" Type="http://schemas.openxmlformats.org/officeDocument/2006/relationships/slide" Target="slides/slide126.xml"/><Relationship Id="rId80" Type="http://schemas.openxmlformats.org/officeDocument/2006/relationships/slide" Target="slides/slide67.xml"/><Relationship Id="rId85" Type="http://schemas.openxmlformats.org/officeDocument/2006/relationships/slide" Target="slides/slide72.xml"/><Relationship Id="rId150" Type="http://schemas.openxmlformats.org/officeDocument/2006/relationships/slide" Target="slides/slide137.xml"/><Relationship Id="rId155" Type="http://schemas.openxmlformats.org/officeDocument/2006/relationships/slide" Target="slides/slide142.xml"/><Relationship Id="rId171" Type="http://schemas.openxmlformats.org/officeDocument/2006/relationships/slide" Target="slides/slide158.xml"/><Relationship Id="rId176" Type="http://schemas.openxmlformats.org/officeDocument/2006/relationships/presProps" Target="presProps.xml"/><Relationship Id="rId12" Type="http://schemas.openxmlformats.org/officeDocument/2006/relationships/slideMaster" Target="slideMasters/slideMaster12.xml"/><Relationship Id="rId17" Type="http://schemas.openxmlformats.org/officeDocument/2006/relationships/slide" Target="slides/slide4.xml"/><Relationship Id="rId33" Type="http://schemas.openxmlformats.org/officeDocument/2006/relationships/slide" Target="slides/slide20.xml"/><Relationship Id="rId38" Type="http://schemas.openxmlformats.org/officeDocument/2006/relationships/slide" Target="slides/slide25.xml"/><Relationship Id="rId59" Type="http://schemas.openxmlformats.org/officeDocument/2006/relationships/slide" Target="slides/slide46.xml"/><Relationship Id="rId103" Type="http://schemas.openxmlformats.org/officeDocument/2006/relationships/slide" Target="slides/slide90.xml"/><Relationship Id="rId108" Type="http://schemas.openxmlformats.org/officeDocument/2006/relationships/slide" Target="slides/slide95.xml"/><Relationship Id="rId124" Type="http://schemas.openxmlformats.org/officeDocument/2006/relationships/slide" Target="slides/slide111.xml"/><Relationship Id="rId129" Type="http://schemas.openxmlformats.org/officeDocument/2006/relationships/slide" Target="slides/slide116.xml"/><Relationship Id="rId54" Type="http://schemas.openxmlformats.org/officeDocument/2006/relationships/slide" Target="slides/slide41.xml"/><Relationship Id="rId70" Type="http://schemas.openxmlformats.org/officeDocument/2006/relationships/slide" Target="slides/slide57.xml"/><Relationship Id="rId75" Type="http://schemas.openxmlformats.org/officeDocument/2006/relationships/slide" Target="slides/slide62.xml"/><Relationship Id="rId91" Type="http://schemas.openxmlformats.org/officeDocument/2006/relationships/slide" Target="slides/slide78.xml"/><Relationship Id="rId96" Type="http://schemas.openxmlformats.org/officeDocument/2006/relationships/slide" Target="slides/slide83.xml"/><Relationship Id="rId140" Type="http://schemas.openxmlformats.org/officeDocument/2006/relationships/slide" Target="slides/slide127.xml"/><Relationship Id="rId145" Type="http://schemas.openxmlformats.org/officeDocument/2006/relationships/slide" Target="slides/slide132.xml"/><Relationship Id="rId161" Type="http://schemas.openxmlformats.org/officeDocument/2006/relationships/slide" Target="slides/slide148.xml"/><Relationship Id="rId166" Type="http://schemas.openxmlformats.org/officeDocument/2006/relationships/slide" Target="slides/slide153.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 Target="slides/slide10.xml"/><Relationship Id="rId28" Type="http://schemas.openxmlformats.org/officeDocument/2006/relationships/slide" Target="slides/slide15.xml"/><Relationship Id="rId49" Type="http://schemas.openxmlformats.org/officeDocument/2006/relationships/slide" Target="slides/slide36.xml"/><Relationship Id="rId114" Type="http://schemas.openxmlformats.org/officeDocument/2006/relationships/slide" Target="slides/slide101.xml"/><Relationship Id="rId119" Type="http://schemas.openxmlformats.org/officeDocument/2006/relationships/slide" Target="slides/slide106.xml"/><Relationship Id="rId10" Type="http://schemas.openxmlformats.org/officeDocument/2006/relationships/slideMaster" Target="slideMasters/slideMaster10.xml"/><Relationship Id="rId31" Type="http://schemas.openxmlformats.org/officeDocument/2006/relationships/slide" Target="slides/slide18.xml"/><Relationship Id="rId44" Type="http://schemas.openxmlformats.org/officeDocument/2006/relationships/slide" Target="slides/slide31.xml"/><Relationship Id="rId52" Type="http://schemas.openxmlformats.org/officeDocument/2006/relationships/slide" Target="slides/slide39.xml"/><Relationship Id="rId60" Type="http://schemas.openxmlformats.org/officeDocument/2006/relationships/slide" Target="slides/slide47.xml"/><Relationship Id="rId65" Type="http://schemas.openxmlformats.org/officeDocument/2006/relationships/slide" Target="slides/slide52.xml"/><Relationship Id="rId73" Type="http://schemas.openxmlformats.org/officeDocument/2006/relationships/slide" Target="slides/slide60.xml"/><Relationship Id="rId78" Type="http://schemas.openxmlformats.org/officeDocument/2006/relationships/slide" Target="slides/slide65.xml"/><Relationship Id="rId81" Type="http://schemas.openxmlformats.org/officeDocument/2006/relationships/slide" Target="slides/slide68.xml"/><Relationship Id="rId86" Type="http://schemas.openxmlformats.org/officeDocument/2006/relationships/slide" Target="slides/slide73.xml"/><Relationship Id="rId94" Type="http://schemas.openxmlformats.org/officeDocument/2006/relationships/slide" Target="slides/slide81.xml"/><Relationship Id="rId99" Type="http://schemas.openxmlformats.org/officeDocument/2006/relationships/slide" Target="slides/slide86.xml"/><Relationship Id="rId101" Type="http://schemas.openxmlformats.org/officeDocument/2006/relationships/slide" Target="slides/slide88.xml"/><Relationship Id="rId122" Type="http://schemas.openxmlformats.org/officeDocument/2006/relationships/slide" Target="slides/slide109.xml"/><Relationship Id="rId130" Type="http://schemas.openxmlformats.org/officeDocument/2006/relationships/slide" Target="slides/slide117.xml"/><Relationship Id="rId135" Type="http://schemas.openxmlformats.org/officeDocument/2006/relationships/slide" Target="slides/slide122.xml"/><Relationship Id="rId143" Type="http://schemas.openxmlformats.org/officeDocument/2006/relationships/slide" Target="slides/slide130.xml"/><Relationship Id="rId148" Type="http://schemas.openxmlformats.org/officeDocument/2006/relationships/slide" Target="slides/slide135.xml"/><Relationship Id="rId151" Type="http://schemas.openxmlformats.org/officeDocument/2006/relationships/slide" Target="slides/slide138.xml"/><Relationship Id="rId156" Type="http://schemas.openxmlformats.org/officeDocument/2006/relationships/slide" Target="slides/slide143.xml"/><Relationship Id="rId164" Type="http://schemas.openxmlformats.org/officeDocument/2006/relationships/slide" Target="slides/slide151.xml"/><Relationship Id="rId169" Type="http://schemas.openxmlformats.org/officeDocument/2006/relationships/slide" Target="slides/slide156.xml"/><Relationship Id="rId177"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172" Type="http://schemas.openxmlformats.org/officeDocument/2006/relationships/slide" Target="slides/slide159.xml"/><Relationship Id="rId13" Type="http://schemas.openxmlformats.org/officeDocument/2006/relationships/slideMaster" Target="slideMasters/slideMaster13.xml"/><Relationship Id="rId18" Type="http://schemas.openxmlformats.org/officeDocument/2006/relationships/slide" Target="slides/slide5.xml"/><Relationship Id="rId39" Type="http://schemas.openxmlformats.org/officeDocument/2006/relationships/slide" Target="slides/slide26.xml"/><Relationship Id="rId109" Type="http://schemas.openxmlformats.org/officeDocument/2006/relationships/slide" Target="slides/slide96.xml"/><Relationship Id="rId34" Type="http://schemas.openxmlformats.org/officeDocument/2006/relationships/slide" Target="slides/slide21.xml"/><Relationship Id="rId50" Type="http://schemas.openxmlformats.org/officeDocument/2006/relationships/slide" Target="slides/slide37.xml"/><Relationship Id="rId55" Type="http://schemas.openxmlformats.org/officeDocument/2006/relationships/slide" Target="slides/slide42.xml"/><Relationship Id="rId76" Type="http://schemas.openxmlformats.org/officeDocument/2006/relationships/slide" Target="slides/slide63.xml"/><Relationship Id="rId97" Type="http://schemas.openxmlformats.org/officeDocument/2006/relationships/slide" Target="slides/slide84.xml"/><Relationship Id="rId104" Type="http://schemas.openxmlformats.org/officeDocument/2006/relationships/slide" Target="slides/slide91.xml"/><Relationship Id="rId120" Type="http://schemas.openxmlformats.org/officeDocument/2006/relationships/slide" Target="slides/slide107.xml"/><Relationship Id="rId125" Type="http://schemas.openxmlformats.org/officeDocument/2006/relationships/slide" Target="slides/slide112.xml"/><Relationship Id="rId141" Type="http://schemas.openxmlformats.org/officeDocument/2006/relationships/slide" Target="slides/slide128.xml"/><Relationship Id="rId146" Type="http://schemas.openxmlformats.org/officeDocument/2006/relationships/slide" Target="slides/slide133.xml"/><Relationship Id="rId167" Type="http://schemas.openxmlformats.org/officeDocument/2006/relationships/slide" Target="slides/slide154.xml"/><Relationship Id="rId7" Type="http://schemas.openxmlformats.org/officeDocument/2006/relationships/slideMaster" Target="slideMasters/slideMaster7.xml"/><Relationship Id="rId71" Type="http://schemas.openxmlformats.org/officeDocument/2006/relationships/slide" Target="slides/slide58.xml"/><Relationship Id="rId92" Type="http://schemas.openxmlformats.org/officeDocument/2006/relationships/slide" Target="slides/slide79.xml"/><Relationship Id="rId162" Type="http://schemas.openxmlformats.org/officeDocument/2006/relationships/slide" Target="slides/slide149.xml"/><Relationship Id="rId2" Type="http://schemas.openxmlformats.org/officeDocument/2006/relationships/slideMaster" Target="slideMasters/slideMaster2.xml"/><Relationship Id="rId29" Type="http://schemas.openxmlformats.org/officeDocument/2006/relationships/slide" Target="slides/slide16.xml"/><Relationship Id="rId24" Type="http://schemas.openxmlformats.org/officeDocument/2006/relationships/slide" Target="slides/slide11.xml"/><Relationship Id="rId40" Type="http://schemas.openxmlformats.org/officeDocument/2006/relationships/slide" Target="slides/slide27.xml"/><Relationship Id="rId45" Type="http://schemas.openxmlformats.org/officeDocument/2006/relationships/slide" Target="slides/slide32.xml"/><Relationship Id="rId66" Type="http://schemas.openxmlformats.org/officeDocument/2006/relationships/slide" Target="slides/slide53.xml"/><Relationship Id="rId87" Type="http://schemas.openxmlformats.org/officeDocument/2006/relationships/slide" Target="slides/slide74.xml"/><Relationship Id="rId110" Type="http://schemas.openxmlformats.org/officeDocument/2006/relationships/slide" Target="slides/slide97.xml"/><Relationship Id="rId115" Type="http://schemas.openxmlformats.org/officeDocument/2006/relationships/slide" Target="slides/slide102.xml"/><Relationship Id="rId131" Type="http://schemas.openxmlformats.org/officeDocument/2006/relationships/slide" Target="slides/slide118.xml"/><Relationship Id="rId136" Type="http://schemas.openxmlformats.org/officeDocument/2006/relationships/slide" Target="slides/slide123.xml"/><Relationship Id="rId157" Type="http://schemas.openxmlformats.org/officeDocument/2006/relationships/slide" Target="slides/slide144.xml"/><Relationship Id="rId178" Type="http://schemas.openxmlformats.org/officeDocument/2006/relationships/theme" Target="theme/theme1.xml"/><Relationship Id="rId61" Type="http://schemas.openxmlformats.org/officeDocument/2006/relationships/slide" Target="slides/slide48.xml"/><Relationship Id="rId82" Type="http://schemas.openxmlformats.org/officeDocument/2006/relationships/slide" Target="slides/slide69.xml"/><Relationship Id="rId152" Type="http://schemas.openxmlformats.org/officeDocument/2006/relationships/slide" Target="slides/slide139.xml"/><Relationship Id="rId173" Type="http://schemas.openxmlformats.org/officeDocument/2006/relationships/slide" Target="slides/slide160.xml"/><Relationship Id="rId19" Type="http://schemas.openxmlformats.org/officeDocument/2006/relationships/slide" Target="slides/slide6.xml"/><Relationship Id="rId14" Type="http://schemas.openxmlformats.org/officeDocument/2006/relationships/slide" Target="slides/slide1.xml"/><Relationship Id="rId30" Type="http://schemas.openxmlformats.org/officeDocument/2006/relationships/slide" Target="slides/slide17.xml"/><Relationship Id="rId35" Type="http://schemas.openxmlformats.org/officeDocument/2006/relationships/slide" Target="slides/slide22.xml"/><Relationship Id="rId56" Type="http://schemas.openxmlformats.org/officeDocument/2006/relationships/slide" Target="slides/slide43.xml"/><Relationship Id="rId77" Type="http://schemas.openxmlformats.org/officeDocument/2006/relationships/slide" Target="slides/slide64.xml"/><Relationship Id="rId100" Type="http://schemas.openxmlformats.org/officeDocument/2006/relationships/slide" Target="slides/slide87.xml"/><Relationship Id="rId105" Type="http://schemas.openxmlformats.org/officeDocument/2006/relationships/slide" Target="slides/slide92.xml"/><Relationship Id="rId126" Type="http://schemas.openxmlformats.org/officeDocument/2006/relationships/slide" Target="slides/slide113.xml"/><Relationship Id="rId147" Type="http://schemas.openxmlformats.org/officeDocument/2006/relationships/slide" Target="slides/slide134.xml"/><Relationship Id="rId168" Type="http://schemas.openxmlformats.org/officeDocument/2006/relationships/slide" Target="slides/slide155.xml"/><Relationship Id="rId8" Type="http://schemas.openxmlformats.org/officeDocument/2006/relationships/slideMaster" Target="slideMasters/slideMaster8.xml"/><Relationship Id="rId51" Type="http://schemas.openxmlformats.org/officeDocument/2006/relationships/slide" Target="slides/slide38.xml"/><Relationship Id="rId72" Type="http://schemas.openxmlformats.org/officeDocument/2006/relationships/slide" Target="slides/slide59.xml"/><Relationship Id="rId93" Type="http://schemas.openxmlformats.org/officeDocument/2006/relationships/slide" Target="slides/slide80.xml"/><Relationship Id="rId98" Type="http://schemas.openxmlformats.org/officeDocument/2006/relationships/slide" Target="slides/slide85.xml"/><Relationship Id="rId121" Type="http://schemas.openxmlformats.org/officeDocument/2006/relationships/slide" Target="slides/slide108.xml"/><Relationship Id="rId142" Type="http://schemas.openxmlformats.org/officeDocument/2006/relationships/slide" Target="slides/slide129.xml"/><Relationship Id="rId163" Type="http://schemas.openxmlformats.org/officeDocument/2006/relationships/slide" Target="slides/slide150.xml"/><Relationship Id="rId3" Type="http://schemas.openxmlformats.org/officeDocument/2006/relationships/slideMaster" Target="slideMasters/slideMaster3.xml"/><Relationship Id="rId25" Type="http://schemas.openxmlformats.org/officeDocument/2006/relationships/slide" Target="slides/slide12.xml"/><Relationship Id="rId46" Type="http://schemas.openxmlformats.org/officeDocument/2006/relationships/slide" Target="slides/slide33.xml"/><Relationship Id="rId67" Type="http://schemas.openxmlformats.org/officeDocument/2006/relationships/slide" Target="slides/slide54.xml"/><Relationship Id="rId116" Type="http://schemas.openxmlformats.org/officeDocument/2006/relationships/slide" Target="slides/slide103.xml"/><Relationship Id="rId137" Type="http://schemas.openxmlformats.org/officeDocument/2006/relationships/slide" Target="slides/slide124.xml"/><Relationship Id="rId158" Type="http://schemas.openxmlformats.org/officeDocument/2006/relationships/slide" Target="slides/slide145.xml"/><Relationship Id="rId20" Type="http://schemas.openxmlformats.org/officeDocument/2006/relationships/slide" Target="slides/slide7.xml"/><Relationship Id="rId41" Type="http://schemas.openxmlformats.org/officeDocument/2006/relationships/slide" Target="slides/slide28.xml"/><Relationship Id="rId62" Type="http://schemas.openxmlformats.org/officeDocument/2006/relationships/slide" Target="slides/slide49.xml"/><Relationship Id="rId83" Type="http://schemas.openxmlformats.org/officeDocument/2006/relationships/slide" Target="slides/slide70.xml"/><Relationship Id="rId88" Type="http://schemas.openxmlformats.org/officeDocument/2006/relationships/slide" Target="slides/slide75.xml"/><Relationship Id="rId111" Type="http://schemas.openxmlformats.org/officeDocument/2006/relationships/slide" Target="slides/slide98.xml"/><Relationship Id="rId132" Type="http://schemas.openxmlformats.org/officeDocument/2006/relationships/slide" Target="slides/slide119.xml"/><Relationship Id="rId153" Type="http://schemas.openxmlformats.org/officeDocument/2006/relationships/slide" Target="slides/slide140.xml"/><Relationship Id="rId174" Type="http://schemas.openxmlformats.org/officeDocument/2006/relationships/slide" Target="slides/slide161.xml"/><Relationship Id="rId179" Type="http://schemas.openxmlformats.org/officeDocument/2006/relationships/tableStyles" Target="tableStyles.xml"/><Relationship Id="rId15" Type="http://schemas.openxmlformats.org/officeDocument/2006/relationships/slide" Target="slides/slide2.xml"/><Relationship Id="rId36" Type="http://schemas.openxmlformats.org/officeDocument/2006/relationships/slide" Target="slides/slide23.xml"/><Relationship Id="rId57" Type="http://schemas.openxmlformats.org/officeDocument/2006/relationships/slide" Target="slides/slide44.xml"/><Relationship Id="rId106" Type="http://schemas.openxmlformats.org/officeDocument/2006/relationships/slide" Target="slides/slide93.xml"/><Relationship Id="rId127" Type="http://schemas.openxmlformats.org/officeDocument/2006/relationships/slide" Target="slides/slide114.xml"/></Relationships>
</file>

<file path=ppt/diagrams/colors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2FB3FB4-33D3-461E-9F04-627F68FC3BD1}" type="doc">
      <dgm:prSet loTypeId="urn:microsoft.com/office/officeart/2005/8/layout/pyramid2" loCatId="list" qsTypeId="urn:microsoft.com/office/officeart/2009/2/quickstyle/3d8" qsCatId="3D" csTypeId="urn:microsoft.com/office/officeart/2005/8/colors/colorful5" csCatId="colorful" phldr="1"/>
      <dgm:spPr/>
    </dgm:pt>
    <dgm:pt modelId="{426DF4DD-940C-4F46-9A62-3EA5C5B7853C}">
      <dgm:prSet phldrT="[Text]"/>
      <dgm:spPr/>
      <dgm:t>
        <a:bodyPr/>
        <a:lstStyle/>
        <a:p>
          <a:r>
            <a:rPr lang="en-US" b="1" dirty="0">
              <a:solidFill>
                <a:srgbClr val="000000"/>
              </a:solidFill>
              <a:latin typeface="Times New Roman" panose="02020603050405020304" pitchFamily="18" charset="0"/>
              <a:cs typeface="Times New Roman" panose="02020603050405020304" pitchFamily="18" charset="0"/>
            </a:rPr>
            <a:t>KINH TẾ THỊ TRƯỜNG</a:t>
          </a:r>
        </a:p>
      </dgm:t>
    </dgm:pt>
    <dgm:pt modelId="{F67CDBE1-1670-44B0-9303-2F720719FCE2}" type="parTrans" cxnId="{7EF6CCC3-1C27-4F10-AD08-FBF4A9B7B3CE}">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7A9811F0-3B70-4502-994D-E25C6B38094D}" type="sibTrans" cxnId="{7EF6CCC3-1C27-4F10-AD08-FBF4A9B7B3CE}">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B4A3E15C-67EE-44E7-9343-31E52264C47D}">
      <dgm:prSet phldrT="[Text]"/>
      <dgm:spPr/>
      <dgm:t>
        <a:bodyPr/>
        <a:lstStyle/>
        <a:p>
          <a:r>
            <a:rPr lang="en-US" b="1" dirty="0">
              <a:solidFill>
                <a:srgbClr val="800000"/>
              </a:solidFill>
              <a:latin typeface="Times New Roman" panose="02020603050405020304" pitchFamily="18" charset="0"/>
              <a:cs typeface="Times New Roman" panose="02020603050405020304" pitchFamily="18" charset="0"/>
            </a:rPr>
            <a:t>KT HÀNG HÓA</a:t>
          </a:r>
        </a:p>
      </dgm:t>
    </dgm:pt>
    <dgm:pt modelId="{A19D91F1-2A8B-4650-93A9-B00AE5597F06}" type="parTrans" cxnId="{50644A77-B6EA-4C37-9454-8331E4ED17A5}">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6944749F-08A8-4F59-BFCD-D65A8BC3B2A4}" type="sibTrans" cxnId="{50644A77-B6EA-4C37-9454-8331E4ED17A5}">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6FD6D946-4FFC-4E3E-B7B9-880F1739E1B3}">
      <dgm:prSet phldrT="[Text]"/>
      <dgm:spPr/>
      <dgm:t>
        <a:bodyPr/>
        <a:lstStyle/>
        <a:p>
          <a:r>
            <a:rPr lang="en-US" b="1" dirty="0">
              <a:solidFill>
                <a:schemeClr val="accent4">
                  <a:lumMod val="50000"/>
                </a:schemeClr>
              </a:solidFill>
              <a:latin typeface="Times New Roman" panose="02020603050405020304" pitchFamily="18" charset="0"/>
              <a:cs typeface="Times New Roman" panose="02020603050405020304" pitchFamily="18" charset="0"/>
            </a:rPr>
            <a:t>KT TỰ NHIÊN TỰ CUNG TỰ CẤP</a:t>
          </a:r>
        </a:p>
      </dgm:t>
    </dgm:pt>
    <dgm:pt modelId="{C492592A-308A-4A8C-895A-01804E791448}" type="parTrans" cxnId="{8F526F6C-5210-4D55-9AD8-659787CECAD8}">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E0B6E484-E335-438A-ACB0-719511802063}" type="sibTrans" cxnId="{8F526F6C-5210-4D55-9AD8-659787CECAD8}">
      <dgm:prSet/>
      <dgm:spPr/>
      <dgm:t>
        <a:bodyPr/>
        <a:lstStyle/>
        <a:p>
          <a:endParaRPr lang="en-US" b="1">
            <a:solidFill>
              <a:schemeClr val="accent4">
                <a:lumMod val="50000"/>
              </a:schemeClr>
            </a:solidFill>
            <a:latin typeface="Times New Roman" panose="02020603050405020304" pitchFamily="18" charset="0"/>
            <a:cs typeface="Times New Roman" panose="02020603050405020304" pitchFamily="18" charset="0"/>
          </a:endParaRPr>
        </a:p>
      </dgm:t>
    </dgm:pt>
    <dgm:pt modelId="{685C8081-C18B-4B02-BD7F-3624AD340F62}" type="pres">
      <dgm:prSet presAssocID="{02FB3FB4-33D3-461E-9F04-627F68FC3BD1}" presName="compositeShape" presStyleCnt="0">
        <dgm:presLayoutVars>
          <dgm:dir/>
          <dgm:resizeHandles/>
        </dgm:presLayoutVars>
      </dgm:prSet>
      <dgm:spPr/>
    </dgm:pt>
    <dgm:pt modelId="{9DD78389-5D67-42D5-80D4-D3BC7050FC12}" type="pres">
      <dgm:prSet presAssocID="{02FB3FB4-33D3-461E-9F04-627F68FC3BD1}" presName="pyramid" presStyleLbl="node1" presStyleIdx="0" presStyleCnt="1"/>
      <dgm:spPr/>
    </dgm:pt>
    <dgm:pt modelId="{7FB56D0D-FA31-4CDA-8481-8631445A53F1}" type="pres">
      <dgm:prSet presAssocID="{02FB3FB4-33D3-461E-9F04-627F68FC3BD1}" presName="theList" presStyleCnt="0"/>
      <dgm:spPr/>
    </dgm:pt>
    <dgm:pt modelId="{ABE52687-91CC-4B83-868D-EA6273146BAB}" type="pres">
      <dgm:prSet presAssocID="{426DF4DD-940C-4F46-9A62-3EA5C5B7853C}" presName="aNode" presStyleLbl="fgAcc1" presStyleIdx="0" presStyleCnt="3">
        <dgm:presLayoutVars>
          <dgm:bulletEnabled val="1"/>
        </dgm:presLayoutVars>
      </dgm:prSet>
      <dgm:spPr/>
      <dgm:t>
        <a:bodyPr/>
        <a:lstStyle/>
        <a:p>
          <a:endParaRPr lang="en-US"/>
        </a:p>
      </dgm:t>
    </dgm:pt>
    <dgm:pt modelId="{4BE00B4D-BC21-4A11-9DA7-D767A6697FDB}" type="pres">
      <dgm:prSet presAssocID="{426DF4DD-940C-4F46-9A62-3EA5C5B7853C}" presName="aSpace" presStyleCnt="0"/>
      <dgm:spPr/>
    </dgm:pt>
    <dgm:pt modelId="{872CF5A4-1C5A-4099-87A3-3185C3D4D1CC}" type="pres">
      <dgm:prSet presAssocID="{B4A3E15C-67EE-44E7-9343-31E52264C47D}" presName="aNode" presStyleLbl="fgAcc1" presStyleIdx="1" presStyleCnt="3" custLinFactY="-9415" custLinFactNeighborX="-1183" custLinFactNeighborY="-100000">
        <dgm:presLayoutVars>
          <dgm:bulletEnabled val="1"/>
        </dgm:presLayoutVars>
      </dgm:prSet>
      <dgm:spPr/>
      <dgm:t>
        <a:bodyPr/>
        <a:lstStyle/>
        <a:p>
          <a:endParaRPr lang="en-US"/>
        </a:p>
      </dgm:t>
    </dgm:pt>
    <dgm:pt modelId="{9F1634EA-CA22-48E6-A995-48C064AD4611}" type="pres">
      <dgm:prSet presAssocID="{B4A3E15C-67EE-44E7-9343-31E52264C47D}" presName="aSpace" presStyleCnt="0"/>
      <dgm:spPr/>
    </dgm:pt>
    <dgm:pt modelId="{696788F1-D756-47EF-BCA6-DABB7E4D55D0}" type="pres">
      <dgm:prSet presAssocID="{6FD6D946-4FFC-4E3E-B7B9-880F1739E1B3}" presName="aNode" presStyleLbl="fgAcc1" presStyleIdx="2" presStyleCnt="3">
        <dgm:presLayoutVars>
          <dgm:bulletEnabled val="1"/>
        </dgm:presLayoutVars>
      </dgm:prSet>
      <dgm:spPr/>
      <dgm:t>
        <a:bodyPr/>
        <a:lstStyle/>
        <a:p>
          <a:endParaRPr lang="en-US"/>
        </a:p>
      </dgm:t>
    </dgm:pt>
    <dgm:pt modelId="{34EEAC41-22AF-415F-A9E4-8E2B48D04FA1}" type="pres">
      <dgm:prSet presAssocID="{6FD6D946-4FFC-4E3E-B7B9-880F1739E1B3}" presName="aSpace" presStyleCnt="0"/>
      <dgm:spPr/>
    </dgm:pt>
  </dgm:ptLst>
  <dgm:cxnLst>
    <dgm:cxn modelId="{7216D444-DC1F-4DBD-B832-29E609AF10A4}" type="presOf" srcId="{B4A3E15C-67EE-44E7-9343-31E52264C47D}" destId="{872CF5A4-1C5A-4099-87A3-3185C3D4D1CC}" srcOrd="0" destOrd="0" presId="urn:microsoft.com/office/officeart/2005/8/layout/pyramid2"/>
    <dgm:cxn modelId="{1EAE53E8-36DA-4F48-9958-F98EC62860A8}" type="presOf" srcId="{426DF4DD-940C-4F46-9A62-3EA5C5B7853C}" destId="{ABE52687-91CC-4B83-868D-EA6273146BAB}" srcOrd="0" destOrd="0" presId="urn:microsoft.com/office/officeart/2005/8/layout/pyramid2"/>
    <dgm:cxn modelId="{7EF6CCC3-1C27-4F10-AD08-FBF4A9B7B3CE}" srcId="{02FB3FB4-33D3-461E-9F04-627F68FC3BD1}" destId="{426DF4DD-940C-4F46-9A62-3EA5C5B7853C}" srcOrd="0" destOrd="0" parTransId="{F67CDBE1-1670-44B0-9303-2F720719FCE2}" sibTransId="{7A9811F0-3B70-4502-994D-E25C6B38094D}"/>
    <dgm:cxn modelId="{1477951A-1802-4297-A0FF-CD777B919A12}" type="presOf" srcId="{02FB3FB4-33D3-461E-9F04-627F68FC3BD1}" destId="{685C8081-C18B-4B02-BD7F-3624AD340F62}" srcOrd="0" destOrd="0" presId="urn:microsoft.com/office/officeart/2005/8/layout/pyramid2"/>
    <dgm:cxn modelId="{50644A77-B6EA-4C37-9454-8331E4ED17A5}" srcId="{02FB3FB4-33D3-461E-9F04-627F68FC3BD1}" destId="{B4A3E15C-67EE-44E7-9343-31E52264C47D}" srcOrd="1" destOrd="0" parTransId="{A19D91F1-2A8B-4650-93A9-B00AE5597F06}" sibTransId="{6944749F-08A8-4F59-BFCD-D65A8BC3B2A4}"/>
    <dgm:cxn modelId="{A0F358D2-2FCE-480B-83EF-3589E4F16511}" type="presOf" srcId="{6FD6D946-4FFC-4E3E-B7B9-880F1739E1B3}" destId="{696788F1-D756-47EF-BCA6-DABB7E4D55D0}" srcOrd="0" destOrd="0" presId="urn:microsoft.com/office/officeart/2005/8/layout/pyramid2"/>
    <dgm:cxn modelId="{8F526F6C-5210-4D55-9AD8-659787CECAD8}" srcId="{02FB3FB4-33D3-461E-9F04-627F68FC3BD1}" destId="{6FD6D946-4FFC-4E3E-B7B9-880F1739E1B3}" srcOrd="2" destOrd="0" parTransId="{C492592A-308A-4A8C-895A-01804E791448}" sibTransId="{E0B6E484-E335-438A-ACB0-719511802063}"/>
    <dgm:cxn modelId="{A2577FC1-76BB-4587-8127-F72B13BCA762}" type="presParOf" srcId="{685C8081-C18B-4B02-BD7F-3624AD340F62}" destId="{9DD78389-5D67-42D5-80D4-D3BC7050FC12}" srcOrd="0" destOrd="0" presId="urn:microsoft.com/office/officeart/2005/8/layout/pyramid2"/>
    <dgm:cxn modelId="{D4708DAD-4232-4676-A2AD-F60F0EACE317}" type="presParOf" srcId="{685C8081-C18B-4B02-BD7F-3624AD340F62}" destId="{7FB56D0D-FA31-4CDA-8481-8631445A53F1}" srcOrd="1" destOrd="0" presId="urn:microsoft.com/office/officeart/2005/8/layout/pyramid2"/>
    <dgm:cxn modelId="{7C40838B-D1E1-4182-88CE-46E0C9729E7D}" type="presParOf" srcId="{7FB56D0D-FA31-4CDA-8481-8631445A53F1}" destId="{ABE52687-91CC-4B83-868D-EA6273146BAB}" srcOrd="0" destOrd="0" presId="urn:microsoft.com/office/officeart/2005/8/layout/pyramid2"/>
    <dgm:cxn modelId="{0A255EA7-CD96-4496-A4BF-08E76792E241}" type="presParOf" srcId="{7FB56D0D-FA31-4CDA-8481-8631445A53F1}" destId="{4BE00B4D-BC21-4A11-9DA7-D767A6697FDB}" srcOrd="1" destOrd="0" presId="urn:microsoft.com/office/officeart/2005/8/layout/pyramid2"/>
    <dgm:cxn modelId="{F4EAE8B9-CD59-46E0-B654-CDDB632999C7}" type="presParOf" srcId="{7FB56D0D-FA31-4CDA-8481-8631445A53F1}" destId="{872CF5A4-1C5A-4099-87A3-3185C3D4D1CC}" srcOrd="2" destOrd="0" presId="urn:microsoft.com/office/officeart/2005/8/layout/pyramid2"/>
    <dgm:cxn modelId="{29D6AB88-270E-4570-9A45-D9C502E1E322}" type="presParOf" srcId="{7FB56D0D-FA31-4CDA-8481-8631445A53F1}" destId="{9F1634EA-CA22-48E6-A995-48C064AD4611}" srcOrd="3" destOrd="0" presId="urn:microsoft.com/office/officeart/2005/8/layout/pyramid2"/>
    <dgm:cxn modelId="{09525DED-815F-49BC-B761-7C3D2D5933B0}" type="presParOf" srcId="{7FB56D0D-FA31-4CDA-8481-8631445A53F1}" destId="{696788F1-D756-47EF-BCA6-DABB7E4D55D0}" srcOrd="4" destOrd="0" presId="urn:microsoft.com/office/officeart/2005/8/layout/pyramid2"/>
    <dgm:cxn modelId="{E5EEA165-BBE2-4D97-ADD3-3F7027ECFB74}" type="presParOf" srcId="{7FB56D0D-FA31-4CDA-8481-8631445A53F1}" destId="{34EEAC41-22AF-415F-A9E4-8E2B48D04FA1}" srcOrd="5" destOrd="0" presId="urn:microsoft.com/office/officeart/2005/8/layout/pyramid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A17052B3-52F1-4A8D-BAB9-4B4BCABB96FC}" type="doc">
      <dgm:prSet loTypeId="urn:microsoft.com/office/officeart/2005/8/layout/cycle4" loCatId="cycle" qsTypeId="urn:microsoft.com/office/officeart/2005/8/quickstyle/3d2" qsCatId="3D" csTypeId="urn:microsoft.com/office/officeart/2005/8/colors/colorful4" csCatId="colorful" phldr="1"/>
      <dgm:spPr/>
      <dgm:t>
        <a:bodyPr/>
        <a:lstStyle/>
        <a:p>
          <a:endParaRPr lang="en-US"/>
        </a:p>
      </dgm:t>
    </dgm:pt>
    <dgm:pt modelId="{6B1360B9-1DAD-47F2-85D2-832FBEC4FA9E}">
      <dgm:prSet phldrT="[Text]" custT="1"/>
      <dgm:spPr>
        <a:solidFill>
          <a:srgbClr val="996633"/>
        </a:solidFill>
      </dgm:spPr>
      <dgm:t>
        <a:bodyPr/>
        <a:lstStyle/>
        <a:p>
          <a:r>
            <a:rPr lang="en-US" sz="6000" b="1" dirty="0">
              <a:solidFill>
                <a:schemeClr val="bg2"/>
              </a:solidFill>
              <a:latin typeface="Times New Roman" panose="02020603050405020304" pitchFamily="18" charset="0"/>
              <a:cs typeface="Times New Roman" panose="02020603050405020304" pitchFamily="18" charset="0"/>
            </a:rPr>
            <a:t>1</a:t>
          </a:r>
        </a:p>
      </dgm:t>
    </dgm:pt>
    <dgm:pt modelId="{A2AF08D6-AFBC-4339-B48B-5C986BCEB091}" type="parTrans" cxnId="{2E9CE623-5034-4FD7-A887-C7214970C191}">
      <dgm:prSet/>
      <dgm:spPr/>
      <dgm:t>
        <a:bodyPr/>
        <a:lstStyle/>
        <a:p>
          <a:endParaRPr lang="en-US" sz="2800" b="1">
            <a:latin typeface="Times New Roman" panose="02020603050405020304" pitchFamily="18" charset="0"/>
            <a:cs typeface="Times New Roman" panose="02020603050405020304" pitchFamily="18" charset="0"/>
          </a:endParaRPr>
        </a:p>
      </dgm:t>
    </dgm:pt>
    <dgm:pt modelId="{0DB8D1F9-0DB4-4147-A84F-1CB8150D6EA8}" type="sibTrans" cxnId="{2E9CE623-5034-4FD7-A887-C7214970C191}">
      <dgm:prSet/>
      <dgm:spPr/>
      <dgm:t>
        <a:bodyPr/>
        <a:lstStyle/>
        <a:p>
          <a:endParaRPr lang="en-US" sz="2800" b="1">
            <a:latin typeface="Times New Roman" panose="02020603050405020304" pitchFamily="18" charset="0"/>
            <a:cs typeface="Times New Roman" panose="02020603050405020304" pitchFamily="18" charset="0"/>
          </a:endParaRPr>
        </a:p>
      </dgm:t>
    </dgm:pt>
    <dgm:pt modelId="{421B5B69-BAFB-423C-9995-8202F0DF0719}">
      <dgm:prSet phldrT="[Text]" custT="1"/>
      <dgm:spPr>
        <a:solidFill>
          <a:schemeClr val="tx1"/>
        </a:solidFill>
      </dgm:spPr>
      <dgm:t>
        <a:bodyPr/>
        <a:lstStyle/>
        <a:p>
          <a:r>
            <a:rPr lang="en-US" sz="6000" b="1" dirty="0">
              <a:solidFill>
                <a:schemeClr val="bg2"/>
              </a:solidFill>
              <a:latin typeface="Times New Roman" panose="02020603050405020304" pitchFamily="18" charset="0"/>
              <a:cs typeface="Times New Roman" panose="02020603050405020304" pitchFamily="18" charset="0"/>
            </a:rPr>
            <a:t>2</a:t>
          </a:r>
        </a:p>
      </dgm:t>
    </dgm:pt>
    <dgm:pt modelId="{6EA7BF57-B879-4B24-93E6-307B39536080}" type="parTrans" cxnId="{B63E6BF3-CD01-41CF-9F06-BFF5E429A471}">
      <dgm:prSet/>
      <dgm:spPr/>
      <dgm:t>
        <a:bodyPr/>
        <a:lstStyle/>
        <a:p>
          <a:endParaRPr lang="en-US" sz="2800" b="1">
            <a:latin typeface="Times New Roman" panose="02020603050405020304" pitchFamily="18" charset="0"/>
            <a:cs typeface="Times New Roman" panose="02020603050405020304" pitchFamily="18" charset="0"/>
          </a:endParaRPr>
        </a:p>
      </dgm:t>
    </dgm:pt>
    <dgm:pt modelId="{CB690CA5-1D73-47F2-9831-B1D4DDC9FA2F}" type="sibTrans" cxnId="{B63E6BF3-CD01-41CF-9F06-BFF5E429A471}">
      <dgm:prSet/>
      <dgm:spPr/>
      <dgm:t>
        <a:bodyPr/>
        <a:lstStyle/>
        <a:p>
          <a:endParaRPr lang="en-US" sz="2800" b="1">
            <a:latin typeface="Times New Roman" panose="02020603050405020304" pitchFamily="18" charset="0"/>
            <a:cs typeface="Times New Roman" panose="02020603050405020304" pitchFamily="18" charset="0"/>
          </a:endParaRPr>
        </a:p>
      </dgm:t>
    </dgm:pt>
    <dgm:pt modelId="{C2C6018D-6F8A-4E49-A22A-6E9BA4E6EEF4}">
      <dgm:prSet phldrT="[Text]" custT="1"/>
      <dgm:spPr>
        <a:solidFill>
          <a:srgbClr val="00B0F0"/>
        </a:solidFill>
      </dgm:spPr>
      <dgm:t>
        <a:bodyPr/>
        <a:lstStyle/>
        <a:p>
          <a:pPr algn="l"/>
          <a:r>
            <a:rPr lang="en-US" sz="2400" b="1" dirty="0">
              <a:solidFill>
                <a:schemeClr val="bg2"/>
              </a:solidFill>
              <a:latin typeface="Times New Roman" panose="02020603050405020304" pitchFamily="18" charset="0"/>
              <a:cs typeface="Times New Roman" panose="02020603050405020304" pitchFamily="18" charset="0"/>
            </a:rPr>
            <a:t>QUY LUẬT CUNG – CẦU</a:t>
          </a:r>
        </a:p>
      </dgm:t>
    </dgm:pt>
    <dgm:pt modelId="{AC132593-8B51-4D1D-9969-FF8B0DCAE7B8}" type="parTrans" cxnId="{C2BDA46A-944E-411F-91E8-B55DEFEB2F5E}">
      <dgm:prSet/>
      <dgm:spPr/>
      <dgm:t>
        <a:bodyPr/>
        <a:lstStyle/>
        <a:p>
          <a:endParaRPr lang="en-US" sz="2800" b="1">
            <a:latin typeface="Times New Roman" panose="02020603050405020304" pitchFamily="18" charset="0"/>
            <a:cs typeface="Times New Roman" panose="02020603050405020304" pitchFamily="18" charset="0"/>
          </a:endParaRPr>
        </a:p>
      </dgm:t>
    </dgm:pt>
    <dgm:pt modelId="{ED3B7367-FE96-4A1B-96FA-C9AB1C2CAAB8}" type="sibTrans" cxnId="{C2BDA46A-944E-411F-91E8-B55DEFEB2F5E}">
      <dgm:prSet/>
      <dgm:spPr/>
      <dgm:t>
        <a:bodyPr/>
        <a:lstStyle/>
        <a:p>
          <a:endParaRPr lang="en-US" sz="2800" b="1">
            <a:latin typeface="Times New Roman" panose="02020603050405020304" pitchFamily="18" charset="0"/>
            <a:cs typeface="Times New Roman" panose="02020603050405020304" pitchFamily="18" charset="0"/>
          </a:endParaRPr>
        </a:p>
      </dgm:t>
    </dgm:pt>
    <dgm:pt modelId="{45593AF9-8E09-4658-9584-E02F19987205}">
      <dgm:prSet phldrT="[Text]" custT="1"/>
      <dgm:spPr>
        <a:solidFill>
          <a:srgbClr val="006600"/>
        </a:solidFill>
      </dgm:spPr>
      <dgm:t>
        <a:bodyPr/>
        <a:lstStyle/>
        <a:p>
          <a:r>
            <a:rPr lang="en-US" sz="6000" b="1" dirty="0">
              <a:solidFill>
                <a:schemeClr val="bg2"/>
              </a:solidFill>
              <a:latin typeface="Times New Roman" panose="02020603050405020304" pitchFamily="18" charset="0"/>
              <a:cs typeface="Times New Roman" panose="02020603050405020304" pitchFamily="18" charset="0"/>
            </a:rPr>
            <a:t>3</a:t>
          </a:r>
        </a:p>
      </dgm:t>
    </dgm:pt>
    <dgm:pt modelId="{4175D3F9-1391-4749-9898-0154B73CC072}" type="parTrans" cxnId="{778027EC-A39C-4B93-B828-D36BA509A344}">
      <dgm:prSet/>
      <dgm:spPr/>
      <dgm:t>
        <a:bodyPr/>
        <a:lstStyle/>
        <a:p>
          <a:endParaRPr lang="en-US" sz="2800" b="1">
            <a:latin typeface="Times New Roman" panose="02020603050405020304" pitchFamily="18" charset="0"/>
            <a:cs typeface="Times New Roman" panose="02020603050405020304" pitchFamily="18" charset="0"/>
          </a:endParaRPr>
        </a:p>
      </dgm:t>
    </dgm:pt>
    <dgm:pt modelId="{63349942-099D-4A35-BE3F-CBBC93A1322E}" type="sibTrans" cxnId="{778027EC-A39C-4B93-B828-D36BA509A344}">
      <dgm:prSet/>
      <dgm:spPr/>
      <dgm:t>
        <a:bodyPr/>
        <a:lstStyle/>
        <a:p>
          <a:endParaRPr lang="en-US" sz="2800" b="1">
            <a:latin typeface="Times New Roman" panose="02020603050405020304" pitchFamily="18" charset="0"/>
            <a:cs typeface="Times New Roman" panose="02020603050405020304" pitchFamily="18" charset="0"/>
          </a:endParaRPr>
        </a:p>
      </dgm:t>
    </dgm:pt>
    <dgm:pt modelId="{BDD748C6-42F6-44A4-964F-0A88567FF62F}">
      <dgm:prSet phldrT="[Text]" custT="1"/>
      <dgm:spPr>
        <a:solidFill>
          <a:srgbClr val="CC0099"/>
        </a:solidFill>
      </dgm:spPr>
      <dgm:t>
        <a:bodyPr/>
        <a:lstStyle/>
        <a:p>
          <a:pPr algn="l"/>
          <a:r>
            <a:rPr lang="en-US" sz="2400" b="1" dirty="0">
              <a:solidFill>
                <a:schemeClr val="bg2"/>
              </a:solidFill>
              <a:latin typeface="+mj-lt"/>
              <a:cs typeface="Times New Roman" panose="02020603050405020304" pitchFamily="18" charset="0"/>
            </a:rPr>
            <a:t>QL LƯU THÔNG TIỀN TỆ</a:t>
          </a:r>
        </a:p>
      </dgm:t>
    </dgm:pt>
    <dgm:pt modelId="{04C47925-08BD-450D-9EA5-0D97280DE8A4}" type="parTrans" cxnId="{538FE28B-230D-4110-9351-CD4A75B2538A}">
      <dgm:prSet/>
      <dgm:spPr/>
      <dgm:t>
        <a:bodyPr/>
        <a:lstStyle/>
        <a:p>
          <a:endParaRPr lang="en-US" sz="2800" b="1">
            <a:latin typeface="Times New Roman" panose="02020603050405020304" pitchFamily="18" charset="0"/>
            <a:cs typeface="Times New Roman" panose="02020603050405020304" pitchFamily="18" charset="0"/>
          </a:endParaRPr>
        </a:p>
      </dgm:t>
    </dgm:pt>
    <dgm:pt modelId="{2B06BD4A-F312-4B42-9CDC-90460C5632CB}" type="sibTrans" cxnId="{538FE28B-230D-4110-9351-CD4A75B2538A}">
      <dgm:prSet/>
      <dgm:spPr/>
      <dgm:t>
        <a:bodyPr/>
        <a:lstStyle/>
        <a:p>
          <a:endParaRPr lang="en-US" sz="2800" b="1">
            <a:latin typeface="Times New Roman" panose="02020603050405020304" pitchFamily="18" charset="0"/>
            <a:cs typeface="Times New Roman" panose="02020603050405020304" pitchFamily="18" charset="0"/>
          </a:endParaRPr>
        </a:p>
      </dgm:t>
    </dgm:pt>
    <dgm:pt modelId="{C4D195C2-94DF-4E61-B316-FC414FB74847}">
      <dgm:prSet phldrT="[Text]" custT="1"/>
      <dgm:spPr>
        <a:solidFill>
          <a:srgbClr val="6600CC"/>
        </a:solidFill>
      </dgm:spPr>
      <dgm:t>
        <a:bodyPr/>
        <a:lstStyle/>
        <a:p>
          <a:r>
            <a:rPr lang="en-US" sz="6000" b="1" dirty="0">
              <a:solidFill>
                <a:schemeClr val="bg2"/>
              </a:solidFill>
              <a:latin typeface="Times New Roman" panose="02020603050405020304" pitchFamily="18" charset="0"/>
              <a:cs typeface="Times New Roman" panose="02020603050405020304" pitchFamily="18" charset="0"/>
            </a:rPr>
            <a:t>4</a:t>
          </a:r>
        </a:p>
      </dgm:t>
    </dgm:pt>
    <dgm:pt modelId="{6ACC27E8-120C-4E1A-8394-1F131EC8D2A0}" type="parTrans" cxnId="{20CC9956-4E54-413B-A680-9F2BA8178DF2}">
      <dgm:prSet/>
      <dgm:spPr/>
      <dgm:t>
        <a:bodyPr/>
        <a:lstStyle/>
        <a:p>
          <a:endParaRPr lang="en-US" sz="2800" b="1">
            <a:latin typeface="Times New Roman" panose="02020603050405020304" pitchFamily="18" charset="0"/>
            <a:cs typeface="Times New Roman" panose="02020603050405020304" pitchFamily="18" charset="0"/>
          </a:endParaRPr>
        </a:p>
      </dgm:t>
    </dgm:pt>
    <dgm:pt modelId="{96C30C22-E980-4E7C-8D2C-E77AD4BEC3DA}" type="sibTrans" cxnId="{20CC9956-4E54-413B-A680-9F2BA8178DF2}">
      <dgm:prSet/>
      <dgm:spPr/>
      <dgm:t>
        <a:bodyPr/>
        <a:lstStyle/>
        <a:p>
          <a:endParaRPr lang="en-US" sz="2800" b="1">
            <a:latin typeface="Times New Roman" panose="02020603050405020304" pitchFamily="18" charset="0"/>
            <a:cs typeface="Times New Roman" panose="02020603050405020304" pitchFamily="18" charset="0"/>
          </a:endParaRPr>
        </a:p>
      </dgm:t>
    </dgm:pt>
    <dgm:pt modelId="{7767FB8A-20D7-47E9-A8A7-CD5CB57D93A6}">
      <dgm:prSet phldrT="[Text]" custT="1"/>
      <dgm:spPr>
        <a:solidFill>
          <a:schemeClr val="accent2">
            <a:lumMod val="75000"/>
          </a:schemeClr>
        </a:solidFill>
      </dgm:spPr>
      <dgm:t>
        <a:bodyPr/>
        <a:lstStyle/>
        <a:p>
          <a:pPr algn="l"/>
          <a:r>
            <a:rPr lang="en-US" sz="2400" b="1" dirty="0">
              <a:solidFill>
                <a:schemeClr val="bg2"/>
              </a:solidFill>
              <a:latin typeface="+mj-lt"/>
              <a:cs typeface="Times New Roman" panose="02020603050405020304" pitchFamily="18" charset="0"/>
            </a:rPr>
            <a:t>QL CẠNH TRANH</a:t>
          </a:r>
        </a:p>
      </dgm:t>
    </dgm:pt>
    <dgm:pt modelId="{9034857D-562B-40F7-8F7B-2FAC5169E706}" type="parTrans" cxnId="{1984181B-593E-4011-B6A5-B604D5B3B05F}">
      <dgm:prSet/>
      <dgm:spPr/>
      <dgm:t>
        <a:bodyPr/>
        <a:lstStyle/>
        <a:p>
          <a:endParaRPr lang="en-US" sz="2800" b="1">
            <a:latin typeface="Times New Roman" panose="02020603050405020304" pitchFamily="18" charset="0"/>
            <a:cs typeface="Times New Roman" panose="02020603050405020304" pitchFamily="18" charset="0"/>
          </a:endParaRPr>
        </a:p>
      </dgm:t>
    </dgm:pt>
    <dgm:pt modelId="{55D370B4-FEAB-4B3A-B50B-CD57289DCDEE}" type="sibTrans" cxnId="{1984181B-593E-4011-B6A5-B604D5B3B05F}">
      <dgm:prSet/>
      <dgm:spPr/>
      <dgm:t>
        <a:bodyPr/>
        <a:lstStyle/>
        <a:p>
          <a:endParaRPr lang="en-US" sz="2800" b="1">
            <a:latin typeface="Times New Roman" panose="02020603050405020304" pitchFamily="18" charset="0"/>
            <a:cs typeface="Times New Roman" panose="02020603050405020304" pitchFamily="18" charset="0"/>
          </a:endParaRPr>
        </a:p>
      </dgm:t>
    </dgm:pt>
    <dgm:pt modelId="{AA6772D5-55DF-4F20-AB39-0278ECAA3773}">
      <dgm:prSet phldrT="[Text]" custT="1"/>
      <dgm:spPr>
        <a:solidFill>
          <a:srgbClr val="CC3300">
            <a:alpha val="90000"/>
          </a:srgbClr>
        </a:solidFill>
      </dgm:spPr>
      <dgm:t>
        <a:bodyPr/>
        <a:lstStyle/>
        <a:p>
          <a:pPr algn="l"/>
          <a:r>
            <a:rPr lang="en-US" sz="2400" b="1" dirty="0">
              <a:solidFill>
                <a:schemeClr val="bg2"/>
              </a:solidFill>
              <a:latin typeface="Times New Roman" panose="02020603050405020304" pitchFamily="18" charset="0"/>
              <a:cs typeface="Times New Roman" panose="02020603050405020304" pitchFamily="18" charset="0"/>
            </a:rPr>
            <a:t>QUY LUẬT GIÁ TRỊ</a:t>
          </a:r>
        </a:p>
      </dgm:t>
    </dgm:pt>
    <dgm:pt modelId="{6895844F-1954-4964-9C4E-085FE7178C45}" type="sibTrans" cxnId="{993217ED-E16A-4D4C-B55B-2C7564A15399}">
      <dgm:prSet/>
      <dgm:spPr/>
      <dgm:t>
        <a:bodyPr/>
        <a:lstStyle/>
        <a:p>
          <a:endParaRPr lang="en-US" sz="2800" b="1">
            <a:latin typeface="Times New Roman" panose="02020603050405020304" pitchFamily="18" charset="0"/>
            <a:cs typeface="Times New Roman" panose="02020603050405020304" pitchFamily="18" charset="0"/>
          </a:endParaRPr>
        </a:p>
      </dgm:t>
    </dgm:pt>
    <dgm:pt modelId="{0A9642F1-4F5D-497D-890E-754EB8FD4F11}" type="parTrans" cxnId="{993217ED-E16A-4D4C-B55B-2C7564A15399}">
      <dgm:prSet/>
      <dgm:spPr/>
      <dgm:t>
        <a:bodyPr/>
        <a:lstStyle/>
        <a:p>
          <a:endParaRPr lang="en-US" sz="2800" b="1">
            <a:latin typeface="Times New Roman" panose="02020603050405020304" pitchFamily="18" charset="0"/>
            <a:cs typeface="Times New Roman" panose="02020603050405020304" pitchFamily="18" charset="0"/>
          </a:endParaRPr>
        </a:p>
      </dgm:t>
    </dgm:pt>
    <dgm:pt modelId="{0DA805C0-9602-48ED-B123-DBD8D7D6117A}">
      <dgm:prSet phldrT="[Text]" custT="1"/>
      <dgm:spPr>
        <a:solidFill>
          <a:srgbClr val="CC0099"/>
        </a:solidFill>
      </dgm:spPr>
      <dgm:t>
        <a:bodyPr/>
        <a:lstStyle/>
        <a:p>
          <a:pPr algn="ctr"/>
          <a:endParaRPr lang="en-US" sz="2400" b="1" dirty="0">
            <a:solidFill>
              <a:schemeClr val="bg2"/>
            </a:solidFill>
            <a:latin typeface="+mj-lt"/>
            <a:cs typeface="Times New Roman" panose="02020603050405020304" pitchFamily="18" charset="0"/>
          </a:endParaRPr>
        </a:p>
      </dgm:t>
    </dgm:pt>
    <dgm:pt modelId="{DED04C5E-2298-4648-8421-DC1525E53070}" type="parTrans" cxnId="{969AB5B2-A6B8-4213-A787-0E3199DEC320}">
      <dgm:prSet/>
      <dgm:spPr/>
      <dgm:t>
        <a:bodyPr/>
        <a:lstStyle/>
        <a:p>
          <a:endParaRPr lang="en-US"/>
        </a:p>
      </dgm:t>
    </dgm:pt>
    <dgm:pt modelId="{B3F5CBCD-1253-4ACC-9EA2-C791AFEE9071}" type="sibTrans" cxnId="{969AB5B2-A6B8-4213-A787-0E3199DEC320}">
      <dgm:prSet/>
      <dgm:spPr/>
      <dgm:t>
        <a:bodyPr/>
        <a:lstStyle/>
        <a:p>
          <a:endParaRPr lang="en-US"/>
        </a:p>
      </dgm:t>
    </dgm:pt>
    <dgm:pt modelId="{A312E912-4F98-4FDE-9B50-6B778C7D2D73}" type="pres">
      <dgm:prSet presAssocID="{A17052B3-52F1-4A8D-BAB9-4B4BCABB96FC}" presName="cycleMatrixDiagram" presStyleCnt="0">
        <dgm:presLayoutVars>
          <dgm:chMax val="1"/>
          <dgm:dir/>
          <dgm:animLvl val="lvl"/>
          <dgm:resizeHandles val="exact"/>
        </dgm:presLayoutVars>
      </dgm:prSet>
      <dgm:spPr/>
      <dgm:t>
        <a:bodyPr/>
        <a:lstStyle/>
        <a:p>
          <a:endParaRPr lang="en-US"/>
        </a:p>
      </dgm:t>
    </dgm:pt>
    <dgm:pt modelId="{B243875E-41F0-459F-9C27-BC7BCCB9F006}" type="pres">
      <dgm:prSet presAssocID="{A17052B3-52F1-4A8D-BAB9-4B4BCABB96FC}" presName="children" presStyleCnt="0"/>
      <dgm:spPr/>
    </dgm:pt>
    <dgm:pt modelId="{D3BEFCFF-D919-43AB-8F5B-D4DC4594C46A}" type="pres">
      <dgm:prSet presAssocID="{A17052B3-52F1-4A8D-BAB9-4B4BCABB96FC}" presName="child1group" presStyleCnt="0"/>
      <dgm:spPr/>
    </dgm:pt>
    <dgm:pt modelId="{F4877B2C-FFD2-41DA-857C-FE2F960B3DB8}" type="pres">
      <dgm:prSet presAssocID="{A17052B3-52F1-4A8D-BAB9-4B4BCABB96FC}" presName="child1" presStyleLbl="bgAcc1" presStyleIdx="0" presStyleCnt="4" custLinFactNeighborX="-4111" custLinFactNeighborY="1057"/>
      <dgm:spPr/>
      <dgm:t>
        <a:bodyPr/>
        <a:lstStyle/>
        <a:p>
          <a:endParaRPr lang="en-US"/>
        </a:p>
      </dgm:t>
    </dgm:pt>
    <dgm:pt modelId="{36E47100-E4A5-4E3A-8B64-20D4652CF719}" type="pres">
      <dgm:prSet presAssocID="{A17052B3-52F1-4A8D-BAB9-4B4BCABB96FC}" presName="child1Text" presStyleLbl="bgAcc1" presStyleIdx="0" presStyleCnt="4">
        <dgm:presLayoutVars>
          <dgm:bulletEnabled val="1"/>
        </dgm:presLayoutVars>
      </dgm:prSet>
      <dgm:spPr/>
      <dgm:t>
        <a:bodyPr/>
        <a:lstStyle/>
        <a:p>
          <a:endParaRPr lang="en-US"/>
        </a:p>
      </dgm:t>
    </dgm:pt>
    <dgm:pt modelId="{94051BA0-E4C7-48B2-8BEA-E4EE52110656}" type="pres">
      <dgm:prSet presAssocID="{A17052B3-52F1-4A8D-BAB9-4B4BCABB96FC}" presName="child2group" presStyleCnt="0"/>
      <dgm:spPr/>
    </dgm:pt>
    <dgm:pt modelId="{17323109-22ED-4089-AB46-922D18318E16}" type="pres">
      <dgm:prSet presAssocID="{A17052B3-52F1-4A8D-BAB9-4B4BCABB96FC}" presName="child2" presStyleLbl="bgAcc1" presStyleIdx="1" presStyleCnt="4" custLinFactNeighborX="8120"/>
      <dgm:spPr/>
      <dgm:t>
        <a:bodyPr/>
        <a:lstStyle/>
        <a:p>
          <a:endParaRPr lang="en-US"/>
        </a:p>
      </dgm:t>
    </dgm:pt>
    <dgm:pt modelId="{6B3321C9-6EA7-4806-AE29-386FD9B79D2F}" type="pres">
      <dgm:prSet presAssocID="{A17052B3-52F1-4A8D-BAB9-4B4BCABB96FC}" presName="child2Text" presStyleLbl="bgAcc1" presStyleIdx="1" presStyleCnt="4">
        <dgm:presLayoutVars>
          <dgm:bulletEnabled val="1"/>
        </dgm:presLayoutVars>
      </dgm:prSet>
      <dgm:spPr/>
      <dgm:t>
        <a:bodyPr/>
        <a:lstStyle/>
        <a:p>
          <a:endParaRPr lang="en-US"/>
        </a:p>
      </dgm:t>
    </dgm:pt>
    <dgm:pt modelId="{0CF4A069-80F7-4360-9F4C-C750BF91DFEA}" type="pres">
      <dgm:prSet presAssocID="{A17052B3-52F1-4A8D-BAB9-4B4BCABB96FC}" presName="child3group" presStyleCnt="0"/>
      <dgm:spPr/>
    </dgm:pt>
    <dgm:pt modelId="{12EC82DB-0FD9-4CC5-9216-43A66E7ADE89}" type="pres">
      <dgm:prSet presAssocID="{A17052B3-52F1-4A8D-BAB9-4B4BCABB96FC}" presName="child3" presStyleLbl="bgAcc1" presStyleIdx="2" presStyleCnt="4" custScaleX="106870" custLinFactNeighborX="10620" custLinFactNeighborY="-1180"/>
      <dgm:spPr/>
      <dgm:t>
        <a:bodyPr/>
        <a:lstStyle/>
        <a:p>
          <a:endParaRPr lang="en-US"/>
        </a:p>
      </dgm:t>
    </dgm:pt>
    <dgm:pt modelId="{54BE99C4-2A1A-4DED-B5F9-CC4D9B82CB59}" type="pres">
      <dgm:prSet presAssocID="{A17052B3-52F1-4A8D-BAB9-4B4BCABB96FC}" presName="child3Text" presStyleLbl="bgAcc1" presStyleIdx="2" presStyleCnt="4">
        <dgm:presLayoutVars>
          <dgm:bulletEnabled val="1"/>
        </dgm:presLayoutVars>
      </dgm:prSet>
      <dgm:spPr/>
      <dgm:t>
        <a:bodyPr/>
        <a:lstStyle/>
        <a:p>
          <a:endParaRPr lang="en-US"/>
        </a:p>
      </dgm:t>
    </dgm:pt>
    <dgm:pt modelId="{7DA31C89-F527-4027-A6A5-974AD7644171}" type="pres">
      <dgm:prSet presAssocID="{A17052B3-52F1-4A8D-BAB9-4B4BCABB96FC}" presName="child4group" presStyleCnt="0"/>
      <dgm:spPr/>
    </dgm:pt>
    <dgm:pt modelId="{DEB774D3-4B65-41F8-A720-84181F5B68D0}" type="pres">
      <dgm:prSet presAssocID="{A17052B3-52F1-4A8D-BAB9-4B4BCABB96FC}" presName="child4" presStyleLbl="bgAcc1" presStyleIdx="3" presStyleCnt="4"/>
      <dgm:spPr/>
      <dgm:t>
        <a:bodyPr/>
        <a:lstStyle/>
        <a:p>
          <a:endParaRPr lang="en-US"/>
        </a:p>
      </dgm:t>
    </dgm:pt>
    <dgm:pt modelId="{A2489FEF-7B2C-44C4-826A-D8ED46836012}" type="pres">
      <dgm:prSet presAssocID="{A17052B3-52F1-4A8D-BAB9-4B4BCABB96FC}" presName="child4Text" presStyleLbl="bgAcc1" presStyleIdx="3" presStyleCnt="4">
        <dgm:presLayoutVars>
          <dgm:bulletEnabled val="1"/>
        </dgm:presLayoutVars>
      </dgm:prSet>
      <dgm:spPr/>
      <dgm:t>
        <a:bodyPr/>
        <a:lstStyle/>
        <a:p>
          <a:endParaRPr lang="en-US"/>
        </a:p>
      </dgm:t>
    </dgm:pt>
    <dgm:pt modelId="{3F7E79CE-EDD7-494B-9BD1-0FD0753705DB}" type="pres">
      <dgm:prSet presAssocID="{A17052B3-52F1-4A8D-BAB9-4B4BCABB96FC}" presName="childPlaceholder" presStyleCnt="0"/>
      <dgm:spPr/>
    </dgm:pt>
    <dgm:pt modelId="{55769938-5976-470B-90DC-E702F4756910}" type="pres">
      <dgm:prSet presAssocID="{A17052B3-52F1-4A8D-BAB9-4B4BCABB96FC}" presName="circle" presStyleCnt="0"/>
      <dgm:spPr/>
    </dgm:pt>
    <dgm:pt modelId="{AB5221E0-12EA-409C-A89F-82935CB53BC0}" type="pres">
      <dgm:prSet presAssocID="{A17052B3-52F1-4A8D-BAB9-4B4BCABB96FC}" presName="quadrant1" presStyleLbl="node1" presStyleIdx="0" presStyleCnt="4">
        <dgm:presLayoutVars>
          <dgm:chMax val="1"/>
          <dgm:bulletEnabled val="1"/>
        </dgm:presLayoutVars>
      </dgm:prSet>
      <dgm:spPr/>
      <dgm:t>
        <a:bodyPr/>
        <a:lstStyle/>
        <a:p>
          <a:endParaRPr lang="en-US"/>
        </a:p>
      </dgm:t>
    </dgm:pt>
    <dgm:pt modelId="{59EDDA4E-B55E-44FF-A0D7-5849A3A19963}" type="pres">
      <dgm:prSet presAssocID="{A17052B3-52F1-4A8D-BAB9-4B4BCABB96FC}" presName="quadrant2" presStyleLbl="node1" presStyleIdx="1" presStyleCnt="4">
        <dgm:presLayoutVars>
          <dgm:chMax val="1"/>
          <dgm:bulletEnabled val="1"/>
        </dgm:presLayoutVars>
      </dgm:prSet>
      <dgm:spPr/>
      <dgm:t>
        <a:bodyPr/>
        <a:lstStyle/>
        <a:p>
          <a:endParaRPr lang="en-US"/>
        </a:p>
      </dgm:t>
    </dgm:pt>
    <dgm:pt modelId="{74A3AC7B-9628-4B84-B48C-9D17715782B6}" type="pres">
      <dgm:prSet presAssocID="{A17052B3-52F1-4A8D-BAB9-4B4BCABB96FC}" presName="quadrant3" presStyleLbl="node1" presStyleIdx="2" presStyleCnt="4">
        <dgm:presLayoutVars>
          <dgm:chMax val="1"/>
          <dgm:bulletEnabled val="1"/>
        </dgm:presLayoutVars>
      </dgm:prSet>
      <dgm:spPr/>
      <dgm:t>
        <a:bodyPr/>
        <a:lstStyle/>
        <a:p>
          <a:endParaRPr lang="en-US"/>
        </a:p>
      </dgm:t>
    </dgm:pt>
    <dgm:pt modelId="{AEB6159E-8272-4090-B509-E6EF9A566802}" type="pres">
      <dgm:prSet presAssocID="{A17052B3-52F1-4A8D-BAB9-4B4BCABB96FC}" presName="quadrant4" presStyleLbl="node1" presStyleIdx="3" presStyleCnt="4">
        <dgm:presLayoutVars>
          <dgm:chMax val="1"/>
          <dgm:bulletEnabled val="1"/>
        </dgm:presLayoutVars>
      </dgm:prSet>
      <dgm:spPr/>
      <dgm:t>
        <a:bodyPr/>
        <a:lstStyle/>
        <a:p>
          <a:endParaRPr lang="en-US"/>
        </a:p>
      </dgm:t>
    </dgm:pt>
    <dgm:pt modelId="{902E3039-6102-433F-9106-05399FB3EBA6}" type="pres">
      <dgm:prSet presAssocID="{A17052B3-52F1-4A8D-BAB9-4B4BCABB96FC}" presName="quadrantPlaceholder" presStyleCnt="0"/>
      <dgm:spPr/>
    </dgm:pt>
    <dgm:pt modelId="{8D58CEAC-5BD3-42C6-AB84-7A39B6D0E8D0}" type="pres">
      <dgm:prSet presAssocID="{A17052B3-52F1-4A8D-BAB9-4B4BCABB96FC}" presName="center1" presStyleLbl="fgShp" presStyleIdx="0" presStyleCnt="2"/>
      <dgm:spPr/>
    </dgm:pt>
    <dgm:pt modelId="{51260326-842D-498C-BA09-F2923B522CED}" type="pres">
      <dgm:prSet presAssocID="{A17052B3-52F1-4A8D-BAB9-4B4BCABB96FC}" presName="center2" presStyleLbl="fgShp" presStyleIdx="1" presStyleCnt="2"/>
      <dgm:spPr/>
    </dgm:pt>
  </dgm:ptLst>
  <dgm:cxnLst>
    <dgm:cxn modelId="{C2BDA46A-944E-411F-91E8-B55DEFEB2F5E}" srcId="{421B5B69-BAFB-423C-9995-8202F0DF0719}" destId="{C2C6018D-6F8A-4E49-A22A-6E9BA4E6EEF4}" srcOrd="0" destOrd="0" parTransId="{AC132593-8B51-4D1D-9969-FF8B0DCAE7B8}" sibTransId="{ED3B7367-FE96-4A1B-96FA-C9AB1C2CAAB8}"/>
    <dgm:cxn modelId="{AEB21BA0-55DC-4A36-9EA5-99E14CFE640B}" type="presOf" srcId="{AA6772D5-55DF-4F20-AB39-0278ECAA3773}" destId="{F4877B2C-FFD2-41DA-857C-FE2F960B3DB8}" srcOrd="0" destOrd="0" presId="urn:microsoft.com/office/officeart/2005/8/layout/cycle4"/>
    <dgm:cxn modelId="{E2F21AA0-909B-40FF-98BB-F1FCC375EDFB}" type="presOf" srcId="{0DA805C0-9602-48ED-B123-DBD8D7D6117A}" destId="{12EC82DB-0FD9-4CC5-9216-43A66E7ADE89}" srcOrd="0" destOrd="1" presId="urn:microsoft.com/office/officeart/2005/8/layout/cycle4"/>
    <dgm:cxn modelId="{80EFD74B-EAE8-4DD1-8B3B-2BE4ED1E4F6E}" type="presOf" srcId="{7767FB8A-20D7-47E9-A8A7-CD5CB57D93A6}" destId="{A2489FEF-7B2C-44C4-826A-D8ED46836012}" srcOrd="1" destOrd="0" presId="urn:microsoft.com/office/officeart/2005/8/layout/cycle4"/>
    <dgm:cxn modelId="{FEA31A03-0388-4981-837A-08DE971549E5}" type="presOf" srcId="{AA6772D5-55DF-4F20-AB39-0278ECAA3773}" destId="{36E47100-E4A5-4E3A-8B64-20D4652CF719}" srcOrd="1" destOrd="0" presId="urn:microsoft.com/office/officeart/2005/8/layout/cycle4"/>
    <dgm:cxn modelId="{778027EC-A39C-4B93-B828-D36BA509A344}" srcId="{A17052B3-52F1-4A8D-BAB9-4B4BCABB96FC}" destId="{45593AF9-8E09-4658-9584-E02F19987205}" srcOrd="2" destOrd="0" parTransId="{4175D3F9-1391-4749-9898-0154B73CC072}" sibTransId="{63349942-099D-4A35-BE3F-CBBC93A1322E}"/>
    <dgm:cxn modelId="{52407162-827C-46C2-8AED-465544D71383}" type="presOf" srcId="{45593AF9-8E09-4658-9584-E02F19987205}" destId="{74A3AC7B-9628-4B84-B48C-9D17715782B6}" srcOrd="0" destOrd="0" presId="urn:microsoft.com/office/officeart/2005/8/layout/cycle4"/>
    <dgm:cxn modelId="{BD29BA3C-6A7B-46EB-96A3-196B0B5A0E18}" type="presOf" srcId="{6B1360B9-1DAD-47F2-85D2-832FBEC4FA9E}" destId="{AB5221E0-12EA-409C-A89F-82935CB53BC0}" srcOrd="0" destOrd="0" presId="urn:microsoft.com/office/officeart/2005/8/layout/cycle4"/>
    <dgm:cxn modelId="{ADF6D1D3-9AC7-4044-AADC-76E7D2D59248}" type="presOf" srcId="{7767FB8A-20D7-47E9-A8A7-CD5CB57D93A6}" destId="{DEB774D3-4B65-41F8-A720-84181F5B68D0}" srcOrd="0" destOrd="0" presId="urn:microsoft.com/office/officeart/2005/8/layout/cycle4"/>
    <dgm:cxn modelId="{20CC9956-4E54-413B-A680-9F2BA8178DF2}" srcId="{A17052B3-52F1-4A8D-BAB9-4B4BCABB96FC}" destId="{C4D195C2-94DF-4E61-B316-FC414FB74847}" srcOrd="3" destOrd="0" parTransId="{6ACC27E8-120C-4E1A-8394-1F131EC8D2A0}" sibTransId="{96C30C22-E980-4E7C-8D2C-E77AD4BEC3DA}"/>
    <dgm:cxn modelId="{2F73D32A-ADA8-47FA-B1F1-129CA5C009E3}" type="presOf" srcId="{C2C6018D-6F8A-4E49-A22A-6E9BA4E6EEF4}" destId="{6B3321C9-6EA7-4806-AE29-386FD9B79D2F}" srcOrd="1" destOrd="0" presId="urn:microsoft.com/office/officeart/2005/8/layout/cycle4"/>
    <dgm:cxn modelId="{2E9CE623-5034-4FD7-A887-C7214970C191}" srcId="{A17052B3-52F1-4A8D-BAB9-4B4BCABB96FC}" destId="{6B1360B9-1DAD-47F2-85D2-832FBEC4FA9E}" srcOrd="0" destOrd="0" parTransId="{A2AF08D6-AFBC-4339-B48B-5C986BCEB091}" sibTransId="{0DB8D1F9-0DB4-4147-A84F-1CB8150D6EA8}"/>
    <dgm:cxn modelId="{5DA0F1E4-E008-4D84-964C-31F4BE1BBFCB}" type="presOf" srcId="{BDD748C6-42F6-44A4-964F-0A88567FF62F}" destId="{12EC82DB-0FD9-4CC5-9216-43A66E7ADE89}" srcOrd="0" destOrd="0" presId="urn:microsoft.com/office/officeart/2005/8/layout/cycle4"/>
    <dgm:cxn modelId="{861A1D27-306B-43E3-9E6F-89DF6CFA5DDC}" type="presOf" srcId="{0DA805C0-9602-48ED-B123-DBD8D7D6117A}" destId="{54BE99C4-2A1A-4DED-B5F9-CC4D9B82CB59}" srcOrd="1" destOrd="1" presId="urn:microsoft.com/office/officeart/2005/8/layout/cycle4"/>
    <dgm:cxn modelId="{196CBC67-7FDE-42EC-94E6-9C79F53FC98D}" type="presOf" srcId="{421B5B69-BAFB-423C-9995-8202F0DF0719}" destId="{59EDDA4E-B55E-44FF-A0D7-5849A3A19963}" srcOrd="0" destOrd="0" presId="urn:microsoft.com/office/officeart/2005/8/layout/cycle4"/>
    <dgm:cxn modelId="{437A21A2-3653-44DC-A647-7348EAA45860}" type="presOf" srcId="{A17052B3-52F1-4A8D-BAB9-4B4BCABB96FC}" destId="{A312E912-4F98-4FDE-9B50-6B778C7D2D73}" srcOrd="0" destOrd="0" presId="urn:microsoft.com/office/officeart/2005/8/layout/cycle4"/>
    <dgm:cxn modelId="{0347BB91-F7ED-4916-80E8-C5F8B7663E1E}" type="presOf" srcId="{C4D195C2-94DF-4E61-B316-FC414FB74847}" destId="{AEB6159E-8272-4090-B509-E6EF9A566802}" srcOrd="0" destOrd="0" presId="urn:microsoft.com/office/officeart/2005/8/layout/cycle4"/>
    <dgm:cxn modelId="{8BFF6A31-7AC3-44F1-9AC2-B278927B2889}" type="presOf" srcId="{BDD748C6-42F6-44A4-964F-0A88567FF62F}" destId="{54BE99C4-2A1A-4DED-B5F9-CC4D9B82CB59}" srcOrd="1" destOrd="0" presId="urn:microsoft.com/office/officeart/2005/8/layout/cycle4"/>
    <dgm:cxn modelId="{EE6E0505-BE56-46D8-A7A1-FE0CCCD176F1}" type="presOf" srcId="{C2C6018D-6F8A-4E49-A22A-6E9BA4E6EEF4}" destId="{17323109-22ED-4089-AB46-922D18318E16}" srcOrd="0" destOrd="0" presId="urn:microsoft.com/office/officeart/2005/8/layout/cycle4"/>
    <dgm:cxn modelId="{538FE28B-230D-4110-9351-CD4A75B2538A}" srcId="{45593AF9-8E09-4658-9584-E02F19987205}" destId="{BDD748C6-42F6-44A4-964F-0A88567FF62F}" srcOrd="0" destOrd="0" parTransId="{04C47925-08BD-450D-9EA5-0D97280DE8A4}" sibTransId="{2B06BD4A-F312-4B42-9CDC-90460C5632CB}"/>
    <dgm:cxn modelId="{1984181B-593E-4011-B6A5-B604D5B3B05F}" srcId="{C4D195C2-94DF-4E61-B316-FC414FB74847}" destId="{7767FB8A-20D7-47E9-A8A7-CD5CB57D93A6}" srcOrd="0" destOrd="0" parTransId="{9034857D-562B-40F7-8F7B-2FAC5169E706}" sibTransId="{55D370B4-FEAB-4B3A-B50B-CD57289DCDEE}"/>
    <dgm:cxn modelId="{B63E6BF3-CD01-41CF-9F06-BFF5E429A471}" srcId="{A17052B3-52F1-4A8D-BAB9-4B4BCABB96FC}" destId="{421B5B69-BAFB-423C-9995-8202F0DF0719}" srcOrd="1" destOrd="0" parTransId="{6EA7BF57-B879-4B24-93E6-307B39536080}" sibTransId="{CB690CA5-1D73-47F2-9831-B1D4DDC9FA2F}"/>
    <dgm:cxn modelId="{993217ED-E16A-4D4C-B55B-2C7564A15399}" srcId="{6B1360B9-1DAD-47F2-85D2-832FBEC4FA9E}" destId="{AA6772D5-55DF-4F20-AB39-0278ECAA3773}" srcOrd="0" destOrd="0" parTransId="{0A9642F1-4F5D-497D-890E-754EB8FD4F11}" sibTransId="{6895844F-1954-4964-9C4E-085FE7178C45}"/>
    <dgm:cxn modelId="{969AB5B2-A6B8-4213-A787-0E3199DEC320}" srcId="{45593AF9-8E09-4658-9584-E02F19987205}" destId="{0DA805C0-9602-48ED-B123-DBD8D7D6117A}" srcOrd="1" destOrd="0" parTransId="{DED04C5E-2298-4648-8421-DC1525E53070}" sibTransId="{B3F5CBCD-1253-4ACC-9EA2-C791AFEE9071}"/>
    <dgm:cxn modelId="{9A15FE1A-A388-4779-A461-E3D60093B8A3}" type="presParOf" srcId="{A312E912-4F98-4FDE-9B50-6B778C7D2D73}" destId="{B243875E-41F0-459F-9C27-BC7BCCB9F006}" srcOrd="0" destOrd="0" presId="urn:microsoft.com/office/officeart/2005/8/layout/cycle4"/>
    <dgm:cxn modelId="{D8407C2F-DE44-4DF7-A513-8891CD030EB8}" type="presParOf" srcId="{B243875E-41F0-459F-9C27-BC7BCCB9F006}" destId="{D3BEFCFF-D919-43AB-8F5B-D4DC4594C46A}" srcOrd="0" destOrd="0" presId="urn:microsoft.com/office/officeart/2005/8/layout/cycle4"/>
    <dgm:cxn modelId="{497B0C78-783B-4037-BD91-BD2557EE95AB}" type="presParOf" srcId="{D3BEFCFF-D919-43AB-8F5B-D4DC4594C46A}" destId="{F4877B2C-FFD2-41DA-857C-FE2F960B3DB8}" srcOrd="0" destOrd="0" presId="urn:microsoft.com/office/officeart/2005/8/layout/cycle4"/>
    <dgm:cxn modelId="{D3144B9E-13DA-45E4-A55A-82B8CFF09C44}" type="presParOf" srcId="{D3BEFCFF-D919-43AB-8F5B-D4DC4594C46A}" destId="{36E47100-E4A5-4E3A-8B64-20D4652CF719}" srcOrd="1" destOrd="0" presId="urn:microsoft.com/office/officeart/2005/8/layout/cycle4"/>
    <dgm:cxn modelId="{BEB765BB-E3E5-47DD-945D-758AEF55660F}" type="presParOf" srcId="{B243875E-41F0-459F-9C27-BC7BCCB9F006}" destId="{94051BA0-E4C7-48B2-8BEA-E4EE52110656}" srcOrd="1" destOrd="0" presId="urn:microsoft.com/office/officeart/2005/8/layout/cycle4"/>
    <dgm:cxn modelId="{FE035149-A83E-46FF-A7D0-F018E5734BBE}" type="presParOf" srcId="{94051BA0-E4C7-48B2-8BEA-E4EE52110656}" destId="{17323109-22ED-4089-AB46-922D18318E16}" srcOrd="0" destOrd="0" presId="urn:microsoft.com/office/officeart/2005/8/layout/cycle4"/>
    <dgm:cxn modelId="{99AB72D1-77EC-4DD0-8474-A062008ED16B}" type="presParOf" srcId="{94051BA0-E4C7-48B2-8BEA-E4EE52110656}" destId="{6B3321C9-6EA7-4806-AE29-386FD9B79D2F}" srcOrd="1" destOrd="0" presId="urn:microsoft.com/office/officeart/2005/8/layout/cycle4"/>
    <dgm:cxn modelId="{FF112410-CFA1-4B87-B315-F133F19C0B39}" type="presParOf" srcId="{B243875E-41F0-459F-9C27-BC7BCCB9F006}" destId="{0CF4A069-80F7-4360-9F4C-C750BF91DFEA}" srcOrd="2" destOrd="0" presId="urn:microsoft.com/office/officeart/2005/8/layout/cycle4"/>
    <dgm:cxn modelId="{4B88F403-EF60-484C-81BF-10A808B1BD58}" type="presParOf" srcId="{0CF4A069-80F7-4360-9F4C-C750BF91DFEA}" destId="{12EC82DB-0FD9-4CC5-9216-43A66E7ADE89}" srcOrd="0" destOrd="0" presId="urn:microsoft.com/office/officeart/2005/8/layout/cycle4"/>
    <dgm:cxn modelId="{56F71A48-2804-4148-A530-A028623990FD}" type="presParOf" srcId="{0CF4A069-80F7-4360-9F4C-C750BF91DFEA}" destId="{54BE99C4-2A1A-4DED-B5F9-CC4D9B82CB59}" srcOrd="1" destOrd="0" presId="urn:microsoft.com/office/officeart/2005/8/layout/cycle4"/>
    <dgm:cxn modelId="{56CFC54B-4C65-4347-B1E5-3956EEFD766B}" type="presParOf" srcId="{B243875E-41F0-459F-9C27-BC7BCCB9F006}" destId="{7DA31C89-F527-4027-A6A5-974AD7644171}" srcOrd="3" destOrd="0" presId="urn:microsoft.com/office/officeart/2005/8/layout/cycle4"/>
    <dgm:cxn modelId="{9048B847-3EBF-45A8-AE0C-A454C8256240}" type="presParOf" srcId="{7DA31C89-F527-4027-A6A5-974AD7644171}" destId="{DEB774D3-4B65-41F8-A720-84181F5B68D0}" srcOrd="0" destOrd="0" presId="urn:microsoft.com/office/officeart/2005/8/layout/cycle4"/>
    <dgm:cxn modelId="{15046EF5-BB45-4605-98D9-083D94B0EA82}" type="presParOf" srcId="{7DA31C89-F527-4027-A6A5-974AD7644171}" destId="{A2489FEF-7B2C-44C4-826A-D8ED46836012}" srcOrd="1" destOrd="0" presId="urn:microsoft.com/office/officeart/2005/8/layout/cycle4"/>
    <dgm:cxn modelId="{0249F4F0-DF1F-4B58-8E1C-E35188D385AE}" type="presParOf" srcId="{B243875E-41F0-459F-9C27-BC7BCCB9F006}" destId="{3F7E79CE-EDD7-494B-9BD1-0FD0753705DB}" srcOrd="4" destOrd="0" presId="urn:microsoft.com/office/officeart/2005/8/layout/cycle4"/>
    <dgm:cxn modelId="{902CF827-24F5-4BB4-AEA8-CA936314DB94}" type="presParOf" srcId="{A312E912-4F98-4FDE-9B50-6B778C7D2D73}" destId="{55769938-5976-470B-90DC-E702F4756910}" srcOrd="1" destOrd="0" presId="urn:microsoft.com/office/officeart/2005/8/layout/cycle4"/>
    <dgm:cxn modelId="{9C54B880-AC50-4B71-9E15-1F18DE8D0AF1}" type="presParOf" srcId="{55769938-5976-470B-90DC-E702F4756910}" destId="{AB5221E0-12EA-409C-A89F-82935CB53BC0}" srcOrd="0" destOrd="0" presId="urn:microsoft.com/office/officeart/2005/8/layout/cycle4"/>
    <dgm:cxn modelId="{F3351940-0C32-420B-A998-B13F938890CF}" type="presParOf" srcId="{55769938-5976-470B-90DC-E702F4756910}" destId="{59EDDA4E-B55E-44FF-A0D7-5849A3A19963}" srcOrd="1" destOrd="0" presId="urn:microsoft.com/office/officeart/2005/8/layout/cycle4"/>
    <dgm:cxn modelId="{FBB37EC1-A619-4BCA-A1AC-03B66AE3842C}" type="presParOf" srcId="{55769938-5976-470B-90DC-E702F4756910}" destId="{74A3AC7B-9628-4B84-B48C-9D17715782B6}" srcOrd="2" destOrd="0" presId="urn:microsoft.com/office/officeart/2005/8/layout/cycle4"/>
    <dgm:cxn modelId="{FB5DC7A1-187F-4C48-B7B9-9531AEFA3DAC}" type="presParOf" srcId="{55769938-5976-470B-90DC-E702F4756910}" destId="{AEB6159E-8272-4090-B509-E6EF9A566802}" srcOrd="3" destOrd="0" presId="urn:microsoft.com/office/officeart/2005/8/layout/cycle4"/>
    <dgm:cxn modelId="{017914C6-F743-413A-BDF8-95382CEEBE94}" type="presParOf" srcId="{55769938-5976-470B-90DC-E702F4756910}" destId="{902E3039-6102-433F-9106-05399FB3EBA6}" srcOrd="4" destOrd="0" presId="urn:microsoft.com/office/officeart/2005/8/layout/cycle4"/>
    <dgm:cxn modelId="{37180D1F-2D80-482C-86EE-93B587944958}" type="presParOf" srcId="{A312E912-4F98-4FDE-9B50-6B778C7D2D73}" destId="{8D58CEAC-5BD3-42C6-AB84-7A39B6D0E8D0}" srcOrd="2" destOrd="0" presId="urn:microsoft.com/office/officeart/2005/8/layout/cycle4"/>
    <dgm:cxn modelId="{FFCB68E9-F0D8-4F8A-9255-38BC9B9082FA}" type="presParOf" srcId="{A312E912-4F98-4FDE-9B50-6B778C7D2D73}" destId="{51260326-842D-498C-BA09-F2923B522CED}" srcOrd="3" destOrd="0" presId="urn:microsoft.com/office/officeart/2005/8/layout/cycle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9CDC5D94-1055-4A65-BBE6-06E34489169D}"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D2480606-8EED-4203-8168-9DBFE34A1E51}">
      <dgm:prSet phldrT="[Text]"/>
      <dgm:spPr/>
      <dgm:t>
        <a:bodyPr/>
        <a:lstStyle/>
        <a:p>
          <a:endParaRPr lang="en-US" dirty="0"/>
        </a:p>
      </dgm:t>
    </dgm:pt>
    <dgm:pt modelId="{2E634B8F-303E-45FD-A742-B2C7C620ADCF}" type="parTrans" cxnId="{33D1F26A-E633-40C5-B8E7-B54B4A0C4741}">
      <dgm:prSet/>
      <dgm:spPr/>
      <dgm:t>
        <a:bodyPr/>
        <a:lstStyle/>
        <a:p>
          <a:endParaRPr lang="en-US"/>
        </a:p>
      </dgm:t>
    </dgm:pt>
    <dgm:pt modelId="{B141CE44-1B83-45F6-B4E8-36D0E1279227}" type="sibTrans" cxnId="{33D1F26A-E633-40C5-B8E7-B54B4A0C4741}">
      <dgm:prSet/>
      <dgm:spPr/>
      <dgm:t>
        <a:bodyPr/>
        <a:lstStyle/>
        <a:p>
          <a:endParaRPr lang="en-US"/>
        </a:p>
      </dgm:t>
    </dgm:pt>
    <dgm:pt modelId="{935D9FA6-A344-4367-A294-F37253223B9F}">
      <dgm:prSet phldrT="[Text]"/>
      <dgm:spPr/>
      <dgm:t>
        <a:bodyPr/>
        <a:lstStyle/>
        <a:p>
          <a:endParaRPr lang="en-US" dirty="0"/>
        </a:p>
      </dgm:t>
    </dgm:pt>
    <dgm:pt modelId="{6793B6A5-675D-4562-8E2A-0444327FFBA3}" type="parTrans" cxnId="{B4814232-C932-427F-B82F-628088374B37}">
      <dgm:prSet/>
      <dgm:spPr/>
      <dgm:t>
        <a:bodyPr/>
        <a:lstStyle/>
        <a:p>
          <a:endParaRPr lang="en-US"/>
        </a:p>
      </dgm:t>
    </dgm:pt>
    <dgm:pt modelId="{29EEF3A8-D4C6-49AF-9704-BB2A20A9BEE0}" type="sibTrans" cxnId="{B4814232-C932-427F-B82F-628088374B37}">
      <dgm:prSet/>
      <dgm:spPr/>
      <dgm:t>
        <a:bodyPr/>
        <a:lstStyle/>
        <a:p>
          <a:endParaRPr lang="en-US"/>
        </a:p>
      </dgm:t>
    </dgm:pt>
    <dgm:pt modelId="{22327F94-D7F7-4583-8651-56FA8E685054}">
      <dgm:prSet phldrT="[Text]"/>
      <dgm:spPr/>
      <dgm:t>
        <a:bodyPr/>
        <a:lstStyle/>
        <a:p>
          <a:endParaRPr lang="en-US" dirty="0"/>
        </a:p>
      </dgm:t>
    </dgm:pt>
    <dgm:pt modelId="{8FE48B4B-DC01-448E-B1E4-484BB7BBCF99}" type="sibTrans" cxnId="{B7238B77-70F7-4C9C-BABF-544DC9D155CD}">
      <dgm:prSet/>
      <dgm:spPr/>
      <dgm:t>
        <a:bodyPr/>
        <a:lstStyle/>
        <a:p>
          <a:endParaRPr lang="en-US"/>
        </a:p>
      </dgm:t>
    </dgm:pt>
    <dgm:pt modelId="{705D60D0-497F-4294-977F-6F70C58CED12}" type="parTrans" cxnId="{B7238B77-70F7-4C9C-BABF-544DC9D155CD}">
      <dgm:prSet/>
      <dgm:spPr/>
      <dgm:t>
        <a:bodyPr/>
        <a:lstStyle/>
        <a:p>
          <a:endParaRPr lang="en-US"/>
        </a:p>
      </dgm:t>
    </dgm:pt>
    <dgm:pt modelId="{FFB6834D-EB2E-4DA6-97B3-CC4C107F62CC}">
      <dgm:prSet phldrT="[Text]" custT="1"/>
      <dgm:spPr>
        <a:solidFill>
          <a:schemeClr val="accent3"/>
        </a:solidFill>
        <a:ln>
          <a:solidFill>
            <a:schemeClr val="bg1"/>
          </a:solidFill>
        </a:ln>
      </dgm:spPr>
      <dgm:t>
        <a:bodyPr/>
        <a:lstStyle/>
        <a:p>
          <a:endParaRPr lang="en-US" sz="1200" dirty="0">
            <a:latin typeface="Lato Black" pitchFamily="34" charset="0"/>
          </a:endParaRPr>
        </a:p>
        <a:p>
          <a:r>
            <a:rPr lang="en-US" sz="1200" dirty="0">
              <a:latin typeface="Lato Black" pitchFamily="34" charset="0"/>
            </a:rPr>
            <a:t>Process</a:t>
          </a:r>
        </a:p>
      </dgm:t>
    </dgm:pt>
    <dgm:pt modelId="{EAD59959-8FB9-4068-9864-A942DEF911F7}" type="sibTrans" cxnId="{D4B08B3D-8596-4495-8EA1-55D3380FAABF}">
      <dgm:prSet/>
      <dgm:spPr/>
      <dgm:t>
        <a:bodyPr/>
        <a:lstStyle/>
        <a:p>
          <a:endParaRPr lang="en-US"/>
        </a:p>
      </dgm:t>
    </dgm:pt>
    <dgm:pt modelId="{41A7F203-56D1-4AFF-ADEB-D18EA338713C}" type="parTrans" cxnId="{D4B08B3D-8596-4495-8EA1-55D3380FAABF}">
      <dgm:prSet/>
      <dgm:spPr/>
      <dgm:t>
        <a:bodyPr/>
        <a:lstStyle/>
        <a:p>
          <a:endParaRPr lang="en-US"/>
        </a:p>
      </dgm:t>
    </dgm:pt>
    <dgm:pt modelId="{2640259A-10E4-4DFE-AF6F-53B5698F0647}" type="pres">
      <dgm:prSet presAssocID="{9CDC5D94-1055-4A65-BBE6-06E34489169D}" presName="Name0" presStyleCnt="0">
        <dgm:presLayoutVars>
          <dgm:chMax val="1"/>
          <dgm:chPref val="1"/>
          <dgm:dir/>
          <dgm:resizeHandles/>
        </dgm:presLayoutVars>
      </dgm:prSet>
      <dgm:spPr/>
      <dgm:t>
        <a:bodyPr/>
        <a:lstStyle/>
        <a:p>
          <a:endParaRPr lang="en-US"/>
        </a:p>
      </dgm:t>
    </dgm:pt>
    <dgm:pt modelId="{F5640C68-2C3E-414B-B58F-B90AF1E213B9}" type="pres">
      <dgm:prSet presAssocID="{FFB6834D-EB2E-4DA6-97B3-CC4C107F62CC}" presName="Parent" presStyleLbl="node1" presStyleIdx="0" presStyleCnt="2" custFlipVert="1" custScaleX="38313" custScaleY="36816" custLinFactNeighborX="68213" custLinFactNeighborY="55184">
        <dgm:presLayoutVars>
          <dgm:chMax val="4"/>
          <dgm:chPref val="3"/>
        </dgm:presLayoutVars>
      </dgm:prSet>
      <dgm:spPr/>
      <dgm:t>
        <a:bodyPr/>
        <a:lstStyle/>
        <a:p>
          <a:endParaRPr lang="en-US"/>
        </a:p>
      </dgm:t>
    </dgm:pt>
    <dgm:pt modelId="{E6F35B56-485D-4B49-AA42-1B2B99E5971C}" type="pres">
      <dgm:prSet presAssocID="{22327F94-D7F7-4583-8651-56FA8E685054}" presName="Accent" presStyleLbl="node1" presStyleIdx="1" presStyleCnt="2" custLinFactNeighborX="-2047" custLinFactNeighborY="-3934"/>
      <dgm:spPr>
        <a:solidFill>
          <a:schemeClr val="accent2"/>
        </a:solidFill>
      </dgm:spPr>
    </dgm:pt>
    <dgm:pt modelId="{4CB62AC6-C832-4F8E-B2B3-D3373DF466D7}" type="pres">
      <dgm:prSet presAssocID="{22327F94-D7F7-4583-8651-56FA8E685054}" presName="Image1" presStyleLbl="fgImgPlace1" presStyleIdx="0" presStyleCnt="3" custScaleX="71466" custScaleY="76501" custLinFactNeighborX="-28178" custLinFactNeighborY="-28047"/>
      <dgm:spPr>
        <a:solidFill>
          <a:schemeClr val="bg2"/>
        </a:solidFill>
      </dgm:spPr>
    </dgm:pt>
    <dgm:pt modelId="{550D7A86-2FEF-4C3D-B908-FFE5E927D1EA}" type="pres">
      <dgm:prSet presAssocID="{22327F94-D7F7-4583-8651-56FA8E685054}" presName="Child1" presStyleLbl="revTx" presStyleIdx="0" presStyleCnt="3">
        <dgm:presLayoutVars>
          <dgm:chMax val="0"/>
          <dgm:chPref val="0"/>
          <dgm:bulletEnabled val="1"/>
        </dgm:presLayoutVars>
      </dgm:prSet>
      <dgm:spPr/>
      <dgm:t>
        <a:bodyPr/>
        <a:lstStyle/>
        <a:p>
          <a:endParaRPr lang="en-US"/>
        </a:p>
      </dgm:t>
    </dgm:pt>
    <dgm:pt modelId="{DD6047D3-4541-41C2-B547-5AB49251196A}" type="pres">
      <dgm:prSet presAssocID="{D2480606-8EED-4203-8168-9DBFE34A1E51}" presName="Image2" presStyleCnt="0"/>
      <dgm:spPr/>
    </dgm:pt>
    <dgm:pt modelId="{BED8B8C5-6635-4E8F-AC9E-26795DF8370E}" type="pres">
      <dgm:prSet presAssocID="{D2480606-8EED-4203-8168-9DBFE34A1E51}" presName="Image" presStyleLbl="fgImgPlace1" presStyleIdx="1" presStyleCnt="3" custScaleX="81531" custScaleY="83126" custLinFactNeighborX="-12339" custLinFactNeighborY="-65075"/>
      <dgm:spPr>
        <a:solidFill>
          <a:schemeClr val="tx2"/>
        </a:solidFill>
        <a:ln>
          <a:solidFill>
            <a:schemeClr val="bg1"/>
          </a:solidFill>
        </a:ln>
      </dgm:spPr>
    </dgm:pt>
    <dgm:pt modelId="{91337672-B441-419B-88E8-FAE4D0808D8C}" type="pres">
      <dgm:prSet presAssocID="{D2480606-8EED-4203-8168-9DBFE34A1E51}" presName="Child2" presStyleLbl="revTx" presStyleIdx="1" presStyleCnt="3">
        <dgm:presLayoutVars>
          <dgm:chMax val="0"/>
          <dgm:chPref val="0"/>
          <dgm:bulletEnabled val="1"/>
        </dgm:presLayoutVars>
      </dgm:prSet>
      <dgm:spPr/>
      <dgm:t>
        <a:bodyPr/>
        <a:lstStyle/>
        <a:p>
          <a:endParaRPr lang="en-US"/>
        </a:p>
      </dgm:t>
    </dgm:pt>
    <dgm:pt modelId="{6832DA12-94A7-4833-81EB-1A7C617B7183}" type="pres">
      <dgm:prSet presAssocID="{935D9FA6-A344-4367-A294-F37253223B9F}" presName="Image3" presStyleCnt="0"/>
      <dgm:spPr/>
    </dgm:pt>
    <dgm:pt modelId="{532E884F-4A4C-446B-A3D7-FD9B938F9ECF}" type="pres">
      <dgm:prSet presAssocID="{935D9FA6-A344-4367-A294-F37253223B9F}" presName="Image" presStyleLbl="fgImgPlace1" presStyleIdx="2" presStyleCnt="3" custScaleX="73480" custScaleY="73511" custLinFactNeighborX="36597" custLinFactNeighborY="-94249"/>
      <dgm:spPr>
        <a:solidFill>
          <a:schemeClr val="accent1"/>
        </a:solidFill>
        <a:ln>
          <a:solidFill>
            <a:schemeClr val="bg1"/>
          </a:solidFill>
        </a:ln>
      </dgm:spPr>
    </dgm:pt>
    <dgm:pt modelId="{FB0D4D50-6EDA-4E5F-B402-0E41B0A6A6AA}" type="pres">
      <dgm:prSet presAssocID="{935D9FA6-A344-4367-A294-F37253223B9F}" presName="Child3" presStyleLbl="revTx" presStyleIdx="2" presStyleCnt="3">
        <dgm:presLayoutVars>
          <dgm:chMax val="0"/>
          <dgm:chPref val="0"/>
          <dgm:bulletEnabled val="1"/>
        </dgm:presLayoutVars>
      </dgm:prSet>
      <dgm:spPr/>
      <dgm:t>
        <a:bodyPr/>
        <a:lstStyle/>
        <a:p>
          <a:endParaRPr lang="en-US"/>
        </a:p>
      </dgm:t>
    </dgm:pt>
  </dgm:ptLst>
  <dgm:cxnLst>
    <dgm:cxn modelId="{33D1F26A-E633-40C5-B8E7-B54B4A0C4741}" srcId="{FFB6834D-EB2E-4DA6-97B3-CC4C107F62CC}" destId="{D2480606-8EED-4203-8168-9DBFE34A1E51}" srcOrd="1" destOrd="0" parTransId="{2E634B8F-303E-45FD-A742-B2C7C620ADCF}" sibTransId="{B141CE44-1B83-45F6-B4E8-36D0E1279227}"/>
    <dgm:cxn modelId="{B7238B77-70F7-4C9C-BABF-544DC9D155CD}" srcId="{FFB6834D-EB2E-4DA6-97B3-CC4C107F62CC}" destId="{22327F94-D7F7-4583-8651-56FA8E685054}" srcOrd="0" destOrd="0" parTransId="{705D60D0-497F-4294-977F-6F70C58CED12}" sibTransId="{8FE48B4B-DC01-448E-B1E4-484BB7BBCF99}"/>
    <dgm:cxn modelId="{60ED4499-728C-4DB2-B985-E3E3DA57E690}" type="presOf" srcId="{D2480606-8EED-4203-8168-9DBFE34A1E51}" destId="{91337672-B441-419B-88E8-FAE4D0808D8C}" srcOrd="0" destOrd="0" presId="urn:microsoft.com/office/officeart/2011/layout/RadialPictureList"/>
    <dgm:cxn modelId="{B4814232-C932-427F-B82F-628088374B37}" srcId="{FFB6834D-EB2E-4DA6-97B3-CC4C107F62CC}" destId="{935D9FA6-A344-4367-A294-F37253223B9F}" srcOrd="2" destOrd="0" parTransId="{6793B6A5-675D-4562-8E2A-0444327FFBA3}" sibTransId="{29EEF3A8-D4C6-49AF-9704-BB2A20A9BEE0}"/>
    <dgm:cxn modelId="{5530A951-5B1F-4DF1-BE64-33F5236B2094}" type="presOf" srcId="{935D9FA6-A344-4367-A294-F37253223B9F}" destId="{FB0D4D50-6EDA-4E5F-B402-0E41B0A6A6AA}" srcOrd="0" destOrd="0" presId="urn:microsoft.com/office/officeart/2011/layout/RadialPictureList"/>
    <dgm:cxn modelId="{F5ED6B60-4BDF-46E4-B349-DBB6B2B725A3}" type="presOf" srcId="{FFB6834D-EB2E-4DA6-97B3-CC4C107F62CC}" destId="{F5640C68-2C3E-414B-B58F-B90AF1E213B9}" srcOrd="0" destOrd="0" presId="urn:microsoft.com/office/officeart/2011/layout/RadialPictureList"/>
    <dgm:cxn modelId="{6FB2CEC2-EC47-47B8-8F4C-AE1DAAB5EDD7}" type="presOf" srcId="{22327F94-D7F7-4583-8651-56FA8E685054}" destId="{550D7A86-2FEF-4C3D-B908-FFE5E927D1EA}" srcOrd="0" destOrd="0" presId="urn:microsoft.com/office/officeart/2011/layout/RadialPictureList"/>
    <dgm:cxn modelId="{D4B08B3D-8596-4495-8EA1-55D3380FAABF}" srcId="{9CDC5D94-1055-4A65-BBE6-06E34489169D}" destId="{FFB6834D-EB2E-4DA6-97B3-CC4C107F62CC}" srcOrd="0" destOrd="0" parTransId="{41A7F203-56D1-4AFF-ADEB-D18EA338713C}" sibTransId="{EAD59959-8FB9-4068-9864-A942DEF911F7}"/>
    <dgm:cxn modelId="{1E4D06F4-95A0-403F-8D53-ABB21501FEE2}" type="presOf" srcId="{9CDC5D94-1055-4A65-BBE6-06E34489169D}" destId="{2640259A-10E4-4DFE-AF6F-53B5698F0647}" srcOrd="0" destOrd="0" presId="urn:microsoft.com/office/officeart/2011/layout/RadialPictureList"/>
    <dgm:cxn modelId="{4D93FD29-A490-4EB4-8BE8-9A05C1D71C57}" type="presParOf" srcId="{2640259A-10E4-4DFE-AF6F-53B5698F0647}" destId="{F5640C68-2C3E-414B-B58F-B90AF1E213B9}" srcOrd="0" destOrd="0" presId="urn:microsoft.com/office/officeart/2011/layout/RadialPictureList"/>
    <dgm:cxn modelId="{B803D01E-68CE-41ED-96FD-C0E7B8D41F03}" type="presParOf" srcId="{2640259A-10E4-4DFE-AF6F-53B5698F0647}" destId="{E6F35B56-485D-4B49-AA42-1B2B99E5971C}" srcOrd="1" destOrd="0" presId="urn:microsoft.com/office/officeart/2011/layout/RadialPictureList"/>
    <dgm:cxn modelId="{D957EAE6-3D14-4880-BB31-0BEE6D95D0A9}" type="presParOf" srcId="{2640259A-10E4-4DFE-AF6F-53B5698F0647}" destId="{4CB62AC6-C832-4F8E-B2B3-D3373DF466D7}" srcOrd="2" destOrd="0" presId="urn:microsoft.com/office/officeart/2011/layout/RadialPictureList"/>
    <dgm:cxn modelId="{90C73108-AABA-4B9F-968C-ED01ACFC112B}" type="presParOf" srcId="{2640259A-10E4-4DFE-AF6F-53B5698F0647}" destId="{550D7A86-2FEF-4C3D-B908-FFE5E927D1EA}" srcOrd="3" destOrd="0" presId="urn:microsoft.com/office/officeart/2011/layout/RadialPictureList"/>
    <dgm:cxn modelId="{9502CE7D-A680-4148-86D6-7CFA7B0A4F1C}" type="presParOf" srcId="{2640259A-10E4-4DFE-AF6F-53B5698F0647}" destId="{DD6047D3-4541-41C2-B547-5AB49251196A}" srcOrd="4" destOrd="0" presId="urn:microsoft.com/office/officeart/2011/layout/RadialPictureList"/>
    <dgm:cxn modelId="{1924BF57-B068-492C-9101-335B7C4EA470}" type="presParOf" srcId="{DD6047D3-4541-41C2-B547-5AB49251196A}" destId="{BED8B8C5-6635-4E8F-AC9E-26795DF8370E}" srcOrd="0" destOrd="0" presId="urn:microsoft.com/office/officeart/2011/layout/RadialPictureList"/>
    <dgm:cxn modelId="{BC92A913-93AA-4059-8B7B-D5F998228013}" type="presParOf" srcId="{2640259A-10E4-4DFE-AF6F-53B5698F0647}" destId="{91337672-B441-419B-88E8-FAE4D0808D8C}" srcOrd="5" destOrd="0" presId="urn:microsoft.com/office/officeart/2011/layout/RadialPictureList"/>
    <dgm:cxn modelId="{A3B853DF-0B9E-4C31-AF6E-B4402AE705B7}" type="presParOf" srcId="{2640259A-10E4-4DFE-AF6F-53B5698F0647}" destId="{6832DA12-94A7-4833-81EB-1A7C617B7183}" srcOrd="6" destOrd="0" presId="urn:microsoft.com/office/officeart/2011/layout/RadialPictureList"/>
    <dgm:cxn modelId="{72E24B97-95FF-40FB-821B-42E372D7EC4A}" type="presParOf" srcId="{6832DA12-94A7-4833-81EB-1A7C617B7183}" destId="{532E884F-4A4C-446B-A3D7-FD9B938F9ECF}" srcOrd="0" destOrd="0" presId="urn:microsoft.com/office/officeart/2011/layout/RadialPictureList"/>
    <dgm:cxn modelId="{5D867AF6-994D-49DA-AA07-B6CF3D8E0CDD}" type="presParOf" srcId="{2640259A-10E4-4DFE-AF6F-53B5698F0647}" destId="{FB0D4D50-6EDA-4E5F-B402-0E41B0A6A6AA}" srcOrd="7" destOrd="0" presId="urn:microsoft.com/office/officeart/2011/layout/RadialPictureList"/>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DD78389-5D67-42D5-80D4-D3BC7050FC12}">
      <dsp:nvSpPr>
        <dsp:cNvPr id="0" name=""/>
        <dsp:cNvSpPr/>
      </dsp:nvSpPr>
      <dsp:spPr>
        <a:xfrm>
          <a:off x="303513" y="0"/>
          <a:ext cx="3212224" cy="3212224"/>
        </a:xfrm>
        <a:prstGeom prst="triangle">
          <a:avLst/>
        </a:prstGeom>
        <a:solidFill>
          <a:schemeClr val="accent5">
            <a:hueOff val="0"/>
            <a:satOff val="0"/>
            <a:lumOff val="0"/>
            <a:alphaOff val="0"/>
          </a:schemeClr>
        </a:solidFill>
        <a:ln>
          <a:noFill/>
        </a:ln>
        <a:effectLst/>
        <a:sp3d extrusionH="190500" prstMaterial="matte">
          <a:bevelT w="120650" h="38100" prst="relaxedInset"/>
          <a:bevelB w="120650" h="57150" prst="relaxedInset"/>
          <a:contourClr>
            <a:schemeClr val="bg1"/>
          </a:contourClr>
        </a:sp3d>
      </dsp:spPr>
      <dsp:style>
        <a:lnRef idx="0">
          <a:scrgbClr r="0" g="0" b="0"/>
        </a:lnRef>
        <a:fillRef idx="1">
          <a:scrgbClr r="0" g="0" b="0"/>
        </a:fillRef>
        <a:effectRef idx="2">
          <a:scrgbClr r="0" g="0" b="0"/>
        </a:effectRef>
        <a:fontRef idx="minor">
          <a:schemeClr val="lt1"/>
        </a:fontRef>
      </dsp:style>
    </dsp:sp>
    <dsp:sp modelId="{ABE52687-91CC-4B83-868D-EA6273146BAB}">
      <dsp:nvSpPr>
        <dsp:cNvPr id="0" name=""/>
        <dsp:cNvSpPr/>
      </dsp:nvSpPr>
      <dsp:spPr>
        <a:xfrm>
          <a:off x="1909625" y="322947"/>
          <a:ext cx="2087945" cy="760393"/>
        </a:xfrm>
        <a:prstGeom prst="roundRect">
          <a:avLst/>
        </a:prstGeom>
        <a:solidFill>
          <a:schemeClr val="lt1">
            <a:alpha val="90000"/>
            <a:hueOff val="0"/>
            <a:satOff val="0"/>
            <a:lumOff val="0"/>
            <a:alphaOff val="0"/>
          </a:schemeClr>
        </a:solidFill>
        <a:ln>
          <a:noFill/>
        </a:ln>
        <a:effectLst/>
        <a:sp3d z="152400" extrusionH="63500" prstMaterial="matte">
          <a:bevelT w="50800" h="19050" prst="relaxedInset"/>
          <a:contourClr>
            <a:schemeClr val="bg1"/>
          </a:contourClr>
        </a:sp3d>
      </dsp:spPr>
      <dsp:style>
        <a:lnRef idx="0">
          <a:scrgbClr r="0" g="0" b="0"/>
        </a:lnRef>
        <a:fillRef idx="1">
          <a:scrgbClr r="0" g="0" b="0"/>
        </a:fillRef>
        <a:effectRef idx="2">
          <a:scrgbClr r="0" g="0" b="0"/>
        </a:effectRef>
        <a:fontRef idx="minor"/>
      </dsp:style>
      <dsp:txBody>
        <a:bodyPr spcFirstLastPara="0" vert="horz" wrap="square" lIns="64770" tIns="64770" rIns="64770" bIns="64770" numCol="1" spcCol="1270" anchor="ctr" anchorCtr="0">
          <a:noAutofit/>
        </a:bodyPr>
        <a:lstStyle/>
        <a:p>
          <a:pPr lvl="0" algn="ctr" defTabSz="755650">
            <a:lnSpc>
              <a:spcPct val="90000"/>
            </a:lnSpc>
            <a:spcBef>
              <a:spcPct val="0"/>
            </a:spcBef>
            <a:spcAft>
              <a:spcPct val="35000"/>
            </a:spcAft>
          </a:pPr>
          <a:r>
            <a:rPr lang="en-US" sz="1700" b="1" kern="1200" dirty="0">
              <a:solidFill>
                <a:srgbClr val="000000"/>
              </a:solidFill>
              <a:latin typeface="Times New Roman" panose="02020603050405020304" pitchFamily="18" charset="0"/>
              <a:cs typeface="Times New Roman" panose="02020603050405020304" pitchFamily="18" charset="0"/>
            </a:rPr>
            <a:t>KINH TẾ THỊ TRƯỜNG</a:t>
          </a:r>
        </a:p>
      </dsp:txBody>
      <dsp:txXfrm>
        <a:off x="1946744" y="360066"/>
        <a:ext cx="2013707" cy="686155"/>
      </dsp:txXfrm>
    </dsp:sp>
    <dsp:sp modelId="{872CF5A4-1C5A-4099-87A3-3185C3D4D1CC}">
      <dsp:nvSpPr>
        <dsp:cNvPr id="0" name=""/>
        <dsp:cNvSpPr/>
      </dsp:nvSpPr>
      <dsp:spPr>
        <a:xfrm>
          <a:off x="1884924" y="1011750"/>
          <a:ext cx="2087945" cy="760393"/>
        </a:xfrm>
        <a:prstGeom prst="roundRect">
          <a:avLst/>
        </a:prstGeom>
        <a:solidFill>
          <a:schemeClr val="lt1">
            <a:alpha val="90000"/>
            <a:hueOff val="0"/>
            <a:satOff val="0"/>
            <a:lumOff val="0"/>
            <a:alphaOff val="0"/>
          </a:schemeClr>
        </a:solidFill>
        <a:ln>
          <a:noFill/>
        </a:ln>
        <a:effectLst/>
        <a:sp3d z="152400" extrusionH="63500" prstMaterial="matte">
          <a:bevelT w="50800" h="19050" prst="relaxedInset"/>
          <a:contourClr>
            <a:schemeClr val="bg1"/>
          </a:contourClr>
        </a:sp3d>
      </dsp:spPr>
      <dsp:style>
        <a:lnRef idx="0">
          <a:scrgbClr r="0" g="0" b="0"/>
        </a:lnRef>
        <a:fillRef idx="1">
          <a:scrgbClr r="0" g="0" b="0"/>
        </a:fillRef>
        <a:effectRef idx="2">
          <a:scrgbClr r="0" g="0" b="0"/>
        </a:effectRef>
        <a:fontRef idx="minor"/>
      </dsp:style>
      <dsp:txBody>
        <a:bodyPr spcFirstLastPara="0" vert="horz" wrap="square" lIns="64770" tIns="64770" rIns="64770" bIns="64770" numCol="1" spcCol="1270" anchor="ctr" anchorCtr="0">
          <a:noAutofit/>
        </a:bodyPr>
        <a:lstStyle/>
        <a:p>
          <a:pPr lvl="0" algn="ctr" defTabSz="755650">
            <a:lnSpc>
              <a:spcPct val="90000"/>
            </a:lnSpc>
            <a:spcBef>
              <a:spcPct val="0"/>
            </a:spcBef>
            <a:spcAft>
              <a:spcPct val="35000"/>
            </a:spcAft>
          </a:pPr>
          <a:r>
            <a:rPr lang="en-US" sz="1700" b="1" kern="1200" dirty="0">
              <a:solidFill>
                <a:srgbClr val="800000"/>
              </a:solidFill>
              <a:latin typeface="Times New Roman" panose="02020603050405020304" pitchFamily="18" charset="0"/>
              <a:cs typeface="Times New Roman" panose="02020603050405020304" pitchFamily="18" charset="0"/>
            </a:rPr>
            <a:t>KT HÀNG HÓA</a:t>
          </a:r>
        </a:p>
      </dsp:txBody>
      <dsp:txXfrm>
        <a:off x="1922043" y="1048869"/>
        <a:ext cx="2013707" cy="686155"/>
      </dsp:txXfrm>
    </dsp:sp>
    <dsp:sp modelId="{696788F1-D756-47EF-BCA6-DABB7E4D55D0}">
      <dsp:nvSpPr>
        <dsp:cNvPr id="0" name=""/>
        <dsp:cNvSpPr/>
      </dsp:nvSpPr>
      <dsp:spPr>
        <a:xfrm>
          <a:off x="1909625" y="2033833"/>
          <a:ext cx="2087945" cy="760393"/>
        </a:xfrm>
        <a:prstGeom prst="roundRect">
          <a:avLst/>
        </a:prstGeom>
        <a:solidFill>
          <a:schemeClr val="lt1">
            <a:alpha val="90000"/>
            <a:hueOff val="0"/>
            <a:satOff val="0"/>
            <a:lumOff val="0"/>
            <a:alphaOff val="0"/>
          </a:schemeClr>
        </a:solidFill>
        <a:ln>
          <a:noFill/>
        </a:ln>
        <a:effectLst/>
        <a:sp3d z="152400" extrusionH="63500" prstMaterial="matte">
          <a:bevelT w="50800" h="19050" prst="relaxedInset"/>
          <a:contourClr>
            <a:schemeClr val="bg1"/>
          </a:contourClr>
        </a:sp3d>
      </dsp:spPr>
      <dsp:style>
        <a:lnRef idx="0">
          <a:scrgbClr r="0" g="0" b="0"/>
        </a:lnRef>
        <a:fillRef idx="1">
          <a:scrgbClr r="0" g="0" b="0"/>
        </a:fillRef>
        <a:effectRef idx="2">
          <a:scrgbClr r="0" g="0" b="0"/>
        </a:effectRef>
        <a:fontRef idx="minor"/>
      </dsp:style>
      <dsp:txBody>
        <a:bodyPr spcFirstLastPara="0" vert="horz" wrap="square" lIns="64770" tIns="64770" rIns="64770" bIns="64770" numCol="1" spcCol="1270" anchor="ctr" anchorCtr="0">
          <a:noAutofit/>
        </a:bodyPr>
        <a:lstStyle/>
        <a:p>
          <a:pPr lvl="0" algn="ctr" defTabSz="755650">
            <a:lnSpc>
              <a:spcPct val="90000"/>
            </a:lnSpc>
            <a:spcBef>
              <a:spcPct val="0"/>
            </a:spcBef>
            <a:spcAft>
              <a:spcPct val="35000"/>
            </a:spcAft>
          </a:pPr>
          <a:r>
            <a:rPr lang="en-US" sz="1700" b="1" kern="1200" dirty="0">
              <a:solidFill>
                <a:schemeClr val="accent4">
                  <a:lumMod val="50000"/>
                </a:schemeClr>
              </a:solidFill>
              <a:latin typeface="Times New Roman" panose="02020603050405020304" pitchFamily="18" charset="0"/>
              <a:cs typeface="Times New Roman" panose="02020603050405020304" pitchFamily="18" charset="0"/>
            </a:rPr>
            <a:t>KT TỰ NHIÊN TỰ CUNG TỰ CẤP</a:t>
          </a:r>
        </a:p>
      </dsp:txBody>
      <dsp:txXfrm>
        <a:off x="1946744" y="2070952"/>
        <a:ext cx="2013707" cy="686155"/>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pyramid2">
  <dgm:title val=""/>
  <dgm:desc val=""/>
  <dgm:catLst>
    <dgm:cat type="pyramid" pri="3000"/>
    <dgm:cat type="list" pri="21000"/>
    <dgm:cat type="convert" pri="17000"/>
  </dgm:catLst>
  <dgm:sampData useDef="1">
    <dgm:dataModel>
      <dgm:ptLst/>
      <dgm:bg/>
      <dgm:whole/>
    </dgm:dataModel>
  </dgm:sampData>
  <dgm:styleData useDef="1">
    <dgm:dataModel>
      <dgm:ptLst/>
      <dgm:bg/>
      <dgm:whole/>
    </dgm:dataModel>
  </dgm:styleData>
  <dgm:clrData useDef="1">
    <dgm:dataModel>
      <dgm:ptLst/>
      <dgm:bg/>
      <dgm:whole/>
    </dgm:dataModel>
  </dgm:clrData>
  <dgm:layoutNode name="compositeShape">
    <dgm:alg type="composite"/>
    <dgm:shape xmlns:r="http://schemas.openxmlformats.org/officeDocument/2006/relationships" r:blip="">
      <dgm:adjLst/>
    </dgm:shape>
    <dgm:presOf/>
    <dgm:varLst>
      <dgm:dir/>
      <dgm:resizeHandles/>
    </dgm:varLst>
    <dgm:choose name="Name0">
      <dgm:if name="Name1" func="var" arg="dir" op="equ" val="norm">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l" for="ch" forName="theList" refType="w" refFor="ch" refForName="pyramid" fact="0.5"/>
          <dgm:constr type="h" for="des" forName="aSpace" refType="h" fact="0.1"/>
        </dgm:constrLst>
      </dgm:if>
      <dgm:else name="Name2">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r" for="ch" forName="theList" refType="w" refFor="ch" refForName="pyramid" fact="0.5"/>
          <dgm:constr type="h" for="des" forName="aSpace" refType="h" fact="0.1"/>
        </dgm:constrLst>
      </dgm:else>
    </dgm:choose>
    <dgm:ruleLst/>
    <dgm:choose name="Name3">
      <dgm:if name="Name4" axis="ch" ptType="node" func="cnt" op="gte" val="1">
        <dgm:layoutNode name="pyramid" styleLbl="node1">
          <dgm:alg type="sp"/>
          <dgm:shape xmlns:r="http://schemas.openxmlformats.org/officeDocument/2006/relationships" type="triangle" r:blip="">
            <dgm:adjLst/>
          </dgm:shape>
          <dgm:presOf/>
          <dgm:constrLst/>
          <dgm:ruleLst/>
        </dgm:layoutNode>
        <dgm:layoutNode name="theList">
          <dgm:alg type="lin">
            <dgm:param type="linDir" val="fromT"/>
          </dgm:alg>
          <dgm:shape xmlns:r="http://schemas.openxmlformats.org/officeDocument/2006/relationships" r:blip="">
            <dgm:adjLst/>
          </dgm:shape>
          <dgm:presOf/>
          <dgm:constrLst>
            <dgm:constr type="w" for="ch" forName="aNode" refType="w"/>
            <dgm:constr type="h" for="ch" forName="aNode" refType="h"/>
            <dgm:constr type="primFontSz" for="ch" ptType="node" op="equ"/>
          </dgm:constrLst>
          <dgm:ruleLst/>
          <dgm:forEach name="aNodeForEach" axis="ch" ptType="node">
            <dgm:layoutNode name="aNode" styleLbl="fgAcc1">
              <dgm:varLst>
                <dgm:bulletEnabled val="1"/>
              </dgm:varLst>
              <dgm:alg type="tx"/>
              <dgm:shape xmlns:r="http://schemas.openxmlformats.org/officeDocument/2006/relationships" type="roundRect" r:blip="">
                <dgm:adjLst/>
              </dgm:shape>
              <dgm:presOf axis="desOrSelf" ptType="node"/>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aSpace">
              <dgm:alg type="sp"/>
              <dgm:shape xmlns:r="http://schemas.openxmlformats.org/officeDocument/2006/relationships" r:blip="">
                <dgm:adjLst/>
              </dgm:shape>
              <dgm:presOf/>
              <dgm:constrLst/>
              <dgm:ruleLst/>
            </dgm:layoutNode>
          </dgm:forEach>
        </dgm:layoutNode>
      </dgm:if>
      <dgm:else name="Name5"/>
    </dgm:choose>
  </dgm:layoutNode>
</dgm:layoutDef>
</file>

<file path=ppt/diagrams/layout2.xml><?xml version="1.0" encoding="utf-8"?>
<dgm:layoutDef xmlns:dgm="http://schemas.openxmlformats.org/drawingml/2006/diagram" xmlns:a="http://schemas.openxmlformats.org/drawingml/2006/main" uniqueId="urn:microsoft.com/office/officeart/2005/8/layout/cycle4">
  <dgm:title val=""/>
  <dgm:desc val=""/>
  <dgm:catLst>
    <dgm:cat type="relationship" pri="26000"/>
    <dgm:cat type="cycle" pri="13000"/>
    <dgm:cat type="matrix" pri="40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 modelId="4">
          <dgm:prSet phldr="1"/>
        </dgm:pt>
        <dgm:pt modelId="41">
          <dgm:prSet phldr="1"/>
        </dgm:pt>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sampData>
  <dgm:style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cycleMatrixDiagram">
    <dgm:varLst>
      <dgm:chMax val="1"/>
      <dgm:dir/>
      <dgm:animLvl val="lvl"/>
      <dgm:resizeHandles val="exact"/>
    </dgm:varLst>
    <dgm:alg type="composite">
      <dgm:param type="ar" val="1.3"/>
    </dgm:alg>
    <dgm:shape xmlns:r="http://schemas.openxmlformats.org/officeDocument/2006/relationships" r:blip="">
      <dgm:adjLst/>
    </dgm:shape>
    <dgm:presOf/>
    <dgm:constrLst>
      <dgm:constr type="w" for="ch" forName="children" refType="w"/>
      <dgm:constr type="h" for="ch" forName="children" refType="w" refFor="ch" refForName="children" fact="0.77"/>
      <dgm:constr type="ctrX" for="ch" forName="children" refType="w" fact="0.5"/>
      <dgm:constr type="ctrY" for="ch" forName="children" refType="h" fact="0.5"/>
      <dgm:constr type="w" for="ch" forName="circle" refType="w"/>
      <dgm:constr type="h" for="ch" forName="circle" refType="h"/>
      <dgm:constr type="ctrX" for="ch" forName="circle" refType="w" fact="0.5"/>
      <dgm:constr type="ctrY" for="ch" forName="circle" refType="h" fact="0.5"/>
      <dgm:constr type="w" for="ch" forName="center1" refType="w" fact="0.115"/>
      <dgm:constr type="h" for="ch" forName="center1" refType="w" fact="0.1"/>
      <dgm:constr type="ctrX" for="ch" forName="center1" refType="w" fact="0.5"/>
      <dgm:constr type="ctrY" for="ch" forName="center1" refType="h" fact="0.475"/>
      <dgm:constr type="w" for="ch" forName="center2" refType="w" fact="0.115"/>
      <dgm:constr type="h" for="ch" forName="center2" refType="w" fact="0.1"/>
      <dgm:constr type="ctrX" for="ch" forName="center2" refType="w" fact="0.5"/>
      <dgm:constr type="ctrY" for="ch" forName="center2" refType="h" fact="0.525"/>
    </dgm:constrLst>
    <dgm:ruleLst/>
    <dgm:choose name="Name0">
      <dgm:if name="Name1" axis="ch" ptType="node" func="cnt" op="gte" val="1">
        <dgm:layoutNode name="children">
          <dgm:alg type="composite">
            <dgm:param type="ar" val="1.3"/>
          </dgm:alg>
          <dgm:shape xmlns:r="http://schemas.openxmlformats.org/officeDocument/2006/relationships" r:blip="">
            <dgm:adjLst/>
          </dgm:shape>
          <dgm:presOf/>
          <dgm:choose name="Name2">
            <dgm:if name="Name3" func="var" arg="dir" op="equ" val="norm">
              <dgm:constrLst>
                <dgm:constr type="primFontSz" for="des" ptType="node" op="equ" val="65"/>
                <dgm:constr type="w" for="ch" forName="child1group" refType="w" fact="0.38"/>
                <dgm:constr type="h" for="ch" forName="child1group" refType="h" fact="0.32"/>
                <dgm:constr type="t" for="ch" forName="child1group"/>
                <dgm:constr type="l" for="ch" forName="child1group"/>
                <dgm:constr type="w" for="ch" forName="child2group" refType="w" fact="0.38"/>
                <dgm:constr type="h" for="ch" forName="child2group" refType="h" fact="0.32"/>
                <dgm:constr type="t" for="ch" forName="child2group"/>
                <dgm:constr type="r" for="ch" forName="child2group" refType="w"/>
                <dgm:constr type="w" for="ch" forName="child3group" refType="w" fact="0.38"/>
                <dgm:constr type="h" for="ch" forName="child3group" refType="h" fact="0.32"/>
                <dgm:constr type="b" for="ch" forName="child3group" refType="h"/>
                <dgm:constr type="r" for="ch" forName="child3group" refType="w"/>
                <dgm:constr type="w" for="ch" forName="child4group" refType="w" fact="0.38"/>
                <dgm:constr type="h" for="ch" forName="child4group" refType="h" fact="0.32"/>
                <dgm:constr type="b" for="ch" forName="child4group" refType="h"/>
                <dgm:constr type="l" for="ch" forName="child4group"/>
              </dgm:constrLst>
            </dgm:if>
            <dgm:else name="Name4">
              <dgm:constrLst>
                <dgm:constr type="primFontSz" for="des" ptType="node" op="equ" val="65"/>
                <dgm:constr type="w" for="ch" forName="child1group" refType="w" fact="0.38"/>
                <dgm:constr type="h" for="ch" forName="child1group" refType="h" fact="0.32"/>
                <dgm:constr type="t" for="ch" forName="child1group"/>
                <dgm:constr type="r" for="ch" forName="child1group" refType="w"/>
                <dgm:constr type="w" for="ch" forName="child2group" refType="w" fact="0.38"/>
                <dgm:constr type="h" for="ch" forName="child2group" refType="h" fact="0.32"/>
                <dgm:constr type="t" for="ch" forName="child2group"/>
                <dgm:constr type="l" for="ch" forName="child2group"/>
                <dgm:constr type="w" for="ch" forName="child3group" refType="w" fact="0.38"/>
                <dgm:constr type="h" for="ch" forName="child3group" refType="h" fact="0.32"/>
                <dgm:constr type="b" for="ch" forName="child3group" refType="h"/>
                <dgm:constr type="l" for="ch" forName="child3group"/>
                <dgm:constr type="w" for="ch" forName="child4group" refType="w" fact="0.38"/>
                <dgm:constr type="h" for="ch" forName="child4group" refType="h" fact="0.32"/>
                <dgm:constr type="b" for="ch" forName="child4group" refType="h"/>
                <dgm:constr type="r" for="ch" forName="child4group" refType="w"/>
              </dgm:constrLst>
            </dgm:else>
          </dgm:choose>
          <dgm:ruleLst/>
          <dgm:choose name="Name5">
            <dgm:if name="Name6" axis="ch ch" ptType="node node" st="1 1" cnt="1 0" func="cnt" op="gte" val="1">
              <dgm:layoutNode name="child1group">
                <dgm:alg type="composite">
                  <dgm:param type="horzAlign" val="none"/>
                  <dgm:param type="vertAlign" val="none"/>
                </dgm:alg>
                <dgm:shape xmlns:r="http://schemas.openxmlformats.org/officeDocument/2006/relationships" r:blip="">
                  <dgm:adjLst/>
                </dgm:shape>
                <dgm:presOf/>
                <dgm:choose name="Name7">
                  <dgm:if name="Name8" func="var" arg="dir" op="equ" val="norm">
                    <dgm:constrLst>
                      <dgm:constr type="w" for="ch" forName="child1" refType="w"/>
                      <dgm:constr type="h" for="ch" forName="child1" refType="h"/>
                      <dgm:constr type="t" for="ch" forName="child1"/>
                      <dgm:constr type="l" for="ch" forName="child1"/>
                      <dgm:constr type="w" for="ch" forName="child1Text" refType="w" fact="0.7"/>
                      <dgm:constr type="h" for="ch" forName="child1Text" refType="h" fact="0.75"/>
                      <dgm:constr type="t" for="ch" forName="child1Text"/>
                      <dgm:constr type="l" for="ch" forName="child1Text"/>
                    </dgm:constrLst>
                  </dgm:if>
                  <dgm:else name="Name9">
                    <dgm:constrLst>
                      <dgm:constr type="w" for="ch" forName="child1" refType="w"/>
                      <dgm:constr type="h" for="ch" forName="child1" refType="h"/>
                      <dgm:constr type="t" for="ch" forName="child1"/>
                      <dgm:constr type="r" for="ch" forName="child1" refType="w"/>
                      <dgm:constr type="w" for="ch" forName="child1Text" refType="w" fact="0.7"/>
                      <dgm:constr type="h" for="ch" forName="child1Text" refType="h" fact="0.75"/>
                      <dgm:constr type="t" for="ch" forName="child1Text"/>
                      <dgm:constr type="r" for="ch" forName="child1Text" refType="w"/>
                    </dgm:constrLst>
                  </dgm:else>
                </dgm:choose>
                <dgm:ruleLst/>
                <dgm:layoutNode name="child1" styleLbl="bgAcc1">
                  <dgm:alg type="sp"/>
                  <dgm:shape xmlns:r="http://schemas.openxmlformats.org/officeDocument/2006/relationships" type="roundRect" r:blip="" zOrderOff="-2">
                    <dgm:adjLst>
                      <dgm:adj idx="1" val="0.1"/>
                    </dgm:adjLst>
                  </dgm:shape>
                  <dgm:presOf axis="ch des" ptType="node node" st="1 1" cnt="1 0"/>
                  <dgm:constrLst/>
                  <dgm:ruleLst/>
                </dgm:layoutNode>
                <dgm:layoutNode name="child1Text" styleLbl="bgAcc1">
                  <dgm:varLst>
                    <dgm:bulletEnabled val="1"/>
                  </dgm:varLst>
                  <dgm:alg type="tx">
                    <dgm:param type="stBulletLvl" val="1"/>
                  </dgm:alg>
                  <dgm:shape xmlns:r="http://schemas.openxmlformats.org/officeDocument/2006/relationships" type="roundRect" r:blip="" zOrderOff="-2" hideGeom="1">
                    <dgm:adjLst>
                      <dgm:adj idx="1" val="0.1"/>
                    </dgm:adjLst>
                  </dgm:shape>
                  <dgm:presOf axis="ch des"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10"/>
          </dgm:choose>
          <dgm:choose name="Name11">
            <dgm:if name="Name12" axis="ch ch" ptType="node node" st="2 1" cnt="1 0" func="cnt" op="gte" val="1">
              <dgm:layoutNode name="child2group">
                <dgm:alg type="composite">
                  <dgm:param type="horzAlign" val="none"/>
                  <dgm:param type="vertAlign" val="none"/>
                </dgm:alg>
                <dgm:shape xmlns:r="http://schemas.openxmlformats.org/officeDocument/2006/relationships" r:blip="">
                  <dgm:adjLst/>
                </dgm:shape>
                <dgm:choose name="Name13">
                  <dgm:if name="Name14" func="var" arg="dir" op="equ" val="norm">
                    <dgm:constrLst>
                      <dgm:constr type="w" for="ch" forName="child2" refType="w"/>
                      <dgm:constr type="h" for="ch" forName="child2" refType="h"/>
                      <dgm:constr type="t" for="ch" forName="child2"/>
                      <dgm:constr type="r" for="ch" forName="child2" refType="w"/>
                      <dgm:constr type="w" for="ch" forName="child2Text" refType="w" fact="0.7"/>
                      <dgm:constr type="h" for="ch" forName="child2Text" refType="h" fact="0.75"/>
                      <dgm:constr type="t" for="ch" forName="child2Text"/>
                      <dgm:constr type="r" for="ch" forName="child2Text" refType="w"/>
                    </dgm:constrLst>
                  </dgm:if>
                  <dgm:else name="Name15">
                    <dgm:constrLst>
                      <dgm:constr type="w" for="ch" forName="child2" refType="w"/>
                      <dgm:constr type="h" for="ch" forName="child2" refType="h"/>
                      <dgm:constr type="t" for="ch" forName="child2"/>
                      <dgm:constr type="l" for="ch" forName="child2"/>
                      <dgm:constr type="w" for="ch" forName="child2Text" refType="w" fact="0.7"/>
                      <dgm:constr type="h" for="ch" forName="child2Text" refType="h" fact="0.75"/>
                      <dgm:constr type="t" for="ch" forName="child2Text"/>
                      <dgm:constr type="l" for="ch" forName="child2Text"/>
                    </dgm:constrLst>
                  </dgm:else>
                </dgm:choose>
                <dgm:ruleLst/>
                <dgm:layoutNode name="child2" styleLbl="bgAcc1">
                  <dgm:alg type="sp"/>
                  <dgm:shape xmlns:r="http://schemas.openxmlformats.org/officeDocument/2006/relationships" type="roundRect" r:blip="" zOrderOff="-2">
                    <dgm:adjLst>
                      <dgm:adj idx="1" val="0.1"/>
                    </dgm:adjLst>
                  </dgm:shape>
                  <dgm:presOf axis="ch des" ptType="node node" st="2 1" cnt="1 0"/>
                  <dgm:constrLst/>
                  <dgm:ruleLst/>
                </dgm:layoutNode>
                <dgm:layoutNode name="child2Text" styleLbl="bgAcc1">
                  <dgm:varLst>
                    <dgm:bulletEnabled val="1"/>
                  </dgm:varLst>
                  <dgm:alg type="tx">
                    <dgm:param type="stBulletLvl" val="1"/>
                  </dgm:alg>
                  <dgm:shape xmlns:r="http://schemas.openxmlformats.org/officeDocument/2006/relationships" type="roundRect" r:blip="" zOrderOff="-2" hideGeom="1">
                    <dgm:adjLst>
                      <dgm:adj idx="1" val="0.1"/>
                    </dgm:adjLst>
                  </dgm:shape>
                  <dgm:presOf axis="ch des"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16"/>
          </dgm:choose>
          <dgm:choose name="Name17">
            <dgm:if name="Name18" axis="ch ch" ptType="node node" st="3 1" cnt="1 0" func="cnt" op="gte" val="1">
              <dgm:layoutNode name="child3group">
                <dgm:alg type="composite">
                  <dgm:param type="horzAlign" val="none"/>
                  <dgm:param type="vertAlign" val="none"/>
                </dgm:alg>
                <dgm:shape xmlns:r="http://schemas.openxmlformats.org/officeDocument/2006/relationships" r:blip="">
                  <dgm:adjLst/>
                </dgm:shape>
                <dgm:presOf/>
                <dgm:choose name="Name19">
                  <dgm:if name="Name20" func="var" arg="dir" op="equ" val="norm">
                    <dgm:constrLst>
                      <dgm:constr type="w" for="ch" forName="child3" refType="w"/>
                      <dgm:constr type="h" for="ch" forName="child3" refType="h"/>
                      <dgm:constr type="b" for="ch" forName="child3" refType="h"/>
                      <dgm:constr type="r" for="ch" forName="child3" refType="w"/>
                      <dgm:constr type="w" for="ch" forName="child3Text" refType="w" fact="0.7"/>
                      <dgm:constr type="h" for="ch" forName="child3Text" refType="h" fact="0.75"/>
                      <dgm:constr type="b" for="ch" forName="child3Text" refType="h"/>
                      <dgm:constr type="r" for="ch" forName="child3Text" refType="w"/>
                    </dgm:constrLst>
                  </dgm:if>
                  <dgm:else name="Name21">
                    <dgm:constrLst>
                      <dgm:constr type="w" for="ch" forName="child3" refType="w"/>
                      <dgm:constr type="h" for="ch" forName="child3" refType="h"/>
                      <dgm:constr type="b" for="ch" forName="child3" refType="h"/>
                      <dgm:constr type="l" for="ch" forName="child3"/>
                      <dgm:constr type="w" for="ch" forName="child3Text" refType="w" fact="0.7"/>
                      <dgm:constr type="h" for="ch" forName="child3Text" refType="h" fact="0.75"/>
                      <dgm:constr type="b" for="ch" forName="child3Text" refType="h"/>
                      <dgm:constr type="l" for="ch" forName="child3Text"/>
                    </dgm:constrLst>
                  </dgm:else>
                </dgm:choose>
                <dgm:ruleLst/>
                <dgm:layoutNode name="child3" styleLbl="bgAcc1">
                  <dgm:alg type="sp"/>
                  <dgm:shape xmlns:r="http://schemas.openxmlformats.org/officeDocument/2006/relationships" type="roundRect" r:blip="" zOrderOff="-4">
                    <dgm:adjLst>
                      <dgm:adj idx="1" val="0.1"/>
                    </dgm:adjLst>
                  </dgm:shape>
                  <dgm:presOf axis="ch des" ptType="node node" st="3 1" cnt="1 0"/>
                  <dgm:constrLst/>
                  <dgm:ruleLst/>
                </dgm:layoutNode>
                <dgm:layoutNode name="child3Text" styleLbl="bgAcc1">
                  <dgm:varLst>
                    <dgm:bulletEnabled val="1"/>
                  </dgm:varLst>
                  <dgm:alg type="tx">
                    <dgm:param type="stBulletLvl" val="1"/>
                  </dgm:alg>
                  <dgm:shape xmlns:r="http://schemas.openxmlformats.org/officeDocument/2006/relationships" type="roundRect" r:blip="" zOrderOff="-4" hideGeom="1">
                    <dgm:adjLst>
                      <dgm:adj idx="1" val="0.1"/>
                    </dgm:adjLst>
                  </dgm:shape>
                  <dgm:presOf axis="ch des" ptType="node node" st="3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22"/>
          </dgm:choose>
          <dgm:choose name="Name23">
            <dgm:if name="Name24" axis="ch ch" ptType="node node" st="4 1" cnt="1 0" func="cnt" op="gte" val="1">
              <dgm:layoutNode name="child4group">
                <dgm:alg type="composite">
                  <dgm:param type="horzAlign" val="none"/>
                  <dgm:param type="vertAlign" val="none"/>
                </dgm:alg>
                <dgm:shape xmlns:r="http://schemas.openxmlformats.org/officeDocument/2006/relationships" r:blip="">
                  <dgm:adjLst/>
                </dgm:shape>
                <dgm:presOf/>
                <dgm:choose name="Name25">
                  <dgm:if name="Name26" func="var" arg="dir" op="equ" val="norm">
                    <dgm:constrLst>
                      <dgm:constr type="w" for="ch" forName="child4" refType="w"/>
                      <dgm:constr type="h" for="ch" forName="child4" refType="h"/>
                      <dgm:constr type="b" for="ch" forName="child4" refType="h"/>
                      <dgm:constr type="l" for="ch" forName="child4"/>
                      <dgm:constr type="w" for="ch" forName="child4Text" refType="w" fact="0.7"/>
                      <dgm:constr type="h" for="ch" forName="child4Text" refType="h" fact="0.75"/>
                      <dgm:constr type="b" for="ch" forName="child4Text" refType="h"/>
                      <dgm:constr type="l" for="ch" forName="child4Text"/>
                    </dgm:constrLst>
                  </dgm:if>
                  <dgm:else name="Name27">
                    <dgm:constrLst>
                      <dgm:constr type="w" for="ch" forName="child4" refType="w"/>
                      <dgm:constr type="h" for="ch" forName="child4" refType="h"/>
                      <dgm:constr type="b" for="ch" forName="child4" refType="h"/>
                      <dgm:constr type="r" for="ch" forName="child4" refType="w"/>
                      <dgm:constr type="w" for="ch" forName="child4Text" refType="w" fact="0.7"/>
                      <dgm:constr type="h" for="ch" forName="child4Text" refType="h" fact="0.75"/>
                      <dgm:constr type="b" for="ch" forName="child4Text" refType="h"/>
                      <dgm:constr type="r" for="ch" forName="child4Text" refType="w"/>
                    </dgm:constrLst>
                  </dgm:else>
                </dgm:choose>
                <dgm:ruleLst/>
                <dgm:layoutNode name="child4" styleLbl="bgAcc1">
                  <dgm:alg type="sp"/>
                  <dgm:shape xmlns:r="http://schemas.openxmlformats.org/officeDocument/2006/relationships" type="roundRect" r:blip="" zOrderOff="-4">
                    <dgm:adjLst>
                      <dgm:adj idx="1" val="0.1"/>
                    </dgm:adjLst>
                  </dgm:shape>
                  <dgm:presOf axis="ch des" ptType="node node" st="4 1" cnt="1 0"/>
                  <dgm:constrLst/>
                  <dgm:ruleLst/>
                </dgm:layoutNode>
                <dgm:layoutNode name="child4Text" styleLbl="bgAcc1">
                  <dgm:varLst>
                    <dgm:bulletEnabled val="1"/>
                  </dgm:varLst>
                  <dgm:alg type="tx">
                    <dgm:param type="stBulletLvl" val="1"/>
                  </dgm:alg>
                  <dgm:shape xmlns:r="http://schemas.openxmlformats.org/officeDocument/2006/relationships" type="roundRect" r:blip="" zOrderOff="-4" hideGeom="1">
                    <dgm:adjLst>
                      <dgm:adj idx="1" val="0.1"/>
                    </dgm:adjLst>
                  </dgm:shape>
                  <dgm:presOf axis="ch des" ptType="node node" st="4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28"/>
          </dgm:choose>
          <dgm:layoutNode name="childPlaceholder">
            <dgm:alg type="sp"/>
            <dgm:shape xmlns:r="http://schemas.openxmlformats.org/officeDocument/2006/relationships" r:blip="">
              <dgm:adjLst/>
            </dgm:shape>
            <dgm:presOf/>
            <dgm:constrLst/>
            <dgm:ruleLst/>
          </dgm:layoutNode>
        </dgm:layoutNode>
        <dgm:layoutNode name="circle">
          <dgm:alg type="composite">
            <dgm:param type="ar" val="1"/>
          </dgm:alg>
          <dgm:shape xmlns:r="http://schemas.openxmlformats.org/officeDocument/2006/relationships" r:blip="">
            <dgm:adjLst/>
          </dgm:shape>
          <dgm:presOf/>
          <dgm:choose name="Name29">
            <dgm:if name="Name30" func="var" arg="dir" op="equ" val="norm">
              <dgm:constrLst>
                <dgm:constr type="primFontSz" for="ch" ptType="node" op="equ" val="65"/>
                <dgm:constr type="w" for="ch" forName="quadrant1" refType="w" fact="0.433"/>
                <dgm:constr type="h" for="ch" forName="quadrant1" refType="h" fact="0.433"/>
                <dgm:constr type="b" for="ch" forName="quadrant1" refType="h" fact="0.5"/>
                <dgm:constr type="bOff" for="ch" forName="quadrant1" refType="h" fact="-0.01"/>
                <dgm:constr type="r" for="ch" forName="quadrant1" refType="w" fact="0.5"/>
                <dgm:constr type="rOff" for="ch" forName="quadrant1" refType="w" fact="-0.01"/>
                <dgm:constr type="w" for="ch" forName="quadrant2" refType="w" fact="0.433"/>
                <dgm:constr type="h" for="ch" forName="quadrant2" refType="h" fact="0.433"/>
                <dgm:constr type="b" for="ch" forName="quadrant2" refType="h" fact="0.5"/>
                <dgm:constr type="bOff" for="ch" forName="quadrant2" refType="h" fact="-0.01"/>
                <dgm:constr type="l" for="ch" forName="quadrant2" refType="w" fact="0.5"/>
                <dgm:constr type="lOff" for="ch" forName="quadrant2" refType="w" fact="0.01"/>
                <dgm:constr type="w" for="ch" forName="quadrant3" refType="w" fact="0.433"/>
                <dgm:constr type="h" for="ch" forName="quadrant3" refType="h" fact="0.433"/>
                <dgm:constr type="t" for="ch" forName="quadrant3" refType="h" fact="0.5"/>
                <dgm:constr type="tOff" for="ch" forName="quadrant3" refType="h" fact="0.01"/>
                <dgm:constr type="l" for="ch" forName="quadrant3" refType="w" fact="0.5"/>
                <dgm:constr type="lOff" for="ch" forName="quadrant3" refType="w" fact="0.01"/>
                <dgm:constr type="w" for="ch" forName="quadrant4" refType="w" fact="0.433"/>
                <dgm:constr type="h" for="ch" forName="quadrant4" refType="h" fact="0.433"/>
                <dgm:constr type="t" for="ch" forName="quadrant4" refType="h" fact="0.5"/>
                <dgm:constr type="tOff" for="ch" forName="quadrant4" refType="h" fact="0.01"/>
                <dgm:constr type="r" for="ch" forName="quadrant4" refType="w" fact="0.5"/>
                <dgm:constr type="rOff" for="ch" forName="quadrant4" refType="w" fact="-0.01"/>
              </dgm:constrLst>
            </dgm:if>
            <dgm:else name="Name31">
              <dgm:constrLst>
                <dgm:constr type="primFontSz" for="ch" ptType="node" op="equ" val="65"/>
                <dgm:constr type="w" for="ch" forName="quadrant1" refType="w" fact="0.433"/>
                <dgm:constr type="h" for="ch" forName="quadrant1" refType="h" fact="0.433"/>
                <dgm:constr type="b" for="ch" forName="quadrant1" refType="h" fact="0.5"/>
                <dgm:constr type="bOff" for="ch" forName="quadrant1" refType="h" fact="-0.01"/>
                <dgm:constr type="l" for="ch" forName="quadrant1" refType="w" fact="0.5"/>
                <dgm:constr type="lOff" for="ch" forName="quadrant1" refType="w" fact="0.01"/>
                <dgm:constr type="w" for="ch" forName="quadrant2" refType="w" fact="0.433"/>
                <dgm:constr type="h" for="ch" forName="quadrant2" refType="h" fact="0.433"/>
                <dgm:constr type="b" for="ch" forName="quadrant2" refType="h" fact="0.5"/>
                <dgm:constr type="bOff" for="ch" forName="quadrant2" refType="h" fact="-0.01"/>
                <dgm:constr type="r" for="ch" forName="quadrant2" refType="w" fact="0.5"/>
                <dgm:constr type="rOff" for="ch" forName="quadrant2" refType="w" fact="-0.01"/>
                <dgm:constr type="w" for="ch" forName="quadrant3" refType="w" fact="0.433"/>
                <dgm:constr type="h" for="ch" forName="quadrant3" refType="h" fact="0.433"/>
                <dgm:constr type="t" for="ch" forName="quadrant3" refType="h" fact="0.5"/>
                <dgm:constr type="tOff" for="ch" forName="quadrant3" refType="h" fact="0.01"/>
                <dgm:constr type="r" for="ch" forName="quadrant3" refType="w" fact="0.5"/>
                <dgm:constr type="rOff" for="ch" forName="quadrant3" refType="w" fact="-0.01"/>
                <dgm:constr type="w" for="ch" forName="quadrant4" refType="w" fact="0.433"/>
                <dgm:constr type="h" for="ch" forName="quadrant4" refType="h" fact="0.433"/>
                <dgm:constr type="t" for="ch" forName="quadrant4" refType="h" fact="0.5"/>
                <dgm:constr type="tOff" for="ch" forName="quadrant4" refType="h" fact="0.01"/>
                <dgm:constr type="l" for="ch" forName="quadrant4" refType="w" fact="0.5"/>
                <dgm:constr type="lOff" for="ch" forName="quadrant4" refType="w" fact="0.01"/>
              </dgm:constrLst>
            </dgm:else>
          </dgm:choose>
          <dgm:ruleLst/>
          <dgm:layoutNode name="quadrant1" styleLbl="node1">
            <dgm:varLst>
              <dgm:chMax val="1"/>
              <dgm:bulletEnabled val="1"/>
            </dgm:varLst>
            <dgm:alg type="tx"/>
            <dgm:choose name="Name32">
              <dgm:if name="Name33" func="var" arg="dir" op="equ" val="norm">
                <dgm:shape xmlns:r="http://schemas.openxmlformats.org/officeDocument/2006/relationships" type="pieWedge" r:blip="">
                  <dgm:adjLst/>
                </dgm:shape>
              </dgm:if>
              <dgm:else name="Name34">
                <dgm:shape xmlns:r="http://schemas.openxmlformats.org/officeDocument/2006/relationships" rot="90" type="pieWedge" r:blip="">
                  <dgm:adjLst/>
                </dgm:shape>
              </dgm:else>
            </dgm:choose>
            <dgm:presOf axis="ch" ptType="node" cnt="1"/>
            <dgm:constrLst/>
            <dgm:ruleLst>
              <dgm:rule type="primFontSz" val="5" fact="NaN" max="NaN"/>
            </dgm:ruleLst>
          </dgm:layoutNode>
          <dgm:layoutNode name="quadrant2" styleLbl="node1">
            <dgm:varLst>
              <dgm:chMax val="1"/>
              <dgm:bulletEnabled val="1"/>
            </dgm:varLst>
            <dgm:alg type="tx"/>
            <dgm:choose name="Name35">
              <dgm:if name="Name36" func="var" arg="dir" op="equ" val="norm">
                <dgm:shape xmlns:r="http://schemas.openxmlformats.org/officeDocument/2006/relationships" rot="90" type="pieWedge" r:blip="">
                  <dgm:adjLst/>
                </dgm:shape>
              </dgm:if>
              <dgm:else name="Name37">
                <dgm:shape xmlns:r="http://schemas.openxmlformats.org/officeDocument/2006/relationships" type="pieWedge" r:blip="">
                  <dgm:adjLst/>
                </dgm:shape>
              </dgm:else>
            </dgm:choose>
            <dgm:presOf axis="ch" ptType="node" st="2" cnt="1"/>
            <dgm:constrLst/>
            <dgm:ruleLst>
              <dgm:rule type="primFontSz" val="5" fact="NaN" max="NaN"/>
            </dgm:ruleLst>
          </dgm:layoutNode>
          <dgm:layoutNode name="quadrant3" styleLbl="node1">
            <dgm:varLst>
              <dgm:chMax val="1"/>
              <dgm:bulletEnabled val="1"/>
            </dgm:varLst>
            <dgm:alg type="tx"/>
            <dgm:choose name="Name38">
              <dgm:if name="Name39" func="var" arg="dir" op="equ" val="norm">
                <dgm:shape xmlns:r="http://schemas.openxmlformats.org/officeDocument/2006/relationships" rot="180" type="pieWedge" r:blip="">
                  <dgm:adjLst/>
                </dgm:shape>
              </dgm:if>
              <dgm:else name="Name40">
                <dgm:shape xmlns:r="http://schemas.openxmlformats.org/officeDocument/2006/relationships" rot="270" type="pieWedge" r:blip="">
                  <dgm:adjLst/>
                </dgm:shape>
              </dgm:else>
            </dgm:choose>
            <dgm:presOf axis="ch" ptType="node" st="3" cnt="1"/>
            <dgm:constrLst/>
            <dgm:ruleLst>
              <dgm:rule type="primFontSz" val="5" fact="NaN" max="NaN"/>
            </dgm:ruleLst>
          </dgm:layoutNode>
          <dgm:layoutNode name="quadrant4" styleLbl="node1">
            <dgm:varLst>
              <dgm:chMax val="1"/>
              <dgm:bulletEnabled val="1"/>
            </dgm:varLst>
            <dgm:alg type="tx"/>
            <dgm:choose name="Name41">
              <dgm:if name="Name42" func="var" arg="dir" op="equ" val="norm">
                <dgm:shape xmlns:r="http://schemas.openxmlformats.org/officeDocument/2006/relationships" rot="270" type="pieWedge" r:blip="">
                  <dgm:adjLst/>
                </dgm:shape>
              </dgm:if>
              <dgm:else name="Name43">
                <dgm:shape xmlns:r="http://schemas.openxmlformats.org/officeDocument/2006/relationships" rot="180" type="pieWedge" r:blip="">
                  <dgm:adjLst/>
                </dgm:shape>
              </dgm:else>
            </dgm:choose>
            <dgm:presOf axis="ch" ptType="node" st="4" cnt="1"/>
            <dgm:constrLst/>
            <dgm:ruleLst>
              <dgm:rule type="primFontSz" val="5" fact="NaN" max="NaN"/>
            </dgm:ruleLst>
          </dgm:layoutNode>
          <dgm:layoutNode name="quadrantPlaceholder">
            <dgm:alg type="sp"/>
            <dgm:shape xmlns:r="http://schemas.openxmlformats.org/officeDocument/2006/relationships" r:blip="">
              <dgm:adjLst/>
            </dgm:shape>
            <dgm:presOf/>
            <dgm:constrLst/>
            <dgm:ruleLst/>
          </dgm:layoutNode>
        </dgm:layoutNode>
        <dgm:layoutNode name="center1" styleLbl="fgShp">
          <dgm:alg type="sp"/>
          <dgm:choose name="Name44">
            <dgm:if name="Name45" func="var" arg="dir" op="equ" val="norm">
              <dgm:shape xmlns:r="http://schemas.openxmlformats.org/officeDocument/2006/relationships" type="circularArrow" r:blip="" zOrderOff="16">
                <dgm:adjLst/>
              </dgm:shape>
            </dgm:if>
            <dgm:else name="Name46">
              <dgm:shape xmlns:r="http://schemas.openxmlformats.org/officeDocument/2006/relationships" rot="180" type="leftCircularArrow" r:blip="" zOrderOff="16">
                <dgm:adjLst/>
              </dgm:shape>
            </dgm:else>
          </dgm:choose>
          <dgm:presOf/>
          <dgm:constrLst/>
          <dgm:ruleLst/>
        </dgm:layoutNode>
        <dgm:layoutNode name="center2" styleLbl="fgShp">
          <dgm:alg type="sp"/>
          <dgm:choose name="Name47">
            <dgm:if name="Name48" func="var" arg="dir" op="equ" val="norm">
              <dgm:shape xmlns:r="http://schemas.openxmlformats.org/officeDocument/2006/relationships" rot="180" type="circularArrow" r:blip="" zOrderOff="16">
                <dgm:adjLst/>
              </dgm:shape>
            </dgm:if>
            <dgm:else name="Name49">
              <dgm:shape xmlns:r="http://schemas.openxmlformats.org/officeDocument/2006/relationships" type="leftCircularArrow" r:blip="" zOrderOff="16">
                <dgm:adjLst/>
              </dgm:shape>
            </dgm:else>
          </dgm:choose>
          <dgm:presOf/>
          <dgm:constrLst/>
          <dgm:ruleLst/>
        </dgm:layoutNode>
      </dgm:if>
      <dgm:else name="Name50"/>
    </dgm:choose>
  </dgm:layoutNode>
</dgm:layoutDef>
</file>

<file path=ppt/diagrams/layout3.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9/2/quickstyle/3d8">
  <dgm:title val=""/>
  <dgm:desc val=""/>
  <dgm:catLst>
    <dgm:cat type="3D" pri="11800"/>
  </dgm:catLst>
  <dgm:scene3d>
    <a:camera prst="perspectiveHeroicExtremeRightFacing" zoom="82000">
      <a:rot lat="21300000" lon="20400000" rev="180000"/>
    </a:camera>
    <a:lightRig rig="morning" dir="t">
      <a:rot lat="0" lon="0" rev="20400000"/>
    </a:lightRig>
  </dgm:scene3d>
  <dgm:styleLbl name="node0">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vennNode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tx1"/>
      </a:fontRef>
    </dgm:style>
  </dgm:styleLbl>
  <dgm:styleLbl name="alignNode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node3">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node4">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ImgPlace1">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dgm:scene3d>
    <dgm:sp3d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dgm:scene3d>
    <dgm:sp3d z="-30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dgm:scene3d>
    <dgm:sp3d z="-600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dgm:scene3d>
    <dgm:sp3d z="635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dgm:scene3d>
    <dgm:sp3d z="-1520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asst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asst2">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asst3">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1">
    <dgm:scene3d>
      <a:camera prst="orthographicFront"/>
      <a:lightRig rig="threePt" dir="t"/>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z="60000" prstMaterial="flat">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dgm:scene3d>
    <dgm:sp3d z="60000" prstMaterial="flat">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dgm:style>
  </dgm:styleLbl>
  <dgm:styleLbl name="conFgAcc1">
    <dgm:scene3d>
      <a:camera prst="orthographicFront"/>
      <a:lightRig rig="threePt" dir="t"/>
    </dgm:scene3d>
    <dgm:sp3d z="-152400" extrusionH="63500" prstMaterial="matte">
      <a:bevelT w="44450" h="6350" prst="relaxedInset"/>
      <a:contourClr>
        <a:schemeClr val="bg1"/>
      </a:contourClr>
    </dgm:sp3d>
    <dgm:txPr/>
    <dgm:style>
      <a:lnRef idx="0">
        <a:scrgbClr r="0" g="0" b="0"/>
      </a:lnRef>
      <a:fillRef idx="1">
        <a:scrgbClr r="0" g="0" b="0"/>
      </a:fillRef>
      <a:effectRef idx="0">
        <a:scrgbClr r="0" g="0" b="0"/>
      </a:effectRef>
      <a:fontRef idx="minor"/>
    </dgm:style>
  </dgm:styleLbl>
  <dgm:styleLbl name="alignAcc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dgm:style>
  </dgm:styleLbl>
  <dgm:styleLbl name="trAlignAcc1">
    <dgm:scene3d>
      <a:camera prst="orthographicFront"/>
      <a:lightRig rig="threePt" dir="t"/>
    </dgm:scene3d>
    <dgm:sp3d extrusionH="190500" prstMaterial="matte">
      <a:bevelT w="120650" h="38100"/>
      <a:bevelB w="120650" h="57150" prst="relaxedInset"/>
      <a:contourClr>
        <a:schemeClr val="bg1"/>
      </a:contourClr>
    </dgm:sp3d>
    <dgm:txPr/>
    <dgm:style>
      <a:lnRef idx="0">
        <a:scrgbClr r="0" g="0" b="0"/>
      </a:lnRef>
      <a:fillRef idx="1">
        <a:scrgbClr r="0" g="0" b="0"/>
      </a:fillRef>
      <a:effectRef idx="2">
        <a:scrgbClr r="0" g="0" b="0"/>
      </a:effectRef>
      <a:fontRef idx="minor"/>
    </dgm:style>
  </dgm:styleLbl>
  <dgm:styleLbl name="bgAcc1">
    <dgm:scene3d>
      <a:camera prst="orthographicFront"/>
      <a:lightRig rig="threePt" dir="t"/>
    </dgm:scene3d>
    <dgm:sp3d z="-152400" extrusionH="63500" prstMaterial="matte">
      <a:bevelT w="44450" h="6350" prst="relaxedInset"/>
      <a:contourClr>
        <a:schemeClr val="bg1"/>
      </a:contourClr>
    </dgm:sp3d>
    <dgm:txPr/>
    <dgm:style>
      <a:lnRef idx="0">
        <a:scrgbClr r="0" g="0" b="0"/>
      </a:lnRef>
      <a:fillRef idx="1">
        <a:scrgbClr r="0" g="0" b="0"/>
      </a:fillRef>
      <a:effectRef idx="0">
        <a:scrgbClr r="0" g="0" b="0"/>
      </a:effectRef>
      <a:fontRef idx="minor"/>
    </dgm:style>
  </dgm:styleLbl>
  <dgm:styleLbl name="solidFgAcc1">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dgm:style>
  </dgm:styleLbl>
  <dgm:styleLbl name="solidAlignAcc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dgm:style>
  </dgm:styleLbl>
  <dgm:styleLbl name="solidBgAcc1">
    <dgm:scene3d>
      <a:camera prst="orthographicFront"/>
      <a:lightRig rig="threePt" dir="t"/>
    </dgm:scene3d>
    <dgm:sp3d z="-152400" extrusionH="63500" prstMaterial="matte">
      <a:bevelT w="44450" h="6350" prst="relaxedInset"/>
      <a:contourClr>
        <a:schemeClr val="bg1"/>
      </a:contourClr>
    </dgm:sp3d>
    <dgm:txPr/>
    <dgm:style>
      <a:lnRef idx="0">
        <a:scrgbClr r="0" g="0" b="0"/>
      </a:lnRef>
      <a:fillRef idx="1">
        <a:scrgbClr r="0" g="0" b="0"/>
      </a:fillRef>
      <a:effectRef idx="0">
        <a:scrgbClr r="0" g="0" b="0"/>
      </a:effectRef>
      <a:fontRef idx="minor"/>
    </dgm:style>
  </dgm:styleLbl>
  <dgm:styleLbl name="fgAccFollowNode1">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AccFollowNode1">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dgm:style>
  </dgm:styleLbl>
  <dgm:styleLbl name="bgAccFollowNode1">
    <dgm:scene3d>
      <a:camera prst="orthographicFront"/>
      <a:lightRig rig="threePt" dir="t"/>
    </dgm:scene3d>
    <dgm:sp3d z="-152400" extrusionH="63500" prstMaterial="matte">
      <a:bevelT w="44450" h="6350" prst="relaxedInset"/>
      <a:contourClr>
        <a:schemeClr val="bg1"/>
      </a:contourClr>
    </dgm:sp3d>
    <dgm:txPr/>
    <dgm:style>
      <a:lnRef idx="0">
        <a:scrgbClr r="0" g="0" b="0"/>
      </a:lnRef>
      <a:fillRef idx="1">
        <a:scrgbClr r="0" g="0" b="0"/>
      </a:fillRef>
      <a:effectRef idx="2">
        <a:scrgbClr r="0" g="0" b="0"/>
      </a:effectRef>
      <a:fontRef idx="minor"/>
    </dgm:style>
  </dgm:styleLbl>
  <dgm:styleLbl name="fgAcc0">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Acc2">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Acc3">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Acc4">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dgm:scene3d>
    <dgm:sp3d z="-152400" extrusionH="63500" prstMaterial="matte">
      <a:bevelT w="44450" h="6350" prst="relaxedInset"/>
      <a:contourClr>
        <a:schemeClr val="bg1"/>
      </a:contourClr>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extrusionH="190500" prstMaterial="matte">
      <a:bevelT w="120650" h="38100" prst="relaxedInset"/>
      <a:bevelB w="120650" h="571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1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8/23/2024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830647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46275323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1853324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77009815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169357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560626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8822727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5310394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2169800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5592643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2954940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8907788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5868060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1874127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6345693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8350326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0629898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1928746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9601066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1679778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0014245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5458334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Slide Image Placeholder 1"/>
          <p:cNvSpPr>
            <a:spLocks noGrp="1" noRot="1" noChangeAspect="1" noTextEdit="1"/>
          </p:cNvSpPr>
          <p:nvPr>
            <p:ph type="sldImg"/>
          </p:nvPr>
        </p:nvSpPr>
        <p:spPr>
          <a:ln/>
        </p:spPr>
      </p:sp>
      <p:sp>
        <p:nvSpPr>
          <p:cNvPr id="74755"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atin typeface="Arial" panose="020B0604020202020204" pitchFamily="34" charset="0"/>
            </a:endParaRPr>
          </a:p>
        </p:txBody>
      </p:sp>
      <p:sp>
        <p:nvSpPr>
          <p:cNvPr id="7475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fld id="{5C756941-6498-4ACB-A03B-D16F4560F143}" type="slidenum">
              <a:rPr lang="en-US" smtClean="0">
                <a:solidFill>
                  <a:srgbClr val="000000"/>
                </a:solidFill>
              </a:rPr>
              <a:pPr/>
              <a:t>52</a:t>
            </a:fld>
            <a:endParaRPr lang="en-US">
              <a:solidFill>
                <a:srgbClr val="000000"/>
              </a:solidFill>
            </a:endParaRPr>
          </a:p>
        </p:txBody>
      </p:sp>
    </p:spTree>
    <p:extLst>
      <p:ext uri="{BB962C8B-B14F-4D97-AF65-F5344CB8AC3E}">
        <p14:creationId xmlns:p14="http://schemas.microsoft.com/office/powerpoint/2010/main" val="245267201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67</a:t>
            </a:fld>
            <a:endParaRPr lang="en-US"/>
          </a:p>
        </p:txBody>
      </p:sp>
    </p:spTree>
    <p:extLst>
      <p:ext uri="{BB962C8B-B14F-4D97-AF65-F5344CB8AC3E}">
        <p14:creationId xmlns:p14="http://schemas.microsoft.com/office/powerpoint/2010/main" val="335881268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83</a:t>
            </a:fld>
            <a:endParaRPr lang="en-US"/>
          </a:p>
        </p:txBody>
      </p:sp>
    </p:spTree>
    <p:extLst>
      <p:ext uri="{BB962C8B-B14F-4D97-AF65-F5344CB8AC3E}">
        <p14:creationId xmlns:p14="http://schemas.microsoft.com/office/powerpoint/2010/main" val="193432868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
        <p:cNvGrpSpPr/>
        <p:nvPr/>
      </p:nvGrpSpPr>
      <p:grpSpPr>
        <a:xfrm>
          <a:off x="0" y="0"/>
          <a:ext cx="0" cy="0"/>
          <a:chOff x="0" y="0"/>
          <a:chExt cx="0" cy="0"/>
        </a:xfrm>
      </p:grpSpPr>
      <p:sp>
        <p:nvSpPr>
          <p:cNvPr id="170" name="Google Shape;170;g35f391192_0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 name="Google Shape;171;g35f391192_0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867060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
        <p:cNvGrpSpPr/>
        <p:nvPr/>
      </p:nvGrpSpPr>
      <p:grpSpPr>
        <a:xfrm>
          <a:off x="0" y="0"/>
          <a:ext cx="0" cy="0"/>
          <a:chOff x="0" y="0"/>
          <a:chExt cx="0" cy="0"/>
        </a:xfrm>
      </p:grpSpPr>
      <p:sp>
        <p:nvSpPr>
          <p:cNvPr id="138" name="Google Shape;138;g35f391192_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 name="Google Shape;139;g35f391192_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933085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8"/>
        <p:cNvGrpSpPr/>
        <p:nvPr/>
      </p:nvGrpSpPr>
      <p:grpSpPr>
        <a:xfrm>
          <a:off x="0" y="0"/>
          <a:ext cx="0" cy="0"/>
          <a:chOff x="0" y="0"/>
          <a:chExt cx="0" cy="0"/>
        </a:xfrm>
      </p:grpSpPr>
      <p:sp>
        <p:nvSpPr>
          <p:cNvPr id="739" name="Google Shape;739;g6c8aeeb471_0_4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0" name="Google Shape;740;g6c8aeeb471_0_4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
        <p:cNvGrpSpPr/>
        <p:nvPr/>
      </p:nvGrpSpPr>
      <p:grpSpPr>
        <a:xfrm>
          <a:off x="0" y="0"/>
          <a:ext cx="0" cy="0"/>
          <a:chOff x="0" y="0"/>
          <a:chExt cx="0" cy="0"/>
        </a:xfrm>
      </p:grpSpPr>
      <p:sp>
        <p:nvSpPr>
          <p:cNvPr id="138" name="Google Shape;138;g35f391192_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 name="Google Shape;139;g35f391192_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9180589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
        <p:cNvGrpSpPr/>
        <p:nvPr/>
      </p:nvGrpSpPr>
      <p:grpSpPr>
        <a:xfrm>
          <a:off x="0" y="0"/>
          <a:ext cx="0" cy="0"/>
          <a:chOff x="0" y="0"/>
          <a:chExt cx="0" cy="0"/>
        </a:xfrm>
      </p:grpSpPr>
      <p:sp>
        <p:nvSpPr>
          <p:cNvPr id="138" name="Google Shape;138;g35f391192_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 name="Google Shape;139;g35f391192_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5970214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
        <p:cNvGrpSpPr/>
        <p:nvPr/>
      </p:nvGrpSpPr>
      <p:grpSpPr>
        <a:xfrm>
          <a:off x="0" y="0"/>
          <a:ext cx="0" cy="0"/>
          <a:chOff x="0" y="0"/>
          <a:chExt cx="0" cy="0"/>
        </a:xfrm>
      </p:grpSpPr>
      <p:sp>
        <p:nvSpPr>
          <p:cNvPr id="138" name="Google Shape;138;g35f391192_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 name="Google Shape;139;g35f391192_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5954745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
        <p:cNvGrpSpPr/>
        <p:nvPr/>
      </p:nvGrpSpPr>
      <p:grpSpPr>
        <a:xfrm>
          <a:off x="0" y="0"/>
          <a:ext cx="0" cy="0"/>
          <a:chOff x="0" y="0"/>
          <a:chExt cx="0" cy="0"/>
        </a:xfrm>
      </p:grpSpPr>
      <p:sp>
        <p:nvSpPr>
          <p:cNvPr id="138" name="Google Shape;138;g35f391192_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 name="Google Shape;139;g35f391192_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3253969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
        <p:cNvGrpSpPr/>
        <p:nvPr/>
      </p:nvGrpSpPr>
      <p:grpSpPr>
        <a:xfrm>
          <a:off x="0" y="0"/>
          <a:ext cx="0" cy="0"/>
          <a:chOff x="0" y="0"/>
          <a:chExt cx="0" cy="0"/>
        </a:xfrm>
      </p:grpSpPr>
      <p:sp>
        <p:nvSpPr>
          <p:cNvPr id="134" name="Google Shape;134;g35f391192_0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 name="Google Shape;135;g35f391192_0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57593000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4.xml"/><Relationship Id="rId4" Type="http://schemas.openxmlformats.org/officeDocument/2006/relationships/hyperlink" Target="http://bit.ly/2TtBDfr" TargetMode="Externa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1.jpeg"/><Relationship Id="rId1" Type="http://schemas.openxmlformats.org/officeDocument/2006/relationships/slideMaster" Target="../slideMasters/slideMaster5.xml"/><Relationship Id="rId6" Type="http://schemas.openxmlformats.org/officeDocument/2006/relationships/image" Target="../media/image14.png"/><Relationship Id="rId5" Type="http://schemas.openxmlformats.org/officeDocument/2006/relationships/image" Target="../media/image12.jpeg"/><Relationship Id="rId4" Type="http://schemas.openxmlformats.org/officeDocument/2006/relationships/image" Target="../media/image10.jpeg"/></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22.png"/><Relationship Id="rId7" Type="http://schemas.openxmlformats.org/officeDocument/2006/relationships/image" Target="../media/image26.png"/><Relationship Id="rId2" Type="http://schemas.openxmlformats.org/officeDocument/2006/relationships/image" Target="../media/image21.png"/><Relationship Id="rId1" Type="http://schemas.openxmlformats.org/officeDocument/2006/relationships/slideMaster" Target="../slideMasters/slideMaster6.xml"/><Relationship Id="rId6" Type="http://schemas.openxmlformats.org/officeDocument/2006/relationships/image" Target="../media/image25.png"/><Relationship Id="rId5" Type="http://schemas.openxmlformats.org/officeDocument/2006/relationships/image" Target="../media/image24.png"/><Relationship Id="rId4" Type="http://schemas.openxmlformats.org/officeDocument/2006/relationships/image" Target="../media/image23.png"/></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7.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Master" Target="../slideMasters/slideMaster7.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7.xml"/></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8.jpeg"/><Relationship Id="rId1" Type="http://schemas.openxmlformats.org/officeDocument/2006/relationships/slideMaster" Target="../slideMasters/slideMaster7.xml"/></Relationships>
</file>

<file path=ppt/slideLayouts/_rels/slideLayout9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8.jpeg"/><Relationship Id="rId1" Type="http://schemas.openxmlformats.org/officeDocument/2006/relationships/slideMaster" Target="../slideMasters/slideMaster7.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8.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7.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3.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 xmlns:a16="http://schemas.microsoft.com/office/drawing/2014/main"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 xmlns:a16="http://schemas.microsoft.com/office/drawing/2014/main"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 xmlns:a16="http://schemas.microsoft.com/office/drawing/2014/main"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 xmlns:a16="http://schemas.microsoft.com/office/drawing/2014/main"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 xmlns:a16="http://schemas.microsoft.com/office/drawing/2014/main"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 xmlns:a16="http://schemas.microsoft.com/office/drawing/2014/main"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 xmlns:a16="http://schemas.microsoft.com/office/drawing/2014/main"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 xmlns:a16="http://schemas.microsoft.com/office/drawing/2014/main"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 xmlns:a16="http://schemas.microsoft.com/office/drawing/2014/main"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 xmlns:a16="http://schemas.microsoft.com/office/drawing/2014/main"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 xmlns:a16="http://schemas.microsoft.com/office/drawing/2014/main"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 xmlns:a16="http://schemas.microsoft.com/office/drawing/2014/main"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 xmlns:a16="http://schemas.microsoft.com/office/drawing/2014/main"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 xmlns:a16="http://schemas.microsoft.com/office/drawing/2014/main"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 xmlns:a16="http://schemas.microsoft.com/office/drawing/2014/main"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 xmlns:a16="http://schemas.microsoft.com/office/drawing/2014/main"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 xmlns:a16="http://schemas.microsoft.com/office/drawing/2014/main"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 xmlns:a16="http://schemas.microsoft.com/office/drawing/2014/main"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 xmlns:a16="http://schemas.microsoft.com/office/drawing/2014/main"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 xmlns:a16="http://schemas.microsoft.com/office/drawing/2014/main"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 xmlns:a16="http://schemas.microsoft.com/office/drawing/2014/main"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 xmlns:a16="http://schemas.microsoft.com/office/drawing/2014/main"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 xmlns:a16="http://schemas.microsoft.com/office/drawing/2014/main"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 xmlns:a16="http://schemas.microsoft.com/office/drawing/2014/main"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 xmlns:a16="http://schemas.microsoft.com/office/drawing/2014/main"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 xmlns:a16="http://schemas.microsoft.com/office/drawing/2014/main"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 xmlns:a16="http://schemas.microsoft.com/office/drawing/2014/main"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 xmlns:a16="http://schemas.microsoft.com/office/drawing/2014/main"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 xmlns:a16="http://schemas.microsoft.com/office/drawing/2014/main"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 xmlns:a16="http://schemas.microsoft.com/office/drawing/2014/main"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 xmlns:a16="http://schemas.microsoft.com/office/drawing/2014/main"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 xmlns:a16="http://schemas.microsoft.com/office/drawing/2014/main"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 xmlns:a16="http://schemas.microsoft.com/office/drawing/2014/main"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 xmlns:a16="http://schemas.microsoft.com/office/drawing/2014/main"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 xmlns:a16="http://schemas.microsoft.com/office/drawing/2014/main"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 xmlns:a16="http://schemas.microsoft.com/office/drawing/2014/main"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 xmlns:a16="http://schemas.microsoft.com/office/drawing/2014/main"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 xmlns:a16="http://schemas.microsoft.com/office/drawing/2014/main"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 xmlns:a16="http://schemas.microsoft.com/office/drawing/2014/main"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 xmlns:a16="http://schemas.microsoft.com/office/drawing/2014/main"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 xmlns:a16="http://schemas.microsoft.com/office/drawing/2014/main"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 xmlns:a16="http://schemas.microsoft.com/office/drawing/2014/main"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 xmlns:a16="http://schemas.microsoft.com/office/drawing/2014/main"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 xmlns:a16="http://schemas.microsoft.com/office/drawing/2014/main"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 xmlns:a16="http://schemas.microsoft.com/office/drawing/2014/main"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 xmlns:a16="http://schemas.microsoft.com/office/drawing/2014/main"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 xmlns:a16="http://schemas.microsoft.com/office/drawing/2014/main"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 xmlns:a16="http://schemas.microsoft.com/office/drawing/2014/main"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 xmlns:a16="http://schemas.microsoft.com/office/drawing/2014/main"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 xmlns:a16="http://schemas.microsoft.com/office/drawing/2014/main"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 xmlns:a16="http://schemas.microsoft.com/office/drawing/2014/main"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 xmlns:a16="http://schemas.microsoft.com/office/drawing/2014/main"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 xmlns:a16="http://schemas.microsoft.com/office/drawing/2014/main"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 xmlns:a16="http://schemas.microsoft.com/office/drawing/2014/main"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 xmlns:a16="http://schemas.microsoft.com/office/drawing/2014/main"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 xmlns:a16="http://schemas.microsoft.com/office/drawing/2014/main"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 xmlns:a16="http://schemas.microsoft.com/office/drawing/2014/main"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 xmlns:a16="http://schemas.microsoft.com/office/drawing/2014/main"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 xmlns:a16="http://schemas.microsoft.com/office/drawing/2014/main"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 xmlns:a16="http://schemas.microsoft.com/office/drawing/2014/main"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2411173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120911192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7504387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4635921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88306113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28552692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23174929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535053114"/>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61866967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rgbClr val="C3CED9"/>
        </a:solidFill>
        <a:effectLst/>
      </p:bgPr>
    </p:bg>
    <p:spTree>
      <p:nvGrpSpPr>
        <p:cNvPr id="1" name="Shape 53"/>
        <p:cNvGrpSpPr/>
        <p:nvPr/>
      </p:nvGrpSpPr>
      <p:grpSpPr>
        <a:xfrm>
          <a:off x="0" y="0"/>
          <a:ext cx="0" cy="0"/>
          <a:chOff x="0" y="0"/>
          <a:chExt cx="0" cy="0"/>
        </a:xfrm>
      </p:grpSpPr>
      <p:sp>
        <p:nvSpPr>
          <p:cNvPr id="54" name="Google Shape;54;p11"/>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55" name="Google Shape;55;p11"/>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09971297"/>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rgbClr val="3333CC"/>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ctrTitle"/>
          </p:nvPr>
        </p:nvSpPr>
        <p:spPr>
          <a:xfrm>
            <a:off x="609600" y="838201"/>
            <a:ext cx="10363200" cy="1470025"/>
          </a:xfrm>
        </p:spPr>
        <p:txBody>
          <a:bodyPr/>
          <a:lstStyle>
            <a:lvl1pPr>
              <a:defRPr>
                <a:solidFill>
                  <a:schemeClr val="bg1"/>
                </a:solidFill>
              </a:defRPr>
            </a:lvl1pPr>
          </a:lstStyle>
          <a:p>
            <a:r>
              <a:rPr lang="en-US"/>
              <a:t>Click to edit Master title style</a:t>
            </a:r>
          </a:p>
        </p:txBody>
      </p:sp>
      <p:sp>
        <p:nvSpPr>
          <p:cNvPr id="4099" name="Rectangle 3"/>
          <p:cNvSpPr>
            <a:spLocks noGrp="1" noChangeArrowheads="1"/>
          </p:cNvSpPr>
          <p:nvPr>
            <p:ph type="subTitle" idx="1"/>
          </p:nvPr>
        </p:nvSpPr>
        <p:spPr>
          <a:xfrm>
            <a:off x="1625600" y="2743200"/>
            <a:ext cx="8534400" cy="1752600"/>
          </a:xfrm>
        </p:spPr>
        <p:txBody>
          <a:bodyPr/>
          <a:lstStyle>
            <a:lvl1pPr marL="0" indent="60325" algn="ctr">
              <a:defRPr>
                <a:solidFill>
                  <a:schemeClr val="bg1"/>
                </a:solidFill>
              </a:defRPr>
            </a:lvl1pPr>
          </a:lstStyle>
          <a:p>
            <a:r>
              <a:rPr lang="en-US"/>
              <a:t>Click to edit Master subtitle style</a:t>
            </a:r>
          </a:p>
        </p:txBody>
      </p:sp>
      <p:sp>
        <p:nvSpPr>
          <p:cNvPr id="4" name="Rectangle 4"/>
          <p:cNvSpPr>
            <a:spLocks noGrp="1" noChangeArrowheads="1"/>
          </p:cNvSpPr>
          <p:nvPr>
            <p:ph type="dt" sz="half" idx="10"/>
          </p:nvPr>
        </p:nvSpPr>
        <p:spPr bwMode="auto">
          <a:xfrm>
            <a:off x="609600" y="6245225"/>
            <a:ext cx="2844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eaLnBrk="1" hangingPunct="1">
              <a:defRPr sz="1400">
                <a:latin typeface="Arial" charset="0"/>
              </a:defRPr>
            </a:lvl1pPr>
          </a:lstStyle>
          <a:p>
            <a:pPr defTabSz="914400" fontAlgn="base">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bwMode="auto">
          <a:xfrm>
            <a:off x="4165600" y="6245225"/>
            <a:ext cx="3860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ctr" eaLnBrk="1" hangingPunct="1">
              <a:defRPr sz="1400">
                <a:latin typeface="Arial" charset="0"/>
              </a:defRPr>
            </a:lvl1pPr>
          </a:lstStyle>
          <a:p>
            <a:pPr defTabSz="914400" fontAlgn="base">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bwMode="auto">
          <a:xfrm>
            <a:off x="8737600" y="6245225"/>
            <a:ext cx="2844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r" eaLnBrk="1" hangingPunct="1">
              <a:defRPr sz="1400"/>
            </a:lvl1pPr>
          </a:lstStyle>
          <a:p>
            <a:pPr defTabSz="914400" fontAlgn="base">
              <a:spcBef>
                <a:spcPct val="0"/>
              </a:spcBef>
              <a:spcAft>
                <a:spcPct val="0"/>
              </a:spcAft>
              <a:defRPr/>
            </a:pPr>
            <a:fld id="{944F57EA-B8E9-43E4-BA5B-3E328EED9906}" type="slidenum">
              <a:rPr lang="en-US" smtClean="0">
                <a:solidFill>
                  <a:srgbClr val="000000"/>
                </a:solidFill>
                <a:latin typeface="Arial" panose="020B0604020202020204" pitchFamily="34" charset="0"/>
              </a:rPr>
              <a:pPr defTabSz="914400" fontAlgn="base">
                <a:spcBef>
                  <a:spcPct val="0"/>
                </a:spcBef>
                <a:spcAft>
                  <a:spcPct val="0"/>
                </a:spcAft>
                <a:defRPr/>
              </a:pPr>
              <a:t>‹#›</a:t>
            </a:fld>
            <a:endParaRPr lang="en-US">
              <a:solidFill>
                <a:srgbClr val="000000"/>
              </a:solidFill>
              <a:latin typeface="Arial" panose="020B0604020202020204" pitchFamily="34" charset="0"/>
            </a:endParaRPr>
          </a:p>
        </p:txBody>
      </p:sp>
    </p:spTree>
    <p:extLst>
      <p:ext uri="{BB962C8B-B14F-4D97-AF65-F5344CB8AC3E}">
        <p14:creationId xmlns:p14="http://schemas.microsoft.com/office/powerpoint/2010/main" val="288119428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7819417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419580027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508000" y="1219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1219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0501426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58561847"/>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21154046"/>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502826142"/>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896649114"/>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43573328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62003633"/>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13800" y="274639"/>
            <a:ext cx="2768600" cy="5470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08000" y="274639"/>
            <a:ext cx="8102600" cy="5470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15443738"/>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487362"/>
          </a:xfrm>
        </p:spPr>
        <p:txBody>
          <a:bodyPr/>
          <a:lstStyle/>
          <a:p>
            <a:r>
              <a:rPr lang="en-US"/>
              <a:t>Click to edit Master title style</a:t>
            </a:r>
          </a:p>
        </p:txBody>
      </p:sp>
      <p:sp>
        <p:nvSpPr>
          <p:cNvPr id="3" name="Table Placeholder 2"/>
          <p:cNvSpPr>
            <a:spLocks noGrp="1"/>
          </p:cNvSpPr>
          <p:nvPr>
            <p:ph type="tbl" idx="1"/>
          </p:nvPr>
        </p:nvSpPr>
        <p:spPr>
          <a:xfrm>
            <a:off x="508000" y="1219201"/>
            <a:ext cx="10972800" cy="4525963"/>
          </a:xfrm>
        </p:spPr>
        <p:txBody>
          <a:bodyPr/>
          <a:lstStyle/>
          <a:p>
            <a:pPr lvl="0"/>
            <a:endParaRPr lang="en-US" noProof="0"/>
          </a:p>
        </p:txBody>
      </p:sp>
    </p:spTree>
    <p:extLst>
      <p:ext uri="{BB962C8B-B14F-4D97-AF65-F5344CB8AC3E}">
        <p14:creationId xmlns:p14="http://schemas.microsoft.com/office/powerpoint/2010/main" val="107996879"/>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487362"/>
          </a:xfrm>
        </p:spPr>
        <p:txBody>
          <a:bodyPr/>
          <a:lstStyle/>
          <a:p>
            <a:r>
              <a:rPr lang="en-US"/>
              <a:t>Click to edit Master title style</a:t>
            </a:r>
          </a:p>
        </p:txBody>
      </p:sp>
      <p:sp>
        <p:nvSpPr>
          <p:cNvPr id="3" name="Text Placeholder 2"/>
          <p:cNvSpPr>
            <a:spLocks noGrp="1"/>
          </p:cNvSpPr>
          <p:nvPr>
            <p:ph type="body" sz="half" idx="1"/>
          </p:nvPr>
        </p:nvSpPr>
        <p:spPr>
          <a:xfrm>
            <a:off x="508000" y="1219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096000" y="1219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096000" y="3557589"/>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88820402"/>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8_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0" y="0"/>
            <a:ext cx="12192000" cy="1179288"/>
          </a:xfrm>
          <a:prstGeom prst="rect">
            <a:avLst/>
          </a:prstGeom>
        </p:spPr>
        <p:txBody>
          <a:bodyPr/>
          <a:lstStyle>
            <a:lvl1pPr algn="ctr">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Tree>
    <p:extLst>
      <p:ext uri="{BB962C8B-B14F-4D97-AF65-F5344CB8AC3E}">
        <p14:creationId xmlns:p14="http://schemas.microsoft.com/office/powerpoint/2010/main" val="383892448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13625496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783089859"/>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036069033"/>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03017235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61982754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noFill/>
        <a:effectLst/>
      </p:bgPr>
    </p:bg>
    <p:spTree>
      <p:nvGrpSpPr>
        <p:cNvPr id="1" name="Shape 32"/>
        <p:cNvGrpSpPr/>
        <p:nvPr/>
      </p:nvGrpSpPr>
      <p:grpSpPr>
        <a:xfrm>
          <a:off x="0" y="0"/>
          <a:ext cx="0" cy="0"/>
          <a:chOff x="0" y="0"/>
          <a:chExt cx="0" cy="0"/>
        </a:xfrm>
      </p:grpSpPr>
      <p:sp>
        <p:nvSpPr>
          <p:cNvPr id="33" name="Google Shape;33;p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35" name="Google Shape;35;p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36" name="Google Shape;36;p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447371297"/>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251126357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807078012"/>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294786789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152526403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971393346"/>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841480488"/>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85" lvl="0" indent="-457189" rtl="0">
              <a:spcBef>
                <a:spcPts val="0"/>
              </a:spcBef>
              <a:spcAft>
                <a:spcPts val="0"/>
              </a:spcAft>
              <a:buSzPts val="18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859043342"/>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84566159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64922174"/>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291019295"/>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56393853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0963465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7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7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7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75575835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 name="Rectangle 382" descr="02"/>
          <p:cNvSpPr>
            <a:spLocks noChangeArrowheads="1"/>
          </p:cNvSpPr>
          <p:nvPr/>
        </p:nvSpPr>
        <p:spPr bwMode="gray">
          <a:xfrm>
            <a:off x="7751234" y="2043114"/>
            <a:ext cx="1947333" cy="1462087"/>
          </a:xfrm>
          <a:prstGeom prst="rect">
            <a:avLst/>
          </a:pr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5" name="Rectangle 427"/>
          <p:cNvSpPr>
            <a:spLocks noChangeArrowheads="1"/>
          </p:cNvSpPr>
          <p:nvPr userDrawn="1"/>
        </p:nvSpPr>
        <p:spPr bwMode="gray">
          <a:xfrm>
            <a:off x="9719734" y="2043114"/>
            <a:ext cx="1947333" cy="1462087"/>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6" name="Rectangle 332"/>
          <p:cNvSpPr>
            <a:spLocks noChangeArrowheads="1"/>
          </p:cNvSpPr>
          <p:nvPr/>
        </p:nvSpPr>
        <p:spPr bwMode="gray">
          <a:xfrm>
            <a:off x="5774267" y="2043114"/>
            <a:ext cx="1947333" cy="14620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7" name="Text Box 14"/>
          <p:cNvSpPr txBox="1">
            <a:spLocks noChangeArrowheads="1"/>
          </p:cNvSpPr>
          <p:nvPr/>
        </p:nvSpPr>
        <p:spPr bwMode="gray">
          <a:xfrm>
            <a:off x="533400" y="2933701"/>
            <a:ext cx="32512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2800">
                <a:solidFill>
                  <a:srgbClr val="C889CD"/>
                </a:solidFill>
                <a:latin typeface="Impact" panose="020B0806030902050204" pitchFamily="34" charset="0"/>
              </a:rPr>
              <a:t>COMPANY NAME</a:t>
            </a:r>
          </a:p>
        </p:txBody>
      </p:sp>
      <p:grpSp>
        <p:nvGrpSpPr>
          <p:cNvPr id="8" name="Group 372"/>
          <p:cNvGrpSpPr>
            <a:grpSpLocks/>
          </p:cNvGrpSpPr>
          <p:nvPr/>
        </p:nvGrpSpPr>
        <p:grpSpPr bwMode="auto">
          <a:xfrm>
            <a:off x="673101" y="3424238"/>
            <a:ext cx="11010900" cy="119062"/>
            <a:chOff x="288" y="1248"/>
            <a:chExt cx="5229" cy="96"/>
          </a:xfrm>
        </p:grpSpPr>
        <p:grpSp>
          <p:nvGrpSpPr>
            <p:cNvPr id="9" name="Group 368"/>
            <p:cNvGrpSpPr>
              <a:grpSpLocks/>
            </p:cNvGrpSpPr>
            <p:nvPr userDrawn="1"/>
          </p:nvGrpSpPr>
          <p:grpSpPr bwMode="auto">
            <a:xfrm>
              <a:off x="288" y="1248"/>
              <a:ext cx="5229" cy="96"/>
              <a:chOff x="192" y="498"/>
              <a:chExt cx="5376" cy="78"/>
            </a:xfrm>
          </p:grpSpPr>
          <p:sp>
            <p:nvSpPr>
              <p:cNvPr id="11" name="Rectangle 369"/>
              <p:cNvSpPr>
                <a:spLocks noChangeArrowheads="1"/>
              </p:cNvSpPr>
              <p:nvPr userDrawn="1"/>
            </p:nvSpPr>
            <p:spPr bwMode="gray">
              <a:xfrm>
                <a:off x="192" y="498"/>
                <a:ext cx="1488" cy="7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2" name="Line 370"/>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pic>
          <p:nvPicPr>
            <p:cNvPr id="10" name="Picture 371" descr="Untitled-4 copy"/>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346" y="1254"/>
              <a:ext cx="7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Rectangle 380"/>
          <p:cNvSpPr>
            <a:spLocks noChangeArrowheads="1"/>
          </p:cNvSpPr>
          <p:nvPr/>
        </p:nvSpPr>
        <p:spPr bwMode="gray">
          <a:xfrm>
            <a:off x="7751234" y="557214"/>
            <a:ext cx="1947333" cy="1462087"/>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4" name="Rectangle 381" descr="01"/>
          <p:cNvSpPr>
            <a:spLocks noChangeArrowheads="1"/>
          </p:cNvSpPr>
          <p:nvPr/>
        </p:nvSpPr>
        <p:spPr bwMode="gray">
          <a:xfrm>
            <a:off x="3795184" y="2043114"/>
            <a:ext cx="1947333" cy="1462087"/>
          </a:xfrm>
          <a:prstGeom prst="rect">
            <a:avLst/>
          </a:pr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5" name="Rectangle 383" descr="03"/>
          <p:cNvSpPr>
            <a:spLocks noChangeArrowheads="1"/>
          </p:cNvSpPr>
          <p:nvPr/>
        </p:nvSpPr>
        <p:spPr bwMode="gray">
          <a:xfrm>
            <a:off x="5774267" y="547689"/>
            <a:ext cx="1938867" cy="1470025"/>
          </a:xfrm>
          <a:prstGeom prst="rect">
            <a:avLst/>
          </a:pr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pic>
        <p:nvPicPr>
          <p:cNvPr id="16" name="Picture 424" descr="03"/>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508000" y="3860800"/>
            <a:ext cx="5994400" cy="299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2"/>
          <p:cNvSpPr txBox="1">
            <a:spLocks noChangeArrowheads="1"/>
          </p:cNvSpPr>
          <p:nvPr userDrawn="1"/>
        </p:nvSpPr>
        <p:spPr bwMode="auto">
          <a:xfrm>
            <a:off x="10500512"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bwMode="gray">
          <a:xfrm>
            <a:off x="1117600" y="3695700"/>
            <a:ext cx="10668000" cy="533400"/>
          </a:xfrm>
        </p:spPr>
        <p:txBody>
          <a:bodyPr/>
          <a:lstStyle>
            <a:lvl1pPr algn="r">
              <a:defRPr sz="4800" b="1">
                <a:solidFill>
                  <a:schemeClr val="tx1"/>
                </a:solidFill>
              </a:defRPr>
            </a:lvl1pPr>
          </a:lstStyle>
          <a:p>
            <a:r>
              <a:rPr lang="en-US"/>
              <a:t>Click to edit Master title style</a:t>
            </a:r>
          </a:p>
        </p:txBody>
      </p:sp>
      <p:sp>
        <p:nvSpPr>
          <p:cNvPr id="3075" name="Rectangle 3"/>
          <p:cNvSpPr>
            <a:spLocks noGrp="1" noChangeArrowheads="1"/>
          </p:cNvSpPr>
          <p:nvPr>
            <p:ph type="subTitle" idx="1"/>
          </p:nvPr>
        </p:nvSpPr>
        <p:spPr>
          <a:xfrm>
            <a:off x="1270000" y="4343400"/>
            <a:ext cx="10473267" cy="457200"/>
          </a:xfrm>
        </p:spPr>
        <p:txBody>
          <a:bodyPr/>
          <a:lstStyle>
            <a:lvl1pPr marL="0" indent="0" algn="r">
              <a:buFont typeface="Wingdings" pitchFamily="2" charset="2"/>
              <a:buNone/>
              <a:defRPr b="1">
                <a:solidFill>
                  <a:schemeClr val="accent1"/>
                </a:solidFill>
              </a:defRPr>
            </a:lvl1pPr>
          </a:lstStyle>
          <a:p>
            <a:r>
              <a:rPr lang="en-US"/>
              <a:t>Click to edit Master subtitle style</a:t>
            </a:r>
          </a:p>
        </p:txBody>
      </p:sp>
      <p:sp>
        <p:nvSpPr>
          <p:cNvPr id="18" name="Rectangle 5"/>
          <p:cNvSpPr>
            <a:spLocks noGrp="1" noChangeArrowheads="1"/>
          </p:cNvSpPr>
          <p:nvPr>
            <p:ph type="ftr" sz="quarter" idx="10"/>
          </p:nvPr>
        </p:nvSpPr>
        <p:spPr>
          <a:xfrm>
            <a:off x="9550401" y="6400801"/>
            <a:ext cx="1191684" cy="244475"/>
          </a:xfrm>
        </p:spPr>
        <p:txBody>
          <a:bodyPr/>
          <a:lstStyle>
            <a:lvl1pPr algn="ctr" eaLnBrk="0" hangingPunct="0">
              <a:defRPr sz="1200">
                <a:solidFill>
                  <a:srgbClr val="000000"/>
                </a:solidFill>
                <a:latin typeface=".VnTime" pitchFamily="34" charset="0"/>
              </a:defRPr>
            </a:lvl1pPr>
          </a:lstStyle>
          <a:p>
            <a:pPr>
              <a:defRPr/>
            </a:pPr>
            <a:endParaRPr lang="en-US"/>
          </a:p>
        </p:txBody>
      </p:sp>
      <p:sp>
        <p:nvSpPr>
          <p:cNvPr id="19" name="Rectangle 373"/>
          <p:cNvSpPr>
            <a:spLocks noGrp="1" noChangeArrowheads="1"/>
          </p:cNvSpPr>
          <p:nvPr>
            <p:ph type="sldNum" sz="quarter" idx="11"/>
          </p:nvPr>
        </p:nvSpPr>
        <p:spPr>
          <a:xfrm>
            <a:off x="10871200" y="6400800"/>
            <a:ext cx="1117600" cy="261938"/>
          </a:xfrm>
        </p:spPr>
        <p:txBody>
          <a:bodyPr/>
          <a:lstStyle>
            <a:lvl1pPr eaLnBrk="0" hangingPunct="0">
              <a:defRPr>
                <a:latin typeface=".VnTime" pitchFamily="34" charset="0"/>
              </a:defRPr>
            </a:lvl1pPr>
          </a:lstStyle>
          <a:p>
            <a:pPr>
              <a:defRPr/>
            </a:pPr>
            <a:fld id="{53DFF851-0CF6-4C46-8A24-54DBB11BF61E}" type="slidenum">
              <a:rPr lang="en-US"/>
              <a:pPr>
                <a:defRPr/>
              </a:pPr>
              <a:t>‹#›</a:t>
            </a:fld>
            <a:endParaRPr lang="en-US"/>
          </a:p>
        </p:txBody>
      </p:sp>
      <p:sp>
        <p:nvSpPr>
          <p:cNvPr id="20" name="Rectangle 374"/>
          <p:cNvSpPr>
            <a:spLocks noGrp="1" noChangeArrowheads="1"/>
          </p:cNvSpPr>
          <p:nvPr>
            <p:ph type="dt" sz="half" idx="12"/>
          </p:nvPr>
        </p:nvSpPr>
        <p:spPr>
          <a:xfrm>
            <a:off x="6807200" y="6400800"/>
            <a:ext cx="2540000" cy="261938"/>
          </a:xfrm>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216720209"/>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A439202C-1BC8-4EE5-BEC4-D5E51DF8C08F}"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859822059"/>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735DD58F-4596-4953-8F45-925D04C21449}"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645323328"/>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468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F1C87E7E-EB24-4558-BD6F-06CF4882E300}"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06239120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8" name="Slide Number Placeholder 7"/>
          <p:cNvSpPr>
            <a:spLocks noGrp="1"/>
          </p:cNvSpPr>
          <p:nvPr>
            <p:ph type="sldNum" sz="quarter" idx="11"/>
          </p:nvPr>
        </p:nvSpPr>
        <p:spPr/>
        <p:txBody>
          <a:bodyPr/>
          <a:lstStyle>
            <a:lvl1pPr eaLnBrk="0" hangingPunct="0">
              <a:defRPr>
                <a:latin typeface=".VnTime" pitchFamily="34" charset="0"/>
              </a:defRPr>
            </a:lvl1pPr>
          </a:lstStyle>
          <a:p>
            <a:pPr>
              <a:defRPr/>
            </a:pPr>
            <a:fld id="{01230200-4CBA-4015-96C8-73E5A4A0D45F}" type="slidenum">
              <a:rPr lang="en-US"/>
              <a:pPr>
                <a:defRPr/>
              </a:pPr>
              <a:t>‹#›</a:t>
            </a:fld>
            <a:endParaRPr lang="en-US"/>
          </a:p>
        </p:txBody>
      </p:sp>
      <p:sp>
        <p:nvSpPr>
          <p:cNvPr id="9" name="Date Placeholder 8"/>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156422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2"/>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1"/>
          </p:nvPr>
        </p:nvSpPr>
        <p:spPr/>
        <p:txBody>
          <a:bodyPr/>
          <a:lstStyle>
            <a:lvl1pPr eaLnBrk="0" hangingPunct="0">
              <a:defRPr>
                <a:latin typeface=".VnTime" pitchFamily="34" charset="0"/>
              </a:defRPr>
            </a:lvl1pPr>
          </a:lstStyle>
          <a:p>
            <a:pPr>
              <a:defRPr/>
            </a:pPr>
            <a:fld id="{E816FD4B-F79C-4CF9-AE38-D36CF5F2051C}" type="slidenum">
              <a:rPr lang="en-US"/>
              <a:pPr>
                <a:defRPr/>
              </a:pPr>
              <a:t>‹#›</a:t>
            </a:fld>
            <a:endParaRPr lang="en-US"/>
          </a:p>
        </p:txBody>
      </p:sp>
      <p:sp>
        <p:nvSpPr>
          <p:cNvPr id="5" name="Date Placeholder 4"/>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46530321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3" name="Slide Number Placeholder 2"/>
          <p:cNvSpPr>
            <a:spLocks noGrp="1"/>
          </p:cNvSpPr>
          <p:nvPr>
            <p:ph type="sldNum" sz="quarter" idx="11"/>
          </p:nvPr>
        </p:nvSpPr>
        <p:spPr/>
        <p:txBody>
          <a:bodyPr/>
          <a:lstStyle>
            <a:lvl1pPr eaLnBrk="0" hangingPunct="0">
              <a:defRPr>
                <a:latin typeface=".VnTime" pitchFamily="34" charset="0"/>
              </a:defRPr>
            </a:lvl1pPr>
          </a:lstStyle>
          <a:p>
            <a:pPr>
              <a:defRPr/>
            </a:pPr>
            <a:fld id="{394CC368-48D0-49C6-B2D9-8AADC21D918C}" type="slidenum">
              <a:rPr lang="en-US"/>
              <a:pPr>
                <a:defRPr/>
              </a:pPr>
              <a:t>‹#›</a:t>
            </a:fld>
            <a:endParaRPr lang="en-US"/>
          </a:p>
        </p:txBody>
      </p:sp>
      <p:sp>
        <p:nvSpPr>
          <p:cNvPr id="4" name="Date Placeholder 3"/>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49054756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328EFBF6-135A-4D72-A44E-F7211FC1E946}"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510912677"/>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E64E00A7-C9BE-4A9D-A6A2-7BC9DD5C360D}"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786830361"/>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66588E3B-9EA5-4EE3-AF8A-0BCF4788D723}"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057183801"/>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64600" y="152400"/>
            <a:ext cx="2819400" cy="6248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152400"/>
            <a:ext cx="8255000" cy="6248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00CE7261-60C1-4E2C-A72E-894FFFEB43BC}"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486880184"/>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5" name="Group 36"/>
          <p:cNvGrpSpPr>
            <a:grpSpLocks/>
          </p:cNvGrpSpPr>
          <p:nvPr/>
        </p:nvGrpSpPr>
        <p:grpSpPr bwMode="auto">
          <a:xfrm>
            <a:off x="0" y="0"/>
            <a:ext cx="7266517" cy="6858000"/>
            <a:chOff x="0" y="0"/>
            <a:chExt cx="3433" cy="4320"/>
          </a:xfrm>
        </p:grpSpPr>
        <p:pic>
          <p:nvPicPr>
            <p:cNvPr id="6" name="Picture 30" descr="11"/>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p:cNvSpPr>
            <a:spLocks noChangeArrowheads="1"/>
          </p:cNvSpPr>
          <p:nvPr/>
        </p:nvSpPr>
        <p:spPr bwMode="ltGray">
          <a:xfrm>
            <a:off x="7416800" y="3581401"/>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9" name="Oval 18"/>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10" name="Text Box 23"/>
          <p:cNvSpPr txBox="1">
            <a:spLocks noChangeArrowheads="1"/>
          </p:cNvSpPr>
          <p:nvPr/>
        </p:nvSpPr>
        <p:spPr bwMode="gray">
          <a:xfrm>
            <a:off x="10756542" y="555626"/>
            <a:ext cx="1043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1800">
                <a:solidFill>
                  <a:srgbClr val="000000"/>
                </a:solidFill>
                <a:latin typeface="Arial" panose="020B0604020202020204" pitchFamily="34" charset="0"/>
              </a:rPr>
              <a:t>L/O/G/O</a:t>
            </a:r>
          </a:p>
        </p:txBody>
      </p:sp>
      <p:pic>
        <p:nvPicPr>
          <p:cNvPr id="11" name="Picture 26" descr="09"/>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1"/>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8" y="5600436"/>
            <a:ext cx="754062"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8" y="5614988"/>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7" y="5962651"/>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1" y="6470650"/>
            <a:ext cx="317923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1"/>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p:cNvSpPr>
            <a:spLocks noGrp="1" noChangeArrowheads="1"/>
          </p:cNvSpPr>
          <p:nvPr>
            <p:ph type="sldNum" sz="quarter" idx="12"/>
          </p:nvPr>
        </p:nvSpPr>
        <p:spPr/>
        <p:txBody>
          <a:bodyPr/>
          <a:lstStyle>
            <a:lvl1pPr eaLnBrk="0" hangingPunct="0">
              <a:defRPr sz="1000">
                <a:latin typeface=".VnTime" pitchFamily="34" charset="0"/>
                <a:cs typeface="Arial" panose="020B0604020202020204" pitchFamily="34" charset="0"/>
              </a:defRPr>
            </a:lvl1pPr>
          </a:lstStyle>
          <a:p>
            <a:pPr>
              <a:defRPr/>
            </a:pPr>
            <a:fld id="{80EF1D0B-3527-4F46-B4CD-0C66F589F705}" type="slidenum">
              <a:rPr lang="en-US"/>
              <a:pPr>
                <a:defRPr/>
              </a:pPr>
              <a:t>‹#›</a:t>
            </a:fld>
            <a:endParaRPr lang="en-US"/>
          </a:p>
        </p:txBody>
      </p:sp>
    </p:spTree>
    <p:extLst>
      <p:ext uri="{BB962C8B-B14F-4D97-AF65-F5344CB8AC3E}">
        <p14:creationId xmlns:p14="http://schemas.microsoft.com/office/powerpoint/2010/main" val="4191917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5BA549DD-BF4A-4C39-9E0A-0B69B81FE60C}" type="slidenum">
              <a:rPr lang="en-US"/>
              <a:pPr>
                <a:defRPr/>
              </a:pPr>
              <a:t>‹#›</a:t>
            </a:fld>
            <a:endParaRPr lang="en-US"/>
          </a:p>
        </p:txBody>
      </p:sp>
    </p:spTree>
    <p:extLst>
      <p:ext uri="{BB962C8B-B14F-4D97-AF65-F5344CB8AC3E}">
        <p14:creationId xmlns:p14="http://schemas.microsoft.com/office/powerpoint/2010/main" val="705954855"/>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C03FF85-BAB4-4E79-87F0-D03726E7F353}" type="slidenum">
              <a:rPr lang="en-US"/>
              <a:pPr>
                <a:defRPr/>
              </a:pPr>
              <a:t>‹#›</a:t>
            </a:fld>
            <a:endParaRPr lang="en-US"/>
          </a:p>
        </p:txBody>
      </p:sp>
    </p:spTree>
    <p:extLst>
      <p:ext uri="{BB962C8B-B14F-4D97-AF65-F5344CB8AC3E}">
        <p14:creationId xmlns:p14="http://schemas.microsoft.com/office/powerpoint/2010/main" val="355215214"/>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B6FFBD57-4CE7-4B53-BF03-143653D64FEC}" type="slidenum">
              <a:rPr lang="en-US"/>
              <a:pPr>
                <a:defRPr/>
              </a:pPr>
              <a:t>‹#›</a:t>
            </a:fld>
            <a:endParaRPr lang="en-US"/>
          </a:p>
        </p:txBody>
      </p:sp>
    </p:spTree>
    <p:extLst>
      <p:ext uri="{BB962C8B-B14F-4D97-AF65-F5344CB8AC3E}">
        <p14:creationId xmlns:p14="http://schemas.microsoft.com/office/powerpoint/2010/main" val="609197237"/>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5CD336B-CA87-4234-BFC7-AC15D7B77444}" type="slidenum">
              <a:rPr lang="en-US"/>
              <a:pPr>
                <a:defRPr/>
              </a:pPr>
              <a:t>‹#›</a:t>
            </a:fld>
            <a:endParaRPr lang="en-US"/>
          </a:p>
        </p:txBody>
      </p:sp>
    </p:spTree>
    <p:extLst>
      <p:ext uri="{BB962C8B-B14F-4D97-AF65-F5344CB8AC3E}">
        <p14:creationId xmlns:p14="http://schemas.microsoft.com/office/powerpoint/2010/main" val="269944022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CF8918E2-818F-424C-A8C6-D5E566425257}" type="slidenum">
              <a:rPr lang="en-US"/>
              <a:pPr>
                <a:defRPr/>
              </a:pPr>
              <a:t>‹#›</a:t>
            </a:fld>
            <a:endParaRPr lang="en-US"/>
          </a:p>
        </p:txBody>
      </p:sp>
    </p:spTree>
    <p:extLst>
      <p:ext uri="{BB962C8B-B14F-4D97-AF65-F5344CB8AC3E}">
        <p14:creationId xmlns:p14="http://schemas.microsoft.com/office/powerpoint/2010/main" val="2171375248"/>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3947DAA4-3AC1-4D9D-92CF-FCFDE5C3749D}" type="slidenum">
              <a:rPr lang="en-US"/>
              <a:pPr>
                <a:defRPr/>
              </a:pPr>
              <a:t>‹#›</a:t>
            </a:fld>
            <a:endParaRPr lang="en-US"/>
          </a:p>
        </p:txBody>
      </p:sp>
    </p:spTree>
    <p:extLst>
      <p:ext uri="{BB962C8B-B14F-4D97-AF65-F5344CB8AC3E}">
        <p14:creationId xmlns:p14="http://schemas.microsoft.com/office/powerpoint/2010/main" val="3752270793"/>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14DE7687-EABB-4319-BF6E-1AE038BBF5DE}" type="slidenum">
              <a:rPr lang="en-US"/>
              <a:pPr>
                <a:defRPr/>
              </a:pPr>
              <a:t>‹#›</a:t>
            </a:fld>
            <a:endParaRPr lang="en-US"/>
          </a:p>
        </p:txBody>
      </p:sp>
    </p:spTree>
    <p:extLst>
      <p:ext uri="{BB962C8B-B14F-4D97-AF65-F5344CB8AC3E}">
        <p14:creationId xmlns:p14="http://schemas.microsoft.com/office/powerpoint/2010/main" val="396873743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BBEA1AB-F5ED-4439-95D2-8335F9C3900F}" type="slidenum">
              <a:rPr lang="en-US"/>
              <a:pPr>
                <a:defRPr/>
              </a:pPr>
              <a:t>‹#›</a:t>
            </a:fld>
            <a:endParaRPr lang="en-US"/>
          </a:p>
        </p:txBody>
      </p:sp>
    </p:spTree>
    <p:extLst>
      <p:ext uri="{BB962C8B-B14F-4D97-AF65-F5344CB8AC3E}">
        <p14:creationId xmlns:p14="http://schemas.microsoft.com/office/powerpoint/2010/main" val="98877277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ECFE9FF-6766-4B5B-A90B-F763F1B327DA}" type="slidenum">
              <a:rPr lang="en-US"/>
              <a:pPr>
                <a:defRPr/>
              </a:pPr>
              <a:t>‹#›</a:t>
            </a:fld>
            <a:endParaRPr lang="en-US"/>
          </a:p>
        </p:txBody>
      </p:sp>
    </p:spTree>
    <p:extLst>
      <p:ext uri="{BB962C8B-B14F-4D97-AF65-F5344CB8AC3E}">
        <p14:creationId xmlns:p14="http://schemas.microsoft.com/office/powerpoint/2010/main" val="260250239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C406C28-404E-4FB4-A9F7-714BC9E6D5DA}" type="slidenum">
              <a:rPr lang="en-US"/>
              <a:pPr>
                <a:defRPr/>
              </a:pPr>
              <a:t>‹#›</a:t>
            </a:fld>
            <a:endParaRPr lang="en-US"/>
          </a:p>
        </p:txBody>
      </p:sp>
    </p:spTree>
    <p:extLst>
      <p:ext uri="{BB962C8B-B14F-4D97-AF65-F5344CB8AC3E}">
        <p14:creationId xmlns:p14="http://schemas.microsoft.com/office/powerpoint/2010/main" val="94642206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8_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0" y="0"/>
            <a:ext cx="12192000" cy="1179288"/>
          </a:xfrm>
          <a:prstGeom prst="rect">
            <a:avLst/>
          </a:prstGeom>
        </p:spPr>
        <p:txBody>
          <a:bodyPr anchor="ctr"/>
          <a:lstStyle>
            <a:lvl1pPr algn="ctr">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Tree>
    <p:extLst>
      <p:ext uri="{BB962C8B-B14F-4D97-AF65-F5344CB8AC3E}">
        <p14:creationId xmlns:p14="http://schemas.microsoft.com/office/powerpoint/2010/main" val="1049681129"/>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Title and Content">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159563" y="0"/>
            <a:ext cx="10032437" cy="1179288"/>
          </a:xfrm>
          <a:prstGeom prst="rect">
            <a:avLst/>
          </a:prstGeom>
        </p:spPr>
        <p:txBody>
          <a:bodyPr anchor="ctr"/>
          <a:lstStyle>
            <a:lvl1pPr algn="l">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Tree>
    <p:extLst>
      <p:ext uri="{BB962C8B-B14F-4D97-AF65-F5344CB8AC3E}">
        <p14:creationId xmlns:p14="http://schemas.microsoft.com/office/powerpoint/2010/main" val="2538857517"/>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12192000" cy="1179288"/>
          </a:xfrm>
          <a:prstGeom prst="rect">
            <a:avLst/>
          </a:prstGeom>
        </p:spPr>
        <p:txBody>
          <a:bodyPr anchor="ctr"/>
          <a:lstStyle>
            <a:lvl1pPr algn="ctr">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Tree>
    <p:extLst>
      <p:ext uri="{BB962C8B-B14F-4D97-AF65-F5344CB8AC3E}">
        <p14:creationId xmlns:p14="http://schemas.microsoft.com/office/powerpoint/2010/main" val="2250144253"/>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2_Title and Content">
    <p:bg>
      <p:bgPr>
        <a:solidFill>
          <a:schemeClr val="accent3">
            <a:lumMod val="20000"/>
            <a:lumOff val="80000"/>
            <a:alpha val="50000"/>
          </a:schemeClr>
        </a:solidFill>
        <a:effectLst/>
      </p:bgPr>
    </p:bg>
    <p:spTree>
      <p:nvGrpSpPr>
        <p:cNvPr id="1" name=""/>
        <p:cNvGrpSpPr/>
        <p:nvPr/>
      </p:nvGrpSpPr>
      <p:grpSpPr>
        <a:xfrm>
          <a:off x="0" y="0"/>
          <a:ext cx="0" cy="0"/>
          <a:chOff x="0" y="0"/>
          <a:chExt cx="0" cy="0"/>
        </a:xfrm>
      </p:grpSpPr>
      <p:sp>
        <p:nvSpPr>
          <p:cNvPr id="3" name="Diamond 10"/>
          <p:cNvSpPr/>
          <p:nvPr userDrawn="1"/>
        </p:nvSpPr>
        <p:spPr>
          <a:xfrm>
            <a:off x="4271433" y="-3175"/>
            <a:ext cx="3600451" cy="2408238"/>
          </a:xfrm>
          <a:custGeom>
            <a:avLst/>
            <a:gdLst/>
            <a:ahLst/>
            <a:cxnLst/>
            <a:rect l="l" t="t" r="r" b="b"/>
            <a:pathLst>
              <a:path w="2700000" h="1806344">
                <a:moveTo>
                  <a:pt x="456344" y="0"/>
                </a:moveTo>
                <a:lnTo>
                  <a:pt x="2243656" y="0"/>
                </a:lnTo>
                <a:lnTo>
                  <a:pt x="2700000" y="456344"/>
                </a:lnTo>
                <a:lnTo>
                  <a:pt x="1350000" y="1806344"/>
                </a:lnTo>
                <a:lnTo>
                  <a:pt x="0" y="45634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4" name="Isosceles Triangle 3"/>
          <p:cNvSpPr/>
          <p:nvPr userDrawn="1"/>
        </p:nvSpPr>
        <p:spPr>
          <a:xfrm>
            <a:off x="4995334" y="5775326"/>
            <a:ext cx="2201333" cy="1082675"/>
          </a:xfrm>
          <a:prstGeom prst="triangl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5" name="Isosceles Triangle 4"/>
          <p:cNvSpPr/>
          <p:nvPr userDrawn="1"/>
        </p:nvSpPr>
        <p:spPr>
          <a:xfrm>
            <a:off x="5389034" y="5991226"/>
            <a:ext cx="1413933" cy="739775"/>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8" name="그림 개체 틀 7"/>
          <p:cNvSpPr>
            <a:spLocks noGrp="1"/>
          </p:cNvSpPr>
          <p:nvPr>
            <p:ph type="pic" idx="12"/>
          </p:nvPr>
        </p:nvSpPr>
        <p:spPr>
          <a:xfrm>
            <a:off x="4391797" y="2"/>
            <a:ext cx="3360000" cy="2281540"/>
          </a:xfrm>
          <a:custGeom>
            <a:avLst/>
            <a:gdLst>
              <a:gd name="connsiteX0" fmla="*/ 442968 w 2520000"/>
              <a:gd name="connsiteY0" fmla="*/ 0 h 1711155"/>
              <a:gd name="connsiteX1" fmla="*/ 985757 w 2520000"/>
              <a:gd name="connsiteY1" fmla="*/ 0 h 1711155"/>
              <a:gd name="connsiteX2" fmla="*/ 2080270 w 2520000"/>
              <a:gd name="connsiteY2" fmla="*/ 4702 h 1711155"/>
              <a:gd name="connsiteX3" fmla="*/ 2520000 w 2520000"/>
              <a:gd name="connsiteY3" fmla="*/ 451155 h 1711155"/>
              <a:gd name="connsiteX4" fmla="*/ 1260000 w 2520000"/>
              <a:gd name="connsiteY4" fmla="*/ 1711155 h 1711155"/>
              <a:gd name="connsiteX5" fmla="*/ 0 w 2520000"/>
              <a:gd name="connsiteY5" fmla="*/ 451155 h 171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0000" h="1711155">
                <a:moveTo>
                  <a:pt x="442968" y="0"/>
                </a:moveTo>
                <a:lnTo>
                  <a:pt x="985757" y="0"/>
                </a:lnTo>
                <a:lnTo>
                  <a:pt x="2080270" y="4702"/>
                </a:lnTo>
                <a:lnTo>
                  <a:pt x="2520000" y="451155"/>
                </a:lnTo>
                <a:lnTo>
                  <a:pt x="1260000" y="1711155"/>
                </a:lnTo>
                <a:lnTo>
                  <a:pt x="0" y="451155"/>
                </a:lnTo>
                <a:close/>
              </a:path>
            </a:pathLst>
          </a:custGeom>
          <a:solidFill>
            <a:schemeClr val="bg1">
              <a:lumMod val="95000"/>
            </a:schemeClr>
          </a:solidFill>
        </p:spPr>
        <p:txBody>
          <a:bodyPr wrap="square" anchor="ctr">
            <a:noAutofit/>
          </a:bodyP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1560811934"/>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_Title and Content">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7" name="Rectangle 6"/>
          <p:cNvSpPr/>
          <p:nvPr userDrawn="1"/>
        </p:nvSpPr>
        <p:spPr>
          <a:xfrm>
            <a:off x="753533" y="1568451"/>
            <a:ext cx="2497667" cy="406876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8" name="Rectangle 7"/>
          <p:cNvSpPr/>
          <p:nvPr userDrawn="1"/>
        </p:nvSpPr>
        <p:spPr>
          <a:xfrm>
            <a:off x="3484034" y="1568451"/>
            <a:ext cx="2495551" cy="40671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9" name="Rectangle 8"/>
          <p:cNvSpPr/>
          <p:nvPr userDrawn="1"/>
        </p:nvSpPr>
        <p:spPr>
          <a:xfrm>
            <a:off x="6212418" y="1566863"/>
            <a:ext cx="2495549" cy="406876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10" name="Rectangle 9"/>
          <p:cNvSpPr/>
          <p:nvPr userDrawn="1"/>
        </p:nvSpPr>
        <p:spPr>
          <a:xfrm>
            <a:off x="8942918" y="1566864"/>
            <a:ext cx="2495549" cy="40671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3" name="Title 1"/>
          <p:cNvSpPr>
            <a:spLocks noGrp="1"/>
          </p:cNvSpPr>
          <p:nvPr>
            <p:ph type="title"/>
          </p:nvPr>
        </p:nvSpPr>
        <p:spPr>
          <a:xfrm>
            <a:off x="0" y="0"/>
            <a:ext cx="12192000" cy="1179288"/>
          </a:xfrm>
          <a:prstGeom prst="rect">
            <a:avLst/>
          </a:prstGeom>
        </p:spPr>
        <p:txBody>
          <a:bodyPr anchor="ctr"/>
          <a:lstStyle>
            <a:lvl1pPr algn="ctr">
              <a:defRPr>
                <a:solidFill>
                  <a:schemeClr val="tx1">
                    <a:lumMod val="75000"/>
                    <a:lumOff val="25000"/>
                  </a:schemeClr>
                </a:solidFill>
                <a:latin typeface="+mn-lt"/>
                <a:cs typeface="Arial" pitchFamily="34" charset="0"/>
              </a:defRPr>
            </a:lvl1pPr>
          </a:lstStyle>
          <a:p>
            <a:r>
              <a:rPr lang="en-US" altLang="ko-KR"/>
              <a:t>Click to edit Master title style</a:t>
            </a:r>
            <a:endParaRPr lang="ko-KR" altLang="en-US" dirty="0"/>
          </a:p>
        </p:txBody>
      </p:sp>
      <p:sp>
        <p:nvSpPr>
          <p:cNvPr id="14" name="Picture Placeholder 2"/>
          <p:cNvSpPr>
            <a:spLocks noGrp="1"/>
          </p:cNvSpPr>
          <p:nvPr>
            <p:ph type="pic" idx="11"/>
          </p:nvPr>
        </p:nvSpPr>
        <p:spPr>
          <a:xfrm>
            <a:off x="1100635" y="1760115"/>
            <a:ext cx="1803423" cy="1803423"/>
          </a:xfrm>
          <a:prstGeom prst="ellipse">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5" name="Picture Placeholder 2"/>
          <p:cNvSpPr>
            <a:spLocks noGrp="1"/>
          </p:cNvSpPr>
          <p:nvPr>
            <p:ph type="pic" idx="12"/>
          </p:nvPr>
        </p:nvSpPr>
        <p:spPr>
          <a:xfrm>
            <a:off x="9288545" y="1760115"/>
            <a:ext cx="1803423" cy="1803423"/>
          </a:xfrm>
          <a:prstGeom prst="ellipse">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6" name="Picture Placeholder 2"/>
          <p:cNvSpPr>
            <a:spLocks noGrp="1"/>
          </p:cNvSpPr>
          <p:nvPr>
            <p:ph type="pic" idx="13"/>
          </p:nvPr>
        </p:nvSpPr>
        <p:spPr>
          <a:xfrm>
            <a:off x="3829938" y="1760115"/>
            <a:ext cx="1803423" cy="1803423"/>
          </a:xfrm>
          <a:prstGeom prst="ellipse">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7" name="Picture Placeholder 2"/>
          <p:cNvSpPr>
            <a:spLocks noGrp="1"/>
          </p:cNvSpPr>
          <p:nvPr>
            <p:ph type="pic" idx="14"/>
          </p:nvPr>
        </p:nvSpPr>
        <p:spPr>
          <a:xfrm>
            <a:off x="6559241" y="1760115"/>
            <a:ext cx="1803423" cy="1803423"/>
          </a:xfrm>
          <a:prstGeom prst="ellipse">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855235028"/>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2_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4" name="Picture 2" descr="D:\KBM-정애\014-Fullppt\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644651" y="601664"/>
            <a:ext cx="4377267" cy="436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Picture Placeholder 2"/>
          <p:cNvSpPr>
            <a:spLocks noGrp="1"/>
          </p:cNvSpPr>
          <p:nvPr>
            <p:ph type="pic" idx="11"/>
          </p:nvPr>
        </p:nvSpPr>
        <p:spPr>
          <a:xfrm>
            <a:off x="1818277" y="779696"/>
            <a:ext cx="3988779" cy="2769039"/>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8" name="Picture Placeholder 2"/>
          <p:cNvSpPr>
            <a:spLocks noGrp="1"/>
          </p:cNvSpPr>
          <p:nvPr>
            <p:ph type="pic" idx="12"/>
          </p:nvPr>
        </p:nvSpPr>
        <p:spPr>
          <a:xfrm>
            <a:off x="5524606" y="1727823"/>
            <a:ext cx="4074453" cy="2975168"/>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3288095936"/>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9_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4" name="Picture 4" descr="D:\KBM-정애\014-Fullppt\PNG이미지\노트북.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95700" y="3333751"/>
            <a:ext cx="4800600" cy="2441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itle 1"/>
          <p:cNvSpPr>
            <a:spLocks noGrp="1"/>
          </p:cNvSpPr>
          <p:nvPr>
            <p:ph type="title"/>
          </p:nvPr>
        </p:nvSpPr>
        <p:spPr>
          <a:xfrm>
            <a:off x="0" y="0"/>
            <a:ext cx="12192000" cy="1179288"/>
          </a:xfrm>
          <a:prstGeom prst="rect">
            <a:avLst/>
          </a:prstGeom>
        </p:spPr>
        <p:txBody>
          <a:bodyPr anchor="ctr"/>
          <a:lstStyle>
            <a:lvl1pPr algn="ctr">
              <a:defRPr>
                <a:solidFill>
                  <a:schemeClr val="tx1">
                    <a:lumMod val="75000"/>
                    <a:lumOff val="25000"/>
                  </a:schemeClr>
                </a:solidFill>
                <a:latin typeface="+mj-lt"/>
                <a:cs typeface="Arial" pitchFamily="34" charset="0"/>
              </a:defRPr>
            </a:lvl1pPr>
          </a:lstStyle>
          <a:p>
            <a:r>
              <a:rPr lang="en-US" altLang="ko-KR"/>
              <a:t>Click to edit Master title style</a:t>
            </a:r>
            <a:endParaRPr lang="ko-KR" altLang="en-US" dirty="0"/>
          </a:p>
        </p:txBody>
      </p:sp>
      <p:sp>
        <p:nvSpPr>
          <p:cNvPr id="12" name="Picture Placeholder 2"/>
          <p:cNvSpPr>
            <a:spLocks noGrp="1"/>
          </p:cNvSpPr>
          <p:nvPr>
            <p:ph type="pic" idx="12"/>
          </p:nvPr>
        </p:nvSpPr>
        <p:spPr>
          <a:xfrm>
            <a:off x="5005069" y="3686188"/>
            <a:ext cx="2281876" cy="1666227"/>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853962753"/>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3" name="Picture Placeholder 2"/>
          <p:cNvSpPr>
            <a:spLocks noGrp="1"/>
          </p:cNvSpPr>
          <p:nvPr>
            <p:ph type="pic" idx="12"/>
          </p:nvPr>
        </p:nvSpPr>
        <p:spPr>
          <a:xfrm>
            <a:off x="0" y="-1"/>
            <a:ext cx="12192000" cy="3621617"/>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542492941"/>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7" name="Picture Placeholder 2"/>
          <p:cNvSpPr>
            <a:spLocks noGrp="1"/>
          </p:cNvSpPr>
          <p:nvPr>
            <p:ph type="pic" idx="13"/>
          </p:nvPr>
        </p:nvSpPr>
        <p:spPr>
          <a:xfrm>
            <a:off x="730904" y="743253"/>
            <a:ext cx="3456000" cy="5376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9" name="Picture Placeholder 2"/>
          <p:cNvSpPr>
            <a:spLocks noGrp="1"/>
          </p:cNvSpPr>
          <p:nvPr>
            <p:ph type="pic" idx="14"/>
          </p:nvPr>
        </p:nvSpPr>
        <p:spPr>
          <a:xfrm>
            <a:off x="8016597" y="743253"/>
            <a:ext cx="3456000" cy="5376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5" name="Picture Placeholder 2"/>
          <p:cNvSpPr>
            <a:spLocks noGrp="1"/>
          </p:cNvSpPr>
          <p:nvPr>
            <p:ph type="pic" idx="15"/>
          </p:nvPr>
        </p:nvSpPr>
        <p:spPr>
          <a:xfrm>
            <a:off x="4373751" y="743253"/>
            <a:ext cx="3456000" cy="5376000"/>
          </a:xfrm>
          <a:prstGeom prst="rect">
            <a:avLst/>
          </a:prstGeom>
          <a:solidFill>
            <a:schemeClr val="bg1">
              <a:lumMod val="7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3081692485"/>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sp>
        <p:nvSpPr>
          <p:cNvPr id="3" name="Picture Placeholder 2"/>
          <p:cNvSpPr>
            <a:spLocks noGrp="1"/>
          </p:cNvSpPr>
          <p:nvPr>
            <p:ph type="pic" idx="13"/>
          </p:nvPr>
        </p:nvSpPr>
        <p:spPr>
          <a:xfrm>
            <a:off x="4079867" y="1"/>
            <a:ext cx="4032267" cy="3429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4" name="Picture Placeholder 2"/>
          <p:cNvSpPr>
            <a:spLocks noGrp="1"/>
          </p:cNvSpPr>
          <p:nvPr>
            <p:ph type="pic" idx="14"/>
          </p:nvPr>
        </p:nvSpPr>
        <p:spPr>
          <a:xfrm>
            <a:off x="6096133" y="3429000"/>
            <a:ext cx="2016000" cy="3429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5" name="Picture Placeholder 2"/>
          <p:cNvSpPr>
            <a:spLocks noGrp="1"/>
          </p:cNvSpPr>
          <p:nvPr>
            <p:ph type="pic" idx="15"/>
          </p:nvPr>
        </p:nvSpPr>
        <p:spPr>
          <a:xfrm>
            <a:off x="4079867" y="3429000"/>
            <a:ext cx="2016000" cy="3429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4013932307"/>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3" name="Picture Placeholder 2"/>
          <p:cNvSpPr>
            <a:spLocks noGrp="1"/>
          </p:cNvSpPr>
          <p:nvPr>
            <p:ph type="pic" idx="12"/>
          </p:nvPr>
        </p:nvSpPr>
        <p:spPr>
          <a:xfrm>
            <a:off x="3234683" y="720002"/>
            <a:ext cx="2304256" cy="5382753"/>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4" name="Picture Placeholder 2"/>
          <p:cNvSpPr>
            <a:spLocks noGrp="1"/>
          </p:cNvSpPr>
          <p:nvPr>
            <p:ph type="pic" idx="13"/>
          </p:nvPr>
        </p:nvSpPr>
        <p:spPr>
          <a:xfrm>
            <a:off x="738405" y="720002"/>
            <a:ext cx="2304256" cy="5382753"/>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5" name="Picture Placeholder 2"/>
          <p:cNvSpPr>
            <a:spLocks noGrp="1"/>
          </p:cNvSpPr>
          <p:nvPr>
            <p:ph type="pic" idx="14"/>
          </p:nvPr>
        </p:nvSpPr>
        <p:spPr>
          <a:xfrm>
            <a:off x="5730960" y="720002"/>
            <a:ext cx="2304256" cy="5382753"/>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368076286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5_Title and Content">
    <p:spTree>
      <p:nvGrpSpPr>
        <p:cNvPr id="1" name=""/>
        <p:cNvGrpSpPr/>
        <p:nvPr/>
      </p:nvGrpSpPr>
      <p:grpSpPr>
        <a:xfrm>
          <a:off x="0" y="0"/>
          <a:ext cx="0" cy="0"/>
          <a:chOff x="0" y="0"/>
          <a:chExt cx="0" cy="0"/>
        </a:xfrm>
      </p:grpSpPr>
      <p:sp>
        <p:nvSpPr>
          <p:cNvPr id="3" name="Picture Placeholder 2"/>
          <p:cNvSpPr>
            <a:spLocks noGrp="1"/>
          </p:cNvSpPr>
          <p:nvPr>
            <p:ph type="pic" idx="12"/>
          </p:nvPr>
        </p:nvSpPr>
        <p:spPr>
          <a:xfrm>
            <a:off x="0" y="-1"/>
            <a:ext cx="12192000" cy="6858001"/>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3628777467"/>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6" name="그림 개체 틀 5"/>
          <p:cNvSpPr>
            <a:spLocks noGrp="1"/>
          </p:cNvSpPr>
          <p:nvPr>
            <p:ph type="pic" idx="14"/>
          </p:nvPr>
        </p:nvSpPr>
        <p:spPr>
          <a:xfrm>
            <a:off x="4751851" y="851534"/>
            <a:ext cx="5760640" cy="6006468"/>
          </a:xfrm>
          <a:custGeom>
            <a:avLst/>
            <a:gdLst>
              <a:gd name="connsiteX0" fmla="*/ 2160240 w 4320480"/>
              <a:gd name="connsiteY0" fmla="*/ 0 h 4504851"/>
              <a:gd name="connsiteX1" fmla="*/ 4320480 w 4320480"/>
              <a:gd name="connsiteY1" fmla="*/ 4504851 h 4504851"/>
              <a:gd name="connsiteX2" fmla="*/ 0 w 4320480"/>
              <a:gd name="connsiteY2" fmla="*/ 4504851 h 4504851"/>
            </a:gdLst>
            <a:ahLst/>
            <a:cxnLst>
              <a:cxn ang="0">
                <a:pos x="connsiteX0" y="connsiteY0"/>
              </a:cxn>
              <a:cxn ang="0">
                <a:pos x="connsiteX1" y="connsiteY1"/>
              </a:cxn>
              <a:cxn ang="0">
                <a:pos x="connsiteX2" y="connsiteY2"/>
              </a:cxn>
            </a:cxnLst>
            <a:rect l="l" t="t" r="r" b="b"/>
            <a:pathLst>
              <a:path w="4320480" h="4504851">
                <a:moveTo>
                  <a:pt x="2160240" y="0"/>
                </a:moveTo>
                <a:lnTo>
                  <a:pt x="4320480" y="4504851"/>
                </a:lnTo>
                <a:lnTo>
                  <a:pt x="0" y="4504851"/>
                </a:lnTo>
                <a:close/>
              </a:path>
            </a:pathLst>
          </a:custGeom>
          <a:solidFill>
            <a:schemeClr val="bg1">
              <a:lumMod val="95000"/>
            </a:schemeClr>
          </a:solidFill>
        </p:spPr>
        <p:txBody>
          <a:bodyPr wrap="square" anchor="ctr">
            <a:noAutofit/>
          </a:bodyP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8" name="그림 개체 틀 7"/>
          <p:cNvSpPr>
            <a:spLocks noGrp="1"/>
          </p:cNvSpPr>
          <p:nvPr>
            <p:ph type="pic" idx="11"/>
          </p:nvPr>
        </p:nvSpPr>
        <p:spPr>
          <a:xfrm>
            <a:off x="7514173" y="3"/>
            <a:ext cx="4677827" cy="5785689"/>
          </a:xfrm>
          <a:custGeom>
            <a:avLst/>
            <a:gdLst>
              <a:gd name="connsiteX0" fmla="*/ 0 w 3508370"/>
              <a:gd name="connsiteY0" fmla="*/ 0 h 4339267"/>
              <a:gd name="connsiteX1" fmla="*/ 3508370 w 3508370"/>
              <a:gd name="connsiteY1" fmla="*/ 0 h 4339267"/>
              <a:gd name="connsiteX2" fmla="*/ 3504823 w 3508370"/>
              <a:gd name="connsiteY2" fmla="*/ 1594801 h 4339267"/>
              <a:gd name="connsiteX3" fmla="*/ 2097974 w 3508370"/>
              <a:gd name="connsiteY3" fmla="*/ 4339267 h 4339267"/>
            </a:gdLst>
            <a:ahLst/>
            <a:cxnLst>
              <a:cxn ang="0">
                <a:pos x="connsiteX0" y="connsiteY0"/>
              </a:cxn>
              <a:cxn ang="0">
                <a:pos x="connsiteX1" y="connsiteY1"/>
              </a:cxn>
              <a:cxn ang="0">
                <a:pos x="connsiteX2" y="connsiteY2"/>
              </a:cxn>
              <a:cxn ang="0">
                <a:pos x="connsiteX3" y="connsiteY3"/>
              </a:cxn>
            </a:cxnLst>
            <a:rect l="l" t="t" r="r" b="b"/>
            <a:pathLst>
              <a:path w="3508370" h="4339267">
                <a:moveTo>
                  <a:pt x="0" y="0"/>
                </a:moveTo>
                <a:lnTo>
                  <a:pt x="3508370" y="0"/>
                </a:lnTo>
                <a:cubicBezTo>
                  <a:pt x="3507188" y="531600"/>
                  <a:pt x="3506005" y="1063201"/>
                  <a:pt x="3504823" y="1594801"/>
                </a:cubicBezTo>
                <a:lnTo>
                  <a:pt x="2097974" y="4339267"/>
                </a:lnTo>
                <a:close/>
              </a:path>
            </a:pathLst>
          </a:custGeom>
          <a:solidFill>
            <a:schemeClr val="bg1">
              <a:lumMod val="95000"/>
            </a:schemeClr>
          </a:solidFill>
        </p:spPr>
        <p:txBody>
          <a:bodyPr wrap="square" anchor="ctr">
            <a:noAutofit/>
          </a:bodyP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118210691"/>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sp>
        <p:nvSpPr>
          <p:cNvPr id="3" name="Picture Placeholder 2"/>
          <p:cNvSpPr>
            <a:spLocks noGrp="1"/>
          </p:cNvSpPr>
          <p:nvPr>
            <p:ph type="pic" idx="11"/>
          </p:nvPr>
        </p:nvSpPr>
        <p:spPr>
          <a:xfrm>
            <a:off x="0" y="0"/>
            <a:ext cx="6768075" cy="6858000"/>
          </a:xfrm>
          <a:prstGeom prst="rect">
            <a:avLst/>
          </a:prstGeom>
          <a:solidFill>
            <a:schemeClr val="bg1">
              <a:lumMod val="7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extLst>
      <p:ext uri="{BB962C8B-B14F-4D97-AF65-F5344CB8AC3E}">
        <p14:creationId xmlns:p14="http://schemas.microsoft.com/office/powerpoint/2010/main" val="2740435644"/>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323528" y="123480"/>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977491717"/>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7_Title and Content">
    <p:spTree>
      <p:nvGrpSpPr>
        <p:cNvPr id="1" name=""/>
        <p:cNvGrpSpPr/>
        <p:nvPr/>
      </p:nvGrpSpPr>
      <p:grpSpPr>
        <a:xfrm>
          <a:off x="0" y="0"/>
          <a:ext cx="0" cy="0"/>
          <a:chOff x="0" y="0"/>
          <a:chExt cx="0" cy="0"/>
        </a:xfrm>
      </p:grpSpPr>
      <p:sp>
        <p:nvSpPr>
          <p:cNvPr id="3" name="Rounded Rectangle 2"/>
          <p:cNvSpPr/>
          <p:nvPr userDrawn="1"/>
        </p:nvSpPr>
        <p:spPr>
          <a:xfrm>
            <a:off x="472017" y="1508125"/>
            <a:ext cx="3799416" cy="4865688"/>
          </a:xfrm>
          <a:prstGeom prst="roundRect">
            <a:avLst>
              <a:gd name="adj" fmla="val 396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5" name="Rounded Rectangle 4"/>
          <p:cNvSpPr/>
          <p:nvPr userDrawn="1"/>
        </p:nvSpPr>
        <p:spPr>
          <a:xfrm>
            <a:off x="709084" y="1797050"/>
            <a:ext cx="143933" cy="4319588"/>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white"/>
              </a:solidFill>
            </a:endParaRPr>
          </a:p>
        </p:txBody>
      </p:sp>
      <p:sp>
        <p:nvSpPr>
          <p:cNvPr id="6" name="Half Frame 5"/>
          <p:cNvSpPr/>
          <p:nvPr userDrawn="1"/>
        </p:nvSpPr>
        <p:spPr>
          <a:xfrm rot="5400000">
            <a:off x="3457047" y="1650472"/>
            <a:ext cx="669925" cy="670983"/>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sz="1800" dirty="0">
              <a:solidFill>
                <a:prstClr val="black"/>
              </a:solidFill>
            </a:endParaRPr>
          </a:p>
        </p:txBody>
      </p:sp>
      <p:sp>
        <p:nvSpPr>
          <p:cNvPr id="4" name="Text Placeholder 9"/>
          <p:cNvSpPr>
            <a:spLocks noGrp="1"/>
          </p:cNvSpPr>
          <p:nvPr>
            <p:ph type="body" sz="quarter" idx="10"/>
          </p:nvPr>
        </p:nvSpPr>
        <p:spPr>
          <a:xfrm>
            <a:off x="0" y="164639"/>
            <a:ext cx="12192000" cy="768085"/>
          </a:xfrm>
          <a:prstGeom prst="rect">
            <a:avLst/>
          </a:prstGeom>
        </p:spPr>
        <p:txBody>
          <a:bodyPr anchor="ctr"/>
          <a:lstStyle>
            <a:lvl1pPr marL="0" indent="0" algn="ctr">
              <a:buNone/>
              <a:defRPr sz="40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770431267"/>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0" name="Freeform: Shape 9">
            <a:extLst>
              <a:ext uri="{FF2B5EF4-FFF2-40B4-BE49-F238E27FC236}">
                <a16:creationId xmlns="" xmlns:a16="http://schemas.microsoft.com/office/drawing/2014/main" id="{93EBF5BD-BDB4-4EDA-80D9-62417648E9A9}"/>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8" name="Freeform: Shape 7">
            <a:extLst>
              <a:ext uri="{FF2B5EF4-FFF2-40B4-BE49-F238E27FC236}">
                <a16:creationId xmlns="" xmlns:a16="http://schemas.microsoft.com/office/drawing/2014/main" id="{515D09CC-EA41-4CE9-B520-4B37AF49794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1602500367"/>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67298549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91713477"/>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solidFill>
          <a:schemeClr val="accent2"/>
        </a:solid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 xmlns:a16="http://schemas.microsoft.com/office/drawing/2014/main" id="{52C882D6-F42B-420F-B28D-BA2BD09E51CA}"/>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3" name="Freeform: Shape 2">
            <a:extLst>
              <a:ext uri="{FF2B5EF4-FFF2-40B4-BE49-F238E27FC236}">
                <a16:creationId xmlns="" xmlns:a16="http://schemas.microsoft.com/office/drawing/2014/main" id="{EFC47860-F692-40B3-8E78-8914A5700FC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929447541"/>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141553" y="339510"/>
            <a:ext cx="8755175"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 xmlns:a16="http://schemas.microsoft.com/office/drawing/2014/main" id="{AF45677C-8125-4A3E-BB35-BAD773DF67E0}"/>
              </a:ext>
            </a:extLst>
          </p:cNvPr>
          <p:cNvSpPr/>
          <p:nvPr userDrawn="1"/>
        </p:nvSpPr>
        <p:spPr>
          <a:xfrm>
            <a:off x="0" y="2"/>
            <a:ext cx="12192000" cy="6857999"/>
          </a:xfrm>
          <a:prstGeom prst="rect">
            <a:avLst/>
          </a:prstGeom>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4" name="Group 3">
            <a:extLst>
              <a:ext uri="{FF2B5EF4-FFF2-40B4-BE49-F238E27FC236}">
                <a16:creationId xmlns="" xmlns:a16="http://schemas.microsoft.com/office/drawing/2014/main" id="{7304581C-447C-41D2-AB77-0A55193F4D64}"/>
              </a:ext>
            </a:extLst>
          </p:cNvPr>
          <p:cNvGrpSpPr/>
          <p:nvPr userDrawn="1"/>
        </p:nvGrpSpPr>
        <p:grpSpPr>
          <a:xfrm>
            <a:off x="52535" y="5315742"/>
            <a:ext cx="1345500" cy="1533207"/>
            <a:chOff x="35636" y="1136215"/>
            <a:chExt cx="2624846" cy="2991029"/>
          </a:xfrm>
        </p:grpSpPr>
        <p:sp>
          <p:nvSpPr>
            <p:cNvPr id="5" name="Freeform: Shape 4">
              <a:extLst>
                <a:ext uri="{FF2B5EF4-FFF2-40B4-BE49-F238E27FC236}">
                  <a16:creationId xmlns="" xmlns:a16="http://schemas.microsoft.com/office/drawing/2014/main" id="{455351EA-759A-40CD-B878-CEACA9020F32}"/>
                </a:ext>
              </a:extLst>
            </p:cNvPr>
            <p:cNvSpPr/>
            <p:nvPr/>
          </p:nvSpPr>
          <p:spPr>
            <a:xfrm>
              <a:off x="1134977" y="1170148"/>
              <a:ext cx="1525505"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6" name="Freeform: Shape 5">
              <a:extLst>
                <a:ext uri="{FF2B5EF4-FFF2-40B4-BE49-F238E27FC236}">
                  <a16:creationId xmlns="" xmlns:a16="http://schemas.microsoft.com/office/drawing/2014/main" id="{AEA3E210-B1ED-40DF-9B3E-1EC217936C85}"/>
                </a:ext>
              </a:extLst>
            </p:cNvPr>
            <p:cNvSpPr/>
            <p:nvPr/>
          </p:nvSpPr>
          <p:spPr>
            <a:xfrm>
              <a:off x="35636" y="1136215"/>
              <a:ext cx="1113712" cy="2991028"/>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grpSp>
        <p:nvGrpSpPr>
          <p:cNvPr id="7" name="Group 6">
            <a:extLst>
              <a:ext uri="{FF2B5EF4-FFF2-40B4-BE49-F238E27FC236}">
                <a16:creationId xmlns="" xmlns:a16="http://schemas.microsoft.com/office/drawing/2014/main" id="{4F767EA1-DCB1-4019-85DD-A7022071EBC2}"/>
              </a:ext>
            </a:extLst>
          </p:cNvPr>
          <p:cNvGrpSpPr/>
          <p:nvPr userDrawn="1"/>
        </p:nvGrpSpPr>
        <p:grpSpPr>
          <a:xfrm>
            <a:off x="719765" y="5726143"/>
            <a:ext cx="973739" cy="1122804"/>
            <a:chOff x="276796" y="1136215"/>
            <a:chExt cx="2593938" cy="2991029"/>
          </a:xfrm>
        </p:grpSpPr>
        <p:sp>
          <p:nvSpPr>
            <p:cNvPr id="8" name="Freeform: Shape 7">
              <a:extLst>
                <a:ext uri="{FF2B5EF4-FFF2-40B4-BE49-F238E27FC236}">
                  <a16:creationId xmlns="" xmlns:a16="http://schemas.microsoft.com/office/drawing/2014/main" id="{086A14DB-06E7-49B9-A5D4-524A47846991}"/>
                </a:ext>
              </a:extLst>
            </p:cNvPr>
            <p:cNvSpPr/>
            <p:nvPr/>
          </p:nvSpPr>
          <p:spPr>
            <a:xfrm>
              <a:off x="1345231" y="1170148"/>
              <a:ext cx="1525503"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9" name="Freeform: Shape 8">
              <a:extLst>
                <a:ext uri="{FF2B5EF4-FFF2-40B4-BE49-F238E27FC236}">
                  <a16:creationId xmlns="" xmlns:a16="http://schemas.microsoft.com/office/drawing/2014/main" id="{4307D085-B667-4D37-A930-54AE1C03F6E4}"/>
                </a:ext>
              </a:extLst>
            </p:cNvPr>
            <p:cNvSpPr/>
            <p:nvPr/>
          </p:nvSpPr>
          <p:spPr>
            <a:xfrm>
              <a:off x="276796" y="1136215"/>
              <a:ext cx="1113713" cy="2991029"/>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sp>
        <p:nvSpPr>
          <p:cNvPr id="53" name="Rectangle 52">
            <a:extLst>
              <a:ext uri="{FF2B5EF4-FFF2-40B4-BE49-F238E27FC236}">
                <a16:creationId xmlns="" xmlns:a16="http://schemas.microsoft.com/office/drawing/2014/main" id="{553A449B-1E16-427E-AA1F-1761A105A61E}"/>
              </a:ext>
            </a:extLst>
          </p:cNvPr>
          <p:cNvSpPr/>
          <p:nvPr userDrawn="1"/>
        </p:nvSpPr>
        <p:spPr>
          <a:xfrm>
            <a:off x="2825394" y="0"/>
            <a:ext cx="9366607" cy="6858000"/>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54" name="Group 53">
            <a:extLst>
              <a:ext uri="{FF2B5EF4-FFF2-40B4-BE49-F238E27FC236}">
                <a16:creationId xmlns="" xmlns:a16="http://schemas.microsoft.com/office/drawing/2014/main" id="{A3D05169-BAAB-49AE-B6AB-F6EDA5219658}"/>
              </a:ext>
            </a:extLst>
          </p:cNvPr>
          <p:cNvGrpSpPr/>
          <p:nvPr userDrawn="1"/>
        </p:nvGrpSpPr>
        <p:grpSpPr>
          <a:xfrm>
            <a:off x="816240" y="3199973"/>
            <a:ext cx="1505539" cy="2566051"/>
            <a:chOff x="11521621" y="1903133"/>
            <a:chExt cx="2494544" cy="4251720"/>
          </a:xfrm>
        </p:grpSpPr>
        <p:sp>
          <p:nvSpPr>
            <p:cNvPr id="55" name="Freeform: Shape 54">
              <a:extLst>
                <a:ext uri="{FF2B5EF4-FFF2-40B4-BE49-F238E27FC236}">
                  <a16:creationId xmlns="" xmlns:a16="http://schemas.microsoft.com/office/drawing/2014/main" id="{A662FEF3-1917-4118-A53E-3734B721FD74}"/>
                </a:ext>
              </a:extLst>
            </p:cNvPr>
            <p:cNvSpPr/>
            <p:nvPr/>
          </p:nvSpPr>
          <p:spPr>
            <a:xfrm rot="20249457" flipH="1">
              <a:off x="12313664" y="1903133"/>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nvGrpSpPr>
            <p:cNvPr id="56" name="Group 55">
              <a:extLst>
                <a:ext uri="{FF2B5EF4-FFF2-40B4-BE49-F238E27FC236}">
                  <a16:creationId xmlns="" xmlns:a16="http://schemas.microsoft.com/office/drawing/2014/main" id="{EE2EF4D9-4CF5-400C-A9F0-AD7A0BD54A78}"/>
                </a:ext>
              </a:extLst>
            </p:cNvPr>
            <p:cNvGrpSpPr/>
            <p:nvPr/>
          </p:nvGrpSpPr>
          <p:grpSpPr>
            <a:xfrm>
              <a:off x="11521621" y="1969094"/>
              <a:ext cx="2494544" cy="4185759"/>
              <a:chOff x="11521621" y="1969094"/>
              <a:chExt cx="2494544" cy="4185759"/>
            </a:xfrm>
          </p:grpSpPr>
          <p:grpSp>
            <p:nvGrpSpPr>
              <p:cNvPr id="57" name="Group 56">
                <a:extLst>
                  <a:ext uri="{FF2B5EF4-FFF2-40B4-BE49-F238E27FC236}">
                    <a16:creationId xmlns="" xmlns:a16="http://schemas.microsoft.com/office/drawing/2014/main" id="{28497920-E136-42D7-9412-1BD60605931D}"/>
                  </a:ext>
                </a:extLst>
              </p:cNvPr>
              <p:cNvGrpSpPr/>
              <p:nvPr/>
            </p:nvGrpSpPr>
            <p:grpSpPr>
              <a:xfrm>
                <a:off x="11521621" y="1969094"/>
                <a:ext cx="2494544" cy="2682188"/>
                <a:chOff x="11521621" y="1969094"/>
                <a:chExt cx="2494544" cy="2682188"/>
              </a:xfrm>
            </p:grpSpPr>
            <p:cxnSp>
              <p:nvCxnSpPr>
                <p:cNvPr id="77" name="Straight Connector 76">
                  <a:extLst>
                    <a:ext uri="{FF2B5EF4-FFF2-40B4-BE49-F238E27FC236}">
                      <a16:creationId xmlns="" xmlns:a16="http://schemas.microsoft.com/office/drawing/2014/main" id="{98BF5F43-E851-4EF1-BD30-1A3EA3DBFB6D}"/>
                    </a:ext>
                  </a:extLst>
                </p:cNvPr>
                <p:cNvCxnSpPr>
                  <a:cxnSpLocks/>
                </p:cNvCxnSpPr>
                <p:nvPr/>
              </p:nvCxnSpPr>
              <p:spPr>
                <a:xfrm flipH="1" flipV="1">
                  <a:off x="12654231" y="3563301"/>
                  <a:ext cx="235200" cy="1087981"/>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 xmlns:a16="http://schemas.microsoft.com/office/drawing/2014/main" id="{239A8E24-3262-47F3-8EE2-A371E7B0B055}"/>
                    </a:ext>
                  </a:extLst>
                </p:cNvPr>
                <p:cNvCxnSpPr>
                  <a:cxnSpLocks/>
                </p:cNvCxnSpPr>
                <p:nvPr/>
              </p:nvCxnSpPr>
              <p:spPr>
                <a:xfrm flipV="1">
                  <a:off x="12906700" y="3563297"/>
                  <a:ext cx="186689" cy="1076234"/>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 xmlns:a16="http://schemas.microsoft.com/office/drawing/2014/main" id="{3131A34C-91F3-4276-90E0-38EA36726C4A}"/>
                    </a:ext>
                  </a:extLst>
                </p:cNvPr>
                <p:cNvCxnSpPr>
                  <a:cxnSpLocks/>
                </p:cNvCxnSpPr>
                <p:nvPr/>
              </p:nvCxnSpPr>
              <p:spPr>
                <a:xfrm flipV="1">
                  <a:off x="12900880" y="3458988"/>
                  <a:ext cx="0" cy="1180545"/>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sp>
              <p:nvSpPr>
                <p:cNvPr id="80" name="Freeform: Shape 79">
                  <a:extLst>
                    <a:ext uri="{FF2B5EF4-FFF2-40B4-BE49-F238E27FC236}">
                      <a16:creationId xmlns="" xmlns:a16="http://schemas.microsoft.com/office/drawing/2014/main" id="{45293FBB-84BA-42C0-8D04-E7711A61D918}"/>
                    </a:ext>
                  </a:extLst>
                </p:cNvPr>
                <p:cNvSpPr/>
                <p:nvPr/>
              </p:nvSpPr>
              <p:spPr>
                <a:xfrm rot="20249457">
                  <a:off x="11521621" y="2231355"/>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1" name="Freeform: Shape 80">
                  <a:extLst>
                    <a:ext uri="{FF2B5EF4-FFF2-40B4-BE49-F238E27FC236}">
                      <a16:creationId xmlns="" xmlns:a16="http://schemas.microsoft.com/office/drawing/2014/main" id="{D71E92F0-854E-4348-B522-E514A01DE665}"/>
                    </a:ext>
                  </a:extLst>
                </p:cNvPr>
                <p:cNvSpPr/>
                <p:nvPr/>
              </p:nvSpPr>
              <p:spPr>
                <a:xfrm rot="20249457" flipH="1">
                  <a:off x="12330923" y="19690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2" name="Freeform: Shape 81">
                  <a:extLst>
                    <a:ext uri="{FF2B5EF4-FFF2-40B4-BE49-F238E27FC236}">
                      <a16:creationId xmlns="" xmlns:a16="http://schemas.microsoft.com/office/drawing/2014/main" id="{77B26116-3BCE-40E9-AE21-3B3AD12ABC44}"/>
                    </a:ext>
                  </a:extLst>
                </p:cNvPr>
                <p:cNvSpPr/>
                <p:nvPr/>
              </p:nvSpPr>
              <p:spPr>
                <a:xfrm rot="20249457">
                  <a:off x="11857226" y="21653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3" name="Freeform: Shape 82">
                  <a:extLst>
                    <a:ext uri="{FF2B5EF4-FFF2-40B4-BE49-F238E27FC236}">
                      <a16:creationId xmlns="" xmlns:a16="http://schemas.microsoft.com/office/drawing/2014/main" id="{73A68979-BA70-4ED6-B4C8-3947E4DA45E0}"/>
                    </a:ext>
                  </a:extLst>
                </p:cNvPr>
                <p:cNvSpPr/>
                <p:nvPr/>
              </p:nvSpPr>
              <p:spPr>
                <a:xfrm rot="1067215">
                  <a:off x="12580333" y="214548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4" name="Freeform: Shape 83">
                  <a:extLst>
                    <a:ext uri="{FF2B5EF4-FFF2-40B4-BE49-F238E27FC236}">
                      <a16:creationId xmlns="" xmlns:a16="http://schemas.microsoft.com/office/drawing/2014/main" id="{63EC72E7-6A91-4B49-BE33-260E67D58848}"/>
                    </a:ext>
                  </a:extLst>
                </p:cNvPr>
                <p:cNvSpPr/>
                <p:nvPr/>
              </p:nvSpPr>
              <p:spPr>
                <a:xfrm rot="1067215" flipH="1">
                  <a:off x="13272169" y="236743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5" name="Freeform: Shape 84">
                  <a:extLst>
                    <a:ext uri="{FF2B5EF4-FFF2-40B4-BE49-F238E27FC236}">
                      <a16:creationId xmlns="" xmlns:a16="http://schemas.microsoft.com/office/drawing/2014/main" id="{33C767EF-BC74-470D-9DE9-80F9E1EBE8B6}"/>
                    </a:ext>
                  </a:extLst>
                </p:cNvPr>
                <p:cNvSpPr/>
                <p:nvPr/>
              </p:nvSpPr>
              <p:spPr>
                <a:xfrm rot="1067215" flipH="1">
                  <a:off x="13282651" y="2322835"/>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6" name="Freeform: Shape 85">
                  <a:extLst>
                    <a:ext uri="{FF2B5EF4-FFF2-40B4-BE49-F238E27FC236}">
                      <a16:creationId xmlns="" xmlns:a16="http://schemas.microsoft.com/office/drawing/2014/main" id="{7ABAA443-D4A2-4AD3-86E3-A9A56ADD1B2F}"/>
                    </a:ext>
                  </a:extLst>
                </p:cNvPr>
                <p:cNvSpPr/>
                <p:nvPr/>
              </p:nvSpPr>
              <p:spPr>
                <a:xfrm rot="1067215">
                  <a:off x="12868885" y="2190093"/>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7" name="Freeform: Shape 86">
                  <a:extLst>
                    <a:ext uri="{FF2B5EF4-FFF2-40B4-BE49-F238E27FC236}">
                      <a16:creationId xmlns="" xmlns:a16="http://schemas.microsoft.com/office/drawing/2014/main" id="{985EE30F-3169-41D8-AB7E-5DD444E5D5CF}"/>
                    </a:ext>
                  </a:extLst>
                </p:cNvPr>
                <p:cNvSpPr/>
                <p:nvPr/>
              </p:nvSpPr>
              <p:spPr>
                <a:xfrm>
                  <a:off x="12316258"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8" name="Freeform: Shape 87">
                  <a:extLst>
                    <a:ext uri="{FF2B5EF4-FFF2-40B4-BE49-F238E27FC236}">
                      <a16:creationId xmlns="" xmlns:a16="http://schemas.microsoft.com/office/drawing/2014/main" id="{55D40BAD-C198-4806-9C94-D174ECA8118B}"/>
                    </a:ext>
                  </a:extLst>
                </p:cNvPr>
                <p:cNvSpPr/>
                <p:nvPr/>
              </p:nvSpPr>
              <p:spPr>
                <a:xfrm flipH="1">
                  <a:off x="12901427"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9" name="Freeform: Shape 88">
                  <a:extLst>
                    <a:ext uri="{FF2B5EF4-FFF2-40B4-BE49-F238E27FC236}">
                      <a16:creationId xmlns="" xmlns:a16="http://schemas.microsoft.com/office/drawing/2014/main" id="{A7BB54F3-47F4-425D-83D1-DEFB6DF87CA2}"/>
                    </a:ext>
                  </a:extLst>
                </p:cNvPr>
                <p:cNvSpPr/>
                <p:nvPr/>
              </p:nvSpPr>
              <p:spPr>
                <a:xfrm flipH="1">
                  <a:off x="12904248"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90" name="Freeform: Shape 89">
                  <a:extLst>
                    <a:ext uri="{FF2B5EF4-FFF2-40B4-BE49-F238E27FC236}">
                      <a16:creationId xmlns="" xmlns:a16="http://schemas.microsoft.com/office/drawing/2014/main" id="{0AF18DC6-16E1-4799-BB5C-0F3A0C7FA28B}"/>
                    </a:ext>
                  </a:extLst>
                </p:cNvPr>
                <p:cNvSpPr/>
                <p:nvPr/>
              </p:nvSpPr>
              <p:spPr>
                <a:xfrm>
                  <a:off x="12554276"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58" name="Group 57">
                <a:extLst>
                  <a:ext uri="{FF2B5EF4-FFF2-40B4-BE49-F238E27FC236}">
                    <a16:creationId xmlns="" xmlns:a16="http://schemas.microsoft.com/office/drawing/2014/main" id="{342C8FA0-A3B0-4165-BF81-245EB245A084}"/>
                  </a:ext>
                </a:extLst>
              </p:cNvPr>
              <p:cNvGrpSpPr/>
              <p:nvPr/>
            </p:nvGrpSpPr>
            <p:grpSpPr>
              <a:xfrm>
                <a:off x="12470968" y="4604322"/>
                <a:ext cx="839142" cy="1550531"/>
                <a:chOff x="12470968" y="4604322"/>
                <a:chExt cx="839142" cy="1550531"/>
              </a:xfrm>
            </p:grpSpPr>
            <p:grpSp>
              <p:nvGrpSpPr>
                <p:cNvPr id="59" name="Group 58">
                  <a:extLst>
                    <a:ext uri="{FF2B5EF4-FFF2-40B4-BE49-F238E27FC236}">
                      <a16:creationId xmlns="" xmlns:a16="http://schemas.microsoft.com/office/drawing/2014/main" id="{334060C5-27F3-4421-A304-B193F9BD3396}"/>
                    </a:ext>
                  </a:extLst>
                </p:cNvPr>
                <p:cNvGrpSpPr/>
                <p:nvPr/>
              </p:nvGrpSpPr>
              <p:grpSpPr>
                <a:xfrm>
                  <a:off x="12710801" y="4604322"/>
                  <a:ext cx="471270" cy="1549314"/>
                  <a:chOff x="2541356" y="1774680"/>
                  <a:chExt cx="1106202" cy="3636668"/>
                </a:xfrm>
                <a:solidFill>
                  <a:schemeClr val="bg1">
                    <a:lumMod val="75000"/>
                  </a:schemeClr>
                </a:solidFill>
              </p:grpSpPr>
              <p:sp>
                <p:nvSpPr>
                  <p:cNvPr id="66" name="Freeform: Shape 65">
                    <a:extLst>
                      <a:ext uri="{FF2B5EF4-FFF2-40B4-BE49-F238E27FC236}">
                        <a16:creationId xmlns="" xmlns:a16="http://schemas.microsoft.com/office/drawing/2014/main" id="{5E3F14CE-CF61-4B63-BE02-EF710F602842}"/>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7" name="Freeform: Shape 66">
                    <a:extLst>
                      <a:ext uri="{FF2B5EF4-FFF2-40B4-BE49-F238E27FC236}">
                        <a16:creationId xmlns="" xmlns:a16="http://schemas.microsoft.com/office/drawing/2014/main" id="{C7850172-E89B-4A0E-B003-8BAE9D3F7D76}"/>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8" name="Freeform: Shape 67">
                    <a:extLst>
                      <a:ext uri="{FF2B5EF4-FFF2-40B4-BE49-F238E27FC236}">
                        <a16:creationId xmlns="" xmlns:a16="http://schemas.microsoft.com/office/drawing/2014/main" id="{A6584978-73D4-47EC-9C82-C6A2A24E2F98}"/>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9" name="Freeform: Shape 68">
                    <a:extLst>
                      <a:ext uri="{FF2B5EF4-FFF2-40B4-BE49-F238E27FC236}">
                        <a16:creationId xmlns="" xmlns:a16="http://schemas.microsoft.com/office/drawing/2014/main" id="{77846F57-FC7C-4A6D-A2AD-E0934F6F23DA}"/>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70" name="Freeform: Shape 69">
                    <a:extLst>
                      <a:ext uri="{FF2B5EF4-FFF2-40B4-BE49-F238E27FC236}">
                        <a16:creationId xmlns="" xmlns:a16="http://schemas.microsoft.com/office/drawing/2014/main" id="{D113772A-09F4-4D1C-82EE-59CB5A04CCF4}"/>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1" name="Freeform: Shape 70">
                    <a:extLst>
                      <a:ext uri="{FF2B5EF4-FFF2-40B4-BE49-F238E27FC236}">
                        <a16:creationId xmlns="" xmlns:a16="http://schemas.microsoft.com/office/drawing/2014/main" id="{EE130360-94EB-47DA-9B20-9425A2D818C4}"/>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2" name="Freeform: Shape 71">
                    <a:extLst>
                      <a:ext uri="{FF2B5EF4-FFF2-40B4-BE49-F238E27FC236}">
                        <a16:creationId xmlns="" xmlns:a16="http://schemas.microsoft.com/office/drawing/2014/main" id="{54F71D42-7D98-4D72-8ABF-C7257DE6F785}"/>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3" name="Freeform: Shape 72">
                    <a:extLst>
                      <a:ext uri="{FF2B5EF4-FFF2-40B4-BE49-F238E27FC236}">
                        <a16:creationId xmlns="" xmlns:a16="http://schemas.microsoft.com/office/drawing/2014/main" id="{AD847D27-5E4A-4825-9586-C0C8432BE2B8}"/>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4" name="Freeform: Shape 73">
                    <a:extLst>
                      <a:ext uri="{FF2B5EF4-FFF2-40B4-BE49-F238E27FC236}">
                        <a16:creationId xmlns="" xmlns:a16="http://schemas.microsoft.com/office/drawing/2014/main" id="{FBC8F3F7-E7EA-4E0C-82B1-9EB91449D661}"/>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5" name="Freeform: Shape 74">
                    <a:extLst>
                      <a:ext uri="{FF2B5EF4-FFF2-40B4-BE49-F238E27FC236}">
                        <a16:creationId xmlns="" xmlns:a16="http://schemas.microsoft.com/office/drawing/2014/main" id="{75F4C58D-06F2-4C1A-9546-C42BED8D3EDF}"/>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6" name="Freeform: Shape 75">
                    <a:extLst>
                      <a:ext uri="{FF2B5EF4-FFF2-40B4-BE49-F238E27FC236}">
                        <a16:creationId xmlns="" xmlns:a16="http://schemas.microsoft.com/office/drawing/2014/main" id="{9A7E2375-9395-4B49-ABD1-CCE9CD9DDE09}"/>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60" name="Freeform: Shape 59">
                  <a:extLst>
                    <a:ext uri="{FF2B5EF4-FFF2-40B4-BE49-F238E27FC236}">
                      <a16:creationId xmlns="" xmlns:a16="http://schemas.microsoft.com/office/drawing/2014/main" id="{1454EABB-6CD6-439A-B02B-6EDF30909757}"/>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61" name="Group 60">
                  <a:extLst>
                    <a:ext uri="{FF2B5EF4-FFF2-40B4-BE49-F238E27FC236}">
                      <a16:creationId xmlns="" xmlns:a16="http://schemas.microsoft.com/office/drawing/2014/main" id="{52093950-B461-4544-9D34-057C941B61C5}"/>
                    </a:ext>
                  </a:extLst>
                </p:cNvPr>
                <p:cNvGrpSpPr/>
                <p:nvPr/>
              </p:nvGrpSpPr>
              <p:grpSpPr>
                <a:xfrm>
                  <a:off x="12470968" y="4620148"/>
                  <a:ext cx="435759" cy="1352099"/>
                  <a:chOff x="1968987" y="1811829"/>
                  <a:chExt cx="1022846" cy="3173751"/>
                </a:xfrm>
                <a:solidFill>
                  <a:schemeClr val="bg1"/>
                </a:solidFill>
              </p:grpSpPr>
              <p:sp>
                <p:nvSpPr>
                  <p:cNvPr id="62" name="Freeform: Shape 61">
                    <a:extLst>
                      <a:ext uri="{FF2B5EF4-FFF2-40B4-BE49-F238E27FC236}">
                        <a16:creationId xmlns="" xmlns:a16="http://schemas.microsoft.com/office/drawing/2014/main" id="{966E3A86-B11A-4D7D-899D-2BB3579B0565}"/>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3" name="Freeform: Shape 62">
                    <a:extLst>
                      <a:ext uri="{FF2B5EF4-FFF2-40B4-BE49-F238E27FC236}">
                        <a16:creationId xmlns="" xmlns:a16="http://schemas.microsoft.com/office/drawing/2014/main" id="{B375DDF1-AA9E-43A0-A8DA-412ADFA996C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4" name="Freeform: Shape 63">
                    <a:extLst>
                      <a:ext uri="{FF2B5EF4-FFF2-40B4-BE49-F238E27FC236}">
                        <a16:creationId xmlns="" xmlns:a16="http://schemas.microsoft.com/office/drawing/2014/main" id="{6262C62E-87B3-4A38-8215-10B0952EB444}"/>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5" name="Freeform: Shape 64">
                    <a:extLst>
                      <a:ext uri="{FF2B5EF4-FFF2-40B4-BE49-F238E27FC236}">
                        <a16:creationId xmlns="" xmlns:a16="http://schemas.microsoft.com/office/drawing/2014/main" id="{F9FE7BDD-9751-4BFE-99BE-5AC754AED6C6}"/>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grpSp>
        <p:nvGrpSpPr>
          <p:cNvPr id="129" name="Group 128">
            <a:extLst>
              <a:ext uri="{FF2B5EF4-FFF2-40B4-BE49-F238E27FC236}">
                <a16:creationId xmlns="" xmlns:a16="http://schemas.microsoft.com/office/drawing/2014/main" id="{78B20492-39E5-40A7-ACED-B12C9199C0A3}"/>
              </a:ext>
            </a:extLst>
          </p:cNvPr>
          <p:cNvGrpSpPr/>
          <p:nvPr userDrawn="1"/>
        </p:nvGrpSpPr>
        <p:grpSpPr>
          <a:xfrm>
            <a:off x="2049854" y="5455305"/>
            <a:ext cx="505821" cy="1063939"/>
            <a:chOff x="3554538" y="3240653"/>
            <a:chExt cx="1265482" cy="2661804"/>
          </a:xfrm>
        </p:grpSpPr>
        <p:cxnSp>
          <p:nvCxnSpPr>
            <p:cNvPr id="114" name="Straight Connector 113">
              <a:extLst>
                <a:ext uri="{FF2B5EF4-FFF2-40B4-BE49-F238E27FC236}">
                  <a16:creationId xmlns="" xmlns:a16="http://schemas.microsoft.com/office/drawing/2014/main" id="{C36F2E2E-EA5D-4C3D-A928-33B538657742}"/>
                </a:ext>
              </a:extLst>
            </p:cNvPr>
            <p:cNvCxnSpPr>
              <a:cxnSpLocks/>
            </p:cNvCxnSpPr>
            <p:nvPr/>
          </p:nvCxnSpPr>
          <p:spPr>
            <a:xfrm flipH="1" flipV="1">
              <a:off x="4042982" y="4338372"/>
              <a:ext cx="141951" cy="65663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 xmlns:a16="http://schemas.microsoft.com/office/drawing/2014/main" id="{1D5C2ACA-1653-450B-AA0F-0BB97F26E090}"/>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 xmlns:a16="http://schemas.microsoft.com/office/drawing/2014/main" id="{73FA41FE-CF42-45C1-9BF0-04306DF68DF5}"/>
                </a:ext>
              </a:extLst>
            </p:cNvPr>
            <p:cNvCxnSpPr>
              <a:cxnSpLocks/>
            </p:cNvCxnSpPr>
            <p:nvPr/>
          </p:nvCxnSpPr>
          <p:spPr>
            <a:xfrm flipV="1">
              <a:off x="4191842" y="4275416"/>
              <a:ext cx="0" cy="712497"/>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28" name="Group 127">
              <a:extLst>
                <a:ext uri="{FF2B5EF4-FFF2-40B4-BE49-F238E27FC236}">
                  <a16:creationId xmlns="" xmlns:a16="http://schemas.microsoft.com/office/drawing/2014/main" id="{39566CF3-AE60-4521-8EAB-A6F38C25F04A}"/>
                </a:ext>
              </a:extLst>
            </p:cNvPr>
            <p:cNvGrpSpPr/>
            <p:nvPr userDrawn="1"/>
          </p:nvGrpSpPr>
          <p:grpSpPr>
            <a:xfrm>
              <a:off x="3554538" y="3240653"/>
              <a:ext cx="1265482" cy="1261388"/>
              <a:chOff x="3839004" y="3765377"/>
              <a:chExt cx="714810" cy="712498"/>
            </a:xfrm>
          </p:grpSpPr>
          <p:sp>
            <p:nvSpPr>
              <p:cNvPr id="124" name="Freeform: Shape 123">
                <a:extLst>
                  <a:ext uri="{FF2B5EF4-FFF2-40B4-BE49-F238E27FC236}">
                    <a16:creationId xmlns="" xmlns:a16="http://schemas.microsoft.com/office/drawing/2014/main" id="{C8C09D40-DCAB-4029-88E4-6AC240FEFF8E}"/>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5" name="Freeform: Shape 124">
                <a:extLst>
                  <a:ext uri="{FF2B5EF4-FFF2-40B4-BE49-F238E27FC236}">
                    <a16:creationId xmlns="" xmlns:a16="http://schemas.microsoft.com/office/drawing/2014/main" id="{42426633-1393-44E2-AA45-46F863414611}"/>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6" name="Freeform: Shape 125">
                <a:extLst>
                  <a:ext uri="{FF2B5EF4-FFF2-40B4-BE49-F238E27FC236}">
                    <a16:creationId xmlns="" xmlns:a16="http://schemas.microsoft.com/office/drawing/2014/main" id="{F2B015FA-498B-47F6-B132-04F6C1EDCF62}"/>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27" name="Freeform: Shape 126">
                <a:extLst>
                  <a:ext uri="{FF2B5EF4-FFF2-40B4-BE49-F238E27FC236}">
                    <a16:creationId xmlns="" xmlns:a16="http://schemas.microsoft.com/office/drawing/2014/main" id="{36E07A82-657F-4FF7-88AF-B93A968F7965}"/>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95" name="Group 94">
              <a:extLst>
                <a:ext uri="{FF2B5EF4-FFF2-40B4-BE49-F238E27FC236}">
                  <a16:creationId xmlns="" xmlns:a16="http://schemas.microsoft.com/office/drawing/2014/main" id="{B9BBFEF9-D843-49F1-9382-AF2855685F57}"/>
                </a:ext>
              </a:extLst>
            </p:cNvPr>
            <p:cNvGrpSpPr/>
            <p:nvPr/>
          </p:nvGrpSpPr>
          <p:grpSpPr>
            <a:xfrm>
              <a:off x="3932377" y="4966662"/>
              <a:ext cx="506449" cy="935795"/>
              <a:chOff x="12470968" y="4604322"/>
              <a:chExt cx="839142" cy="1550531"/>
            </a:xfrm>
          </p:grpSpPr>
          <p:grpSp>
            <p:nvGrpSpPr>
              <p:cNvPr id="96" name="Group 95">
                <a:extLst>
                  <a:ext uri="{FF2B5EF4-FFF2-40B4-BE49-F238E27FC236}">
                    <a16:creationId xmlns="" xmlns:a16="http://schemas.microsoft.com/office/drawing/2014/main" id="{B5A53FDC-4435-4C8F-900E-227254CAB58C}"/>
                  </a:ext>
                </a:extLst>
              </p:cNvPr>
              <p:cNvGrpSpPr/>
              <p:nvPr/>
            </p:nvGrpSpPr>
            <p:grpSpPr>
              <a:xfrm>
                <a:off x="12710801" y="4604322"/>
                <a:ext cx="471270" cy="1549314"/>
                <a:chOff x="2541356" y="1774680"/>
                <a:chExt cx="1106202" cy="3636668"/>
              </a:xfrm>
              <a:solidFill>
                <a:schemeClr val="bg1">
                  <a:lumMod val="75000"/>
                </a:schemeClr>
              </a:solidFill>
            </p:grpSpPr>
            <p:sp>
              <p:nvSpPr>
                <p:cNvPr id="103" name="Freeform: Shape 102">
                  <a:extLst>
                    <a:ext uri="{FF2B5EF4-FFF2-40B4-BE49-F238E27FC236}">
                      <a16:creationId xmlns="" xmlns:a16="http://schemas.microsoft.com/office/drawing/2014/main" id="{FF814D90-0C97-4607-AAC2-601330052B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4" name="Freeform: Shape 103">
                  <a:extLst>
                    <a:ext uri="{FF2B5EF4-FFF2-40B4-BE49-F238E27FC236}">
                      <a16:creationId xmlns="" xmlns:a16="http://schemas.microsoft.com/office/drawing/2014/main" id="{5CDC986E-5166-4168-A33F-9175302338EE}"/>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5" name="Freeform: Shape 104">
                  <a:extLst>
                    <a:ext uri="{FF2B5EF4-FFF2-40B4-BE49-F238E27FC236}">
                      <a16:creationId xmlns="" xmlns:a16="http://schemas.microsoft.com/office/drawing/2014/main" id="{736A043A-9882-426C-B69E-39C5C2F39485}"/>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6" name="Freeform: Shape 105">
                  <a:extLst>
                    <a:ext uri="{FF2B5EF4-FFF2-40B4-BE49-F238E27FC236}">
                      <a16:creationId xmlns="" xmlns:a16="http://schemas.microsoft.com/office/drawing/2014/main" id="{9B57B04E-7E1C-41AF-8909-ACCAE3209E4B}"/>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07" name="Freeform: Shape 106">
                  <a:extLst>
                    <a:ext uri="{FF2B5EF4-FFF2-40B4-BE49-F238E27FC236}">
                      <a16:creationId xmlns="" xmlns:a16="http://schemas.microsoft.com/office/drawing/2014/main" id="{7D4AEE08-715B-4FC1-9775-92666F4B3616}"/>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8" name="Freeform: Shape 107">
                  <a:extLst>
                    <a:ext uri="{FF2B5EF4-FFF2-40B4-BE49-F238E27FC236}">
                      <a16:creationId xmlns="" xmlns:a16="http://schemas.microsoft.com/office/drawing/2014/main" id="{FCD750D4-4BDF-4312-B443-7EA98BBF00A1}"/>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9" name="Freeform: Shape 108">
                  <a:extLst>
                    <a:ext uri="{FF2B5EF4-FFF2-40B4-BE49-F238E27FC236}">
                      <a16:creationId xmlns="" xmlns:a16="http://schemas.microsoft.com/office/drawing/2014/main" id="{DCEEE83C-0E65-4A03-8C83-3979F03318D8}"/>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0" name="Freeform: Shape 109">
                  <a:extLst>
                    <a:ext uri="{FF2B5EF4-FFF2-40B4-BE49-F238E27FC236}">
                      <a16:creationId xmlns="" xmlns:a16="http://schemas.microsoft.com/office/drawing/2014/main" id="{5B47C86B-F4FF-4993-9645-5F42218A748E}"/>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1" name="Freeform: Shape 110">
                  <a:extLst>
                    <a:ext uri="{FF2B5EF4-FFF2-40B4-BE49-F238E27FC236}">
                      <a16:creationId xmlns="" xmlns:a16="http://schemas.microsoft.com/office/drawing/2014/main" id="{F639E5E1-FF36-4933-A42A-22242275B7FF}"/>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2" name="Freeform: Shape 111">
                  <a:extLst>
                    <a:ext uri="{FF2B5EF4-FFF2-40B4-BE49-F238E27FC236}">
                      <a16:creationId xmlns="" xmlns:a16="http://schemas.microsoft.com/office/drawing/2014/main" id="{AF475549-82D3-43D8-A2A1-63D1164F97F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3" name="Freeform: Shape 112">
                  <a:extLst>
                    <a:ext uri="{FF2B5EF4-FFF2-40B4-BE49-F238E27FC236}">
                      <a16:creationId xmlns="" xmlns:a16="http://schemas.microsoft.com/office/drawing/2014/main" id="{2F4E196A-74CD-4206-A5DE-2AD96F4565D4}"/>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97" name="Freeform: Shape 96">
                <a:extLst>
                  <a:ext uri="{FF2B5EF4-FFF2-40B4-BE49-F238E27FC236}">
                    <a16:creationId xmlns="" xmlns:a16="http://schemas.microsoft.com/office/drawing/2014/main" id="{EBD71692-1EB8-46F8-A5CA-39F79B85B6F4}"/>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98" name="Group 97">
                <a:extLst>
                  <a:ext uri="{FF2B5EF4-FFF2-40B4-BE49-F238E27FC236}">
                    <a16:creationId xmlns="" xmlns:a16="http://schemas.microsoft.com/office/drawing/2014/main" id="{0F30D081-E47B-4D97-90D7-82171E2A220B}"/>
                  </a:ext>
                </a:extLst>
              </p:cNvPr>
              <p:cNvGrpSpPr/>
              <p:nvPr/>
            </p:nvGrpSpPr>
            <p:grpSpPr>
              <a:xfrm>
                <a:off x="12470968" y="4620148"/>
                <a:ext cx="435759" cy="1352099"/>
                <a:chOff x="1968987" y="1811829"/>
                <a:chExt cx="1022846" cy="3173751"/>
              </a:xfrm>
              <a:solidFill>
                <a:schemeClr val="bg1"/>
              </a:solidFill>
            </p:grpSpPr>
            <p:sp>
              <p:nvSpPr>
                <p:cNvPr id="99" name="Freeform: Shape 98">
                  <a:extLst>
                    <a:ext uri="{FF2B5EF4-FFF2-40B4-BE49-F238E27FC236}">
                      <a16:creationId xmlns="" xmlns:a16="http://schemas.microsoft.com/office/drawing/2014/main" id="{CB864674-7548-4BA5-B680-15D239DEA13D}"/>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0" name="Freeform: Shape 99">
                  <a:extLst>
                    <a:ext uri="{FF2B5EF4-FFF2-40B4-BE49-F238E27FC236}">
                      <a16:creationId xmlns="" xmlns:a16="http://schemas.microsoft.com/office/drawing/2014/main" id="{90FA0BA3-B5F1-4AB1-8120-BAD46A7B2B1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1" name="Freeform: Shape 100">
                  <a:extLst>
                    <a:ext uri="{FF2B5EF4-FFF2-40B4-BE49-F238E27FC236}">
                      <a16:creationId xmlns="" xmlns:a16="http://schemas.microsoft.com/office/drawing/2014/main" id="{7688CEA0-5AFE-47D7-84ED-8C37C15B6D7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2" name="Freeform: Shape 101">
                  <a:extLst>
                    <a:ext uri="{FF2B5EF4-FFF2-40B4-BE49-F238E27FC236}">
                      <a16:creationId xmlns="" xmlns:a16="http://schemas.microsoft.com/office/drawing/2014/main" id="{689940E3-41B4-407C-A403-D52373191327}"/>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nvGrpSpPr>
          <p:cNvPr id="130" name="Group 129">
            <a:extLst>
              <a:ext uri="{FF2B5EF4-FFF2-40B4-BE49-F238E27FC236}">
                <a16:creationId xmlns="" xmlns:a16="http://schemas.microsoft.com/office/drawing/2014/main" id="{6455E06B-1F39-4435-A88E-49A0BEE4344E}"/>
              </a:ext>
            </a:extLst>
          </p:cNvPr>
          <p:cNvGrpSpPr/>
          <p:nvPr userDrawn="1"/>
        </p:nvGrpSpPr>
        <p:grpSpPr>
          <a:xfrm>
            <a:off x="835671" y="4613596"/>
            <a:ext cx="432480" cy="909675"/>
            <a:chOff x="3554538" y="3240653"/>
            <a:chExt cx="1265482" cy="2661804"/>
          </a:xfrm>
        </p:grpSpPr>
        <p:cxnSp>
          <p:nvCxnSpPr>
            <p:cNvPr id="131" name="Straight Connector 130">
              <a:extLst>
                <a:ext uri="{FF2B5EF4-FFF2-40B4-BE49-F238E27FC236}">
                  <a16:creationId xmlns="" xmlns:a16="http://schemas.microsoft.com/office/drawing/2014/main" id="{85E4F8CF-89FD-4BEC-9A6B-746AC0CFA7A5}"/>
                </a:ext>
              </a:extLst>
            </p:cNvPr>
            <p:cNvCxnSpPr>
              <a:cxnSpLocks/>
            </p:cNvCxnSpPr>
            <p:nvPr/>
          </p:nvCxnSpPr>
          <p:spPr>
            <a:xfrm flipH="1" flipV="1">
              <a:off x="4030920" y="4338371"/>
              <a:ext cx="141951" cy="656633"/>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 xmlns:a16="http://schemas.microsoft.com/office/drawing/2014/main" id="{16E3B0A3-9898-4F02-8B45-6F8FC64036F8}"/>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 xmlns:a16="http://schemas.microsoft.com/office/drawing/2014/main" id="{6DFF3308-04DB-4E73-8358-096F74C4545D}"/>
                </a:ext>
              </a:extLst>
            </p:cNvPr>
            <p:cNvCxnSpPr>
              <a:cxnSpLocks/>
            </p:cNvCxnSpPr>
            <p:nvPr/>
          </p:nvCxnSpPr>
          <p:spPr>
            <a:xfrm flipV="1">
              <a:off x="4179779" y="4275415"/>
              <a:ext cx="0" cy="712498"/>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34" name="Group 133">
              <a:extLst>
                <a:ext uri="{FF2B5EF4-FFF2-40B4-BE49-F238E27FC236}">
                  <a16:creationId xmlns="" xmlns:a16="http://schemas.microsoft.com/office/drawing/2014/main" id="{346BC297-A507-4854-B0C2-20FBF761D2B3}"/>
                </a:ext>
              </a:extLst>
            </p:cNvPr>
            <p:cNvGrpSpPr/>
            <p:nvPr userDrawn="1"/>
          </p:nvGrpSpPr>
          <p:grpSpPr>
            <a:xfrm>
              <a:off x="3554538" y="3240653"/>
              <a:ext cx="1265482" cy="1261388"/>
              <a:chOff x="3839004" y="3765377"/>
              <a:chExt cx="714810" cy="712498"/>
            </a:xfrm>
          </p:grpSpPr>
          <p:sp>
            <p:nvSpPr>
              <p:cNvPr id="154" name="Freeform: Shape 153">
                <a:extLst>
                  <a:ext uri="{FF2B5EF4-FFF2-40B4-BE49-F238E27FC236}">
                    <a16:creationId xmlns="" xmlns:a16="http://schemas.microsoft.com/office/drawing/2014/main" id="{233BF2A0-2247-4157-B685-518331BDE6CB}"/>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5" name="Freeform: Shape 154">
                <a:extLst>
                  <a:ext uri="{FF2B5EF4-FFF2-40B4-BE49-F238E27FC236}">
                    <a16:creationId xmlns="" xmlns:a16="http://schemas.microsoft.com/office/drawing/2014/main" id="{D7ADAAD4-B6D4-4BF7-A974-DAB39978061A}"/>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6" name="Freeform: Shape 155">
                <a:extLst>
                  <a:ext uri="{FF2B5EF4-FFF2-40B4-BE49-F238E27FC236}">
                    <a16:creationId xmlns="" xmlns:a16="http://schemas.microsoft.com/office/drawing/2014/main" id="{7B491406-69C2-44DB-A5CD-88D8D1BEF0CF}"/>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57" name="Freeform: Shape 156">
                <a:extLst>
                  <a:ext uri="{FF2B5EF4-FFF2-40B4-BE49-F238E27FC236}">
                    <a16:creationId xmlns="" xmlns:a16="http://schemas.microsoft.com/office/drawing/2014/main" id="{73F74B2A-3CC0-4FB6-9B7E-2720B932037C}"/>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135" name="Group 134">
              <a:extLst>
                <a:ext uri="{FF2B5EF4-FFF2-40B4-BE49-F238E27FC236}">
                  <a16:creationId xmlns="" xmlns:a16="http://schemas.microsoft.com/office/drawing/2014/main" id="{61A2B3D3-0BBA-407F-AE8C-CE2700182DA1}"/>
                </a:ext>
              </a:extLst>
            </p:cNvPr>
            <p:cNvGrpSpPr/>
            <p:nvPr/>
          </p:nvGrpSpPr>
          <p:grpSpPr>
            <a:xfrm>
              <a:off x="3932377" y="4966662"/>
              <a:ext cx="506449" cy="935795"/>
              <a:chOff x="12470968" y="4604322"/>
              <a:chExt cx="839142" cy="1550531"/>
            </a:xfrm>
          </p:grpSpPr>
          <p:grpSp>
            <p:nvGrpSpPr>
              <p:cNvPr id="136" name="Group 135">
                <a:extLst>
                  <a:ext uri="{FF2B5EF4-FFF2-40B4-BE49-F238E27FC236}">
                    <a16:creationId xmlns="" xmlns:a16="http://schemas.microsoft.com/office/drawing/2014/main" id="{DD14744D-0284-4519-A44A-80CAFA613277}"/>
                  </a:ext>
                </a:extLst>
              </p:cNvPr>
              <p:cNvGrpSpPr/>
              <p:nvPr/>
            </p:nvGrpSpPr>
            <p:grpSpPr>
              <a:xfrm>
                <a:off x="12710801" y="4604322"/>
                <a:ext cx="471270" cy="1549314"/>
                <a:chOff x="2541356" y="1774680"/>
                <a:chExt cx="1106202" cy="3636668"/>
              </a:xfrm>
              <a:solidFill>
                <a:schemeClr val="bg1">
                  <a:lumMod val="75000"/>
                </a:schemeClr>
              </a:solidFill>
            </p:grpSpPr>
            <p:sp>
              <p:nvSpPr>
                <p:cNvPr id="143" name="Freeform: Shape 142">
                  <a:extLst>
                    <a:ext uri="{FF2B5EF4-FFF2-40B4-BE49-F238E27FC236}">
                      <a16:creationId xmlns="" xmlns:a16="http://schemas.microsoft.com/office/drawing/2014/main" id="{8B7D02ED-1A26-4E8B-8912-6DDD6822FD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4" name="Freeform: Shape 143">
                  <a:extLst>
                    <a:ext uri="{FF2B5EF4-FFF2-40B4-BE49-F238E27FC236}">
                      <a16:creationId xmlns="" xmlns:a16="http://schemas.microsoft.com/office/drawing/2014/main" id="{8E8DB34B-B88D-4347-B321-7D8FAF44FA1B}"/>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5" name="Freeform: Shape 144">
                  <a:extLst>
                    <a:ext uri="{FF2B5EF4-FFF2-40B4-BE49-F238E27FC236}">
                      <a16:creationId xmlns="" xmlns:a16="http://schemas.microsoft.com/office/drawing/2014/main" id="{7872BA3E-8AD2-4FD0-99B8-768D5AE20E0D}"/>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6" name="Freeform: Shape 145">
                  <a:extLst>
                    <a:ext uri="{FF2B5EF4-FFF2-40B4-BE49-F238E27FC236}">
                      <a16:creationId xmlns="" xmlns:a16="http://schemas.microsoft.com/office/drawing/2014/main" id="{943D25C2-FE71-4163-9186-5BD8047B96F7}"/>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47" name="Freeform: Shape 146">
                  <a:extLst>
                    <a:ext uri="{FF2B5EF4-FFF2-40B4-BE49-F238E27FC236}">
                      <a16:creationId xmlns="" xmlns:a16="http://schemas.microsoft.com/office/drawing/2014/main" id="{16E10B06-9365-4B69-A9B2-58D853DD4805}"/>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8" name="Freeform: Shape 147">
                  <a:extLst>
                    <a:ext uri="{FF2B5EF4-FFF2-40B4-BE49-F238E27FC236}">
                      <a16:creationId xmlns="" xmlns:a16="http://schemas.microsoft.com/office/drawing/2014/main" id="{8D2508CC-9580-4CDC-B945-0527D9CD8BCF}"/>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9" name="Freeform: Shape 148">
                  <a:extLst>
                    <a:ext uri="{FF2B5EF4-FFF2-40B4-BE49-F238E27FC236}">
                      <a16:creationId xmlns="" xmlns:a16="http://schemas.microsoft.com/office/drawing/2014/main" id="{9A6B4527-6C1D-4E70-B70D-060BB6FDCE5C}"/>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0" name="Freeform: Shape 149">
                  <a:extLst>
                    <a:ext uri="{FF2B5EF4-FFF2-40B4-BE49-F238E27FC236}">
                      <a16:creationId xmlns="" xmlns:a16="http://schemas.microsoft.com/office/drawing/2014/main" id="{BBF6ECC9-4158-4E48-87FB-675A6F827C3F}"/>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1" name="Freeform: Shape 150">
                  <a:extLst>
                    <a:ext uri="{FF2B5EF4-FFF2-40B4-BE49-F238E27FC236}">
                      <a16:creationId xmlns="" xmlns:a16="http://schemas.microsoft.com/office/drawing/2014/main" id="{EF0C6BF0-8D21-43BB-A8C3-ADC1E2594500}"/>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2" name="Freeform: Shape 151">
                  <a:extLst>
                    <a:ext uri="{FF2B5EF4-FFF2-40B4-BE49-F238E27FC236}">
                      <a16:creationId xmlns="" xmlns:a16="http://schemas.microsoft.com/office/drawing/2014/main" id="{5D793B9B-6AC8-4549-9ADB-1E3DF2E2FC4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3" name="Freeform: Shape 152">
                  <a:extLst>
                    <a:ext uri="{FF2B5EF4-FFF2-40B4-BE49-F238E27FC236}">
                      <a16:creationId xmlns="" xmlns:a16="http://schemas.microsoft.com/office/drawing/2014/main" id="{4CEC876C-6B44-4AFA-B48D-6DFA5BCE9067}"/>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137" name="Freeform: Shape 136">
                <a:extLst>
                  <a:ext uri="{FF2B5EF4-FFF2-40B4-BE49-F238E27FC236}">
                    <a16:creationId xmlns="" xmlns:a16="http://schemas.microsoft.com/office/drawing/2014/main" id="{D272DC14-6DAF-4A56-A5A6-221189C61401}"/>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138" name="Group 137">
                <a:extLst>
                  <a:ext uri="{FF2B5EF4-FFF2-40B4-BE49-F238E27FC236}">
                    <a16:creationId xmlns="" xmlns:a16="http://schemas.microsoft.com/office/drawing/2014/main" id="{7901E2D7-C583-4CE2-8F51-5C524CC1CAA9}"/>
                  </a:ext>
                </a:extLst>
              </p:cNvPr>
              <p:cNvGrpSpPr/>
              <p:nvPr/>
            </p:nvGrpSpPr>
            <p:grpSpPr>
              <a:xfrm>
                <a:off x="12470968" y="4620148"/>
                <a:ext cx="435759" cy="1352099"/>
                <a:chOff x="1968987" y="1811829"/>
                <a:chExt cx="1022846" cy="3173751"/>
              </a:xfrm>
              <a:solidFill>
                <a:schemeClr val="bg1"/>
              </a:solidFill>
            </p:grpSpPr>
            <p:sp>
              <p:nvSpPr>
                <p:cNvPr id="139" name="Freeform: Shape 138">
                  <a:extLst>
                    <a:ext uri="{FF2B5EF4-FFF2-40B4-BE49-F238E27FC236}">
                      <a16:creationId xmlns="" xmlns:a16="http://schemas.microsoft.com/office/drawing/2014/main" id="{E6067227-37CF-4C14-B006-6E00ABFD280C}"/>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0" name="Freeform: Shape 139">
                  <a:extLst>
                    <a:ext uri="{FF2B5EF4-FFF2-40B4-BE49-F238E27FC236}">
                      <a16:creationId xmlns="" xmlns:a16="http://schemas.microsoft.com/office/drawing/2014/main" id="{BE5BB590-239F-4213-8DC4-103945DFEB36}"/>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1" name="Freeform: Shape 140">
                  <a:extLst>
                    <a:ext uri="{FF2B5EF4-FFF2-40B4-BE49-F238E27FC236}">
                      <a16:creationId xmlns="" xmlns:a16="http://schemas.microsoft.com/office/drawing/2014/main" id="{C7137044-11D7-4101-800A-6BE9664CBF2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2" name="Freeform: Shape 141">
                  <a:extLst>
                    <a:ext uri="{FF2B5EF4-FFF2-40B4-BE49-F238E27FC236}">
                      <a16:creationId xmlns="" xmlns:a16="http://schemas.microsoft.com/office/drawing/2014/main" id="{4346DB45-5CD6-4EEB-AC2C-D34E208FF9E5}"/>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spTree>
    <p:extLst>
      <p:ext uri="{BB962C8B-B14F-4D97-AF65-F5344CB8AC3E}">
        <p14:creationId xmlns:p14="http://schemas.microsoft.com/office/powerpoint/2010/main" val="389962181"/>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8" name="Freeform: Shape 37">
            <a:extLst>
              <a:ext uri="{FF2B5EF4-FFF2-40B4-BE49-F238E27FC236}">
                <a16:creationId xmlns="" xmlns:a16="http://schemas.microsoft.com/office/drawing/2014/main" id="{01399AE7-7580-4588-9A58-718AB6B280AE}"/>
              </a:ext>
            </a:extLst>
          </p:cNvPr>
          <p:cNvSpPr/>
          <p:nvPr userDrawn="1"/>
        </p:nvSpPr>
        <p:spPr>
          <a:xfrm>
            <a:off x="342132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9" name="Freeform: Shape 38">
            <a:extLst>
              <a:ext uri="{FF2B5EF4-FFF2-40B4-BE49-F238E27FC236}">
                <a16:creationId xmlns="" xmlns:a16="http://schemas.microsoft.com/office/drawing/2014/main" id="{7BB1D285-297C-40A8-BBFC-EB5A74F5BA1A}"/>
              </a:ext>
            </a:extLst>
          </p:cNvPr>
          <p:cNvSpPr/>
          <p:nvPr userDrawn="1"/>
        </p:nvSpPr>
        <p:spPr>
          <a:xfrm>
            <a:off x="624500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40" name="Freeform: Shape 39">
            <a:extLst>
              <a:ext uri="{FF2B5EF4-FFF2-40B4-BE49-F238E27FC236}">
                <a16:creationId xmlns="" xmlns:a16="http://schemas.microsoft.com/office/drawing/2014/main" id="{8553E31C-BA12-49BE-A5AF-1A7FC60C7778}"/>
              </a:ext>
            </a:extLst>
          </p:cNvPr>
          <p:cNvSpPr/>
          <p:nvPr userDrawn="1"/>
        </p:nvSpPr>
        <p:spPr>
          <a:xfrm>
            <a:off x="906868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7" name="Freeform: Shape 36">
            <a:extLst>
              <a:ext uri="{FF2B5EF4-FFF2-40B4-BE49-F238E27FC236}">
                <a16:creationId xmlns="" xmlns:a16="http://schemas.microsoft.com/office/drawing/2014/main" id="{4EF596D5-CEC7-43FD-9951-E2A4B72BEBA2}"/>
              </a:ext>
            </a:extLst>
          </p:cNvPr>
          <p:cNvSpPr/>
          <p:nvPr userDrawn="1"/>
        </p:nvSpPr>
        <p:spPr>
          <a:xfrm>
            <a:off x="59764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26" name="Picture Placeholder 25">
            <a:extLst>
              <a:ext uri="{FF2B5EF4-FFF2-40B4-BE49-F238E27FC236}">
                <a16:creationId xmlns="" xmlns:a16="http://schemas.microsoft.com/office/drawing/2014/main" id="{93EE8531-7145-486E-BA3D-B8072229310C}"/>
              </a:ext>
            </a:extLst>
          </p:cNvPr>
          <p:cNvSpPr>
            <a:spLocks noGrp="1"/>
          </p:cNvSpPr>
          <p:nvPr>
            <p:ph type="pic" idx="1" hasCustomPrompt="1"/>
          </p:nvPr>
        </p:nvSpPr>
        <p:spPr>
          <a:xfrm>
            <a:off x="70931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27" name="Text Placeholder 9">
            <a:extLst>
              <a:ext uri="{FF2B5EF4-FFF2-40B4-BE49-F238E27FC236}">
                <a16:creationId xmlns="" xmlns:a16="http://schemas.microsoft.com/office/drawing/2014/main" id="{F25455DF-3371-4F9D-8C83-89E48289FAB4}"/>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28" name="Picture Placeholder 27">
            <a:extLst>
              <a:ext uri="{FF2B5EF4-FFF2-40B4-BE49-F238E27FC236}">
                <a16:creationId xmlns="" xmlns:a16="http://schemas.microsoft.com/office/drawing/2014/main" id="{43B5B5EE-27E4-431A-96B6-4FC9F1861A7D}"/>
              </a:ext>
            </a:extLst>
          </p:cNvPr>
          <p:cNvSpPr>
            <a:spLocks noGrp="1"/>
          </p:cNvSpPr>
          <p:nvPr>
            <p:ph type="pic" idx="11" hasCustomPrompt="1"/>
          </p:nvPr>
        </p:nvSpPr>
        <p:spPr>
          <a:xfrm>
            <a:off x="353299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0" name="Picture Placeholder 29">
            <a:extLst>
              <a:ext uri="{FF2B5EF4-FFF2-40B4-BE49-F238E27FC236}">
                <a16:creationId xmlns="" xmlns:a16="http://schemas.microsoft.com/office/drawing/2014/main" id="{FDEDDEF1-98A5-42A9-8088-724EDFC85BF8}"/>
              </a:ext>
            </a:extLst>
          </p:cNvPr>
          <p:cNvSpPr>
            <a:spLocks noGrp="1"/>
          </p:cNvSpPr>
          <p:nvPr>
            <p:ph type="pic" idx="12" hasCustomPrompt="1"/>
          </p:nvPr>
        </p:nvSpPr>
        <p:spPr>
          <a:xfrm>
            <a:off x="635667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2" name="Picture Placeholder 31">
            <a:extLst>
              <a:ext uri="{FF2B5EF4-FFF2-40B4-BE49-F238E27FC236}">
                <a16:creationId xmlns="" xmlns:a16="http://schemas.microsoft.com/office/drawing/2014/main" id="{A573598F-7BB1-4E68-AF60-3D907666AA5D}"/>
              </a:ext>
            </a:extLst>
          </p:cNvPr>
          <p:cNvSpPr>
            <a:spLocks noGrp="1"/>
          </p:cNvSpPr>
          <p:nvPr>
            <p:ph type="pic" idx="13" hasCustomPrompt="1"/>
          </p:nvPr>
        </p:nvSpPr>
        <p:spPr>
          <a:xfrm>
            <a:off x="918035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41" name="Freeform: Shape 40">
            <a:extLst>
              <a:ext uri="{FF2B5EF4-FFF2-40B4-BE49-F238E27FC236}">
                <a16:creationId xmlns="" xmlns:a16="http://schemas.microsoft.com/office/drawing/2014/main" id="{CE191B04-08EE-4152-B9E5-26850CA8FC16}"/>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42" name="Freeform: Shape 41">
            <a:extLst>
              <a:ext uri="{FF2B5EF4-FFF2-40B4-BE49-F238E27FC236}">
                <a16:creationId xmlns="" xmlns:a16="http://schemas.microsoft.com/office/drawing/2014/main" id="{1B29FDF7-B457-481A-B4C1-27388BB35E88}"/>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523524070"/>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3" name="Freeform: Shape 2">
            <a:extLst>
              <a:ext uri="{FF2B5EF4-FFF2-40B4-BE49-F238E27FC236}">
                <a16:creationId xmlns="" xmlns:a16="http://schemas.microsoft.com/office/drawing/2014/main" id="{DCA10AF6-AE9F-480B-B8DE-0048AEEC8A32}"/>
              </a:ext>
            </a:extLst>
          </p:cNvPr>
          <p:cNvSpPr/>
          <p:nvPr userDrawn="1"/>
        </p:nvSpPr>
        <p:spPr>
          <a:xfrm>
            <a:off x="4765530" y="0"/>
            <a:ext cx="6337415" cy="6856507"/>
          </a:xfrm>
          <a:custGeom>
            <a:avLst/>
            <a:gdLst>
              <a:gd name="connsiteX0" fmla="*/ 2415079 w 6337415"/>
              <a:gd name="connsiteY0" fmla="*/ 0 h 6856506"/>
              <a:gd name="connsiteX1" fmla="*/ 5187972 w 6337415"/>
              <a:gd name="connsiteY1" fmla="*/ 0 h 6856506"/>
              <a:gd name="connsiteX2" fmla="*/ 6072084 w 6337415"/>
              <a:gd name="connsiteY2" fmla="*/ 513156 h 6856506"/>
              <a:gd name="connsiteX3" fmla="*/ 6337415 w 6337415"/>
              <a:gd name="connsiteY3" fmla="*/ 972315 h 6856506"/>
              <a:gd name="connsiteX4" fmla="*/ 6337415 w 6337415"/>
              <a:gd name="connsiteY4" fmla="*/ 5884192 h 6856506"/>
              <a:gd name="connsiteX5" fmla="*/ 6072084 w 6337415"/>
              <a:gd name="connsiteY5" fmla="*/ 6343350 h 6856506"/>
              <a:gd name="connsiteX6" fmla="*/ 5184883 w 6337415"/>
              <a:gd name="connsiteY6" fmla="*/ 6856506 h 6856506"/>
              <a:gd name="connsiteX7" fmla="*/ 2411986 w 6337415"/>
              <a:gd name="connsiteY7" fmla="*/ 6856506 h 6856506"/>
              <a:gd name="connsiteX8" fmla="*/ 1524785 w 6337415"/>
              <a:gd name="connsiteY8" fmla="*/ 6343350 h 6856506"/>
              <a:gd name="connsiteX9" fmla="*/ 136790 w 6337415"/>
              <a:gd name="connsiteY9" fmla="*/ 3941411 h 6856506"/>
              <a:gd name="connsiteX10" fmla="*/ 136790 w 6337415"/>
              <a:gd name="connsiteY10" fmla="*/ 2915099 h 6856506"/>
              <a:gd name="connsiteX11" fmla="*/ 1524785 w 6337415"/>
              <a:gd name="connsiteY11" fmla="*/ 513156 h 6856506"/>
              <a:gd name="connsiteX12" fmla="*/ 2415079 w 6337415"/>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37415" h="6856506">
                <a:moveTo>
                  <a:pt x="2415079" y="0"/>
                </a:moveTo>
                <a:lnTo>
                  <a:pt x="5187972" y="0"/>
                </a:lnTo>
                <a:cubicBezTo>
                  <a:pt x="5555839" y="0"/>
                  <a:pt x="5892789" y="194754"/>
                  <a:pt x="6072084" y="513156"/>
                </a:cubicBezTo>
                <a:lnTo>
                  <a:pt x="6337415" y="972315"/>
                </a:lnTo>
                <a:lnTo>
                  <a:pt x="6337415" y="5884192"/>
                </a:lnTo>
                <a:lnTo>
                  <a:pt x="6072084" y="6343350"/>
                </a:lnTo>
                <a:cubicBezTo>
                  <a:pt x="5889699" y="6661756"/>
                  <a:pt x="5552745"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4" name="Freeform: Shape 3">
            <a:extLst>
              <a:ext uri="{FF2B5EF4-FFF2-40B4-BE49-F238E27FC236}">
                <a16:creationId xmlns="" xmlns:a16="http://schemas.microsoft.com/office/drawing/2014/main" id="{9F1CCBC8-2DEC-4648-8372-311676E798CC}"/>
              </a:ext>
            </a:extLst>
          </p:cNvPr>
          <p:cNvSpPr/>
          <p:nvPr userDrawn="1"/>
        </p:nvSpPr>
        <p:spPr>
          <a:xfrm>
            <a:off x="5085741" y="0"/>
            <a:ext cx="6017203" cy="6856507"/>
          </a:xfrm>
          <a:custGeom>
            <a:avLst/>
            <a:gdLst>
              <a:gd name="connsiteX0" fmla="*/ 2415079 w 6017203"/>
              <a:gd name="connsiteY0" fmla="*/ 0 h 6856506"/>
              <a:gd name="connsiteX1" fmla="*/ 5187972 w 6017203"/>
              <a:gd name="connsiteY1" fmla="*/ 0 h 6856506"/>
              <a:gd name="connsiteX2" fmla="*/ 5997706 w 6017203"/>
              <a:gd name="connsiteY2" fmla="*/ 399690 h 6856506"/>
              <a:gd name="connsiteX3" fmla="*/ 6017203 w 6017203"/>
              <a:gd name="connsiteY3" fmla="*/ 429434 h 6856506"/>
              <a:gd name="connsiteX4" fmla="*/ 6017203 w 6017203"/>
              <a:gd name="connsiteY4" fmla="*/ 6425941 h 6856506"/>
              <a:gd name="connsiteX5" fmla="*/ 5996686 w 6017203"/>
              <a:gd name="connsiteY5" fmla="*/ 6456817 h 6856506"/>
              <a:gd name="connsiteX6" fmla="*/ 5184883 w 6017203"/>
              <a:gd name="connsiteY6" fmla="*/ 6856506 h 6856506"/>
              <a:gd name="connsiteX7" fmla="*/ 2411986 w 6017203"/>
              <a:gd name="connsiteY7" fmla="*/ 6856506 h 6856506"/>
              <a:gd name="connsiteX8" fmla="*/ 1524785 w 6017203"/>
              <a:gd name="connsiteY8" fmla="*/ 6343350 h 6856506"/>
              <a:gd name="connsiteX9" fmla="*/ 136790 w 6017203"/>
              <a:gd name="connsiteY9" fmla="*/ 3941411 h 6856506"/>
              <a:gd name="connsiteX10" fmla="*/ 136790 w 6017203"/>
              <a:gd name="connsiteY10" fmla="*/ 2915099 h 6856506"/>
              <a:gd name="connsiteX11" fmla="*/ 1524785 w 6017203"/>
              <a:gd name="connsiteY11" fmla="*/ 513156 h 6856506"/>
              <a:gd name="connsiteX12" fmla="*/ 2415079 w 6017203"/>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7203" h="6856506">
                <a:moveTo>
                  <a:pt x="2415079" y="0"/>
                </a:moveTo>
                <a:lnTo>
                  <a:pt x="5187972" y="0"/>
                </a:lnTo>
                <a:cubicBezTo>
                  <a:pt x="5509856" y="0"/>
                  <a:pt x="5808068" y="149109"/>
                  <a:pt x="5997706" y="399690"/>
                </a:cubicBezTo>
                <a:lnTo>
                  <a:pt x="6017203" y="429434"/>
                </a:lnTo>
                <a:lnTo>
                  <a:pt x="6017203" y="6425941"/>
                </a:lnTo>
                <a:lnTo>
                  <a:pt x="5996686" y="6456817"/>
                </a:lnTo>
                <a:cubicBezTo>
                  <a:pt x="5804978" y="6707401"/>
                  <a:pt x="5506762"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solidFill>
            <a:schemeClr val="accent2"/>
          </a:soli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62" name="Picture Placeholder 61">
            <a:extLst>
              <a:ext uri="{FF2B5EF4-FFF2-40B4-BE49-F238E27FC236}">
                <a16:creationId xmlns="" xmlns:a16="http://schemas.microsoft.com/office/drawing/2014/main" id="{E7A5EAFD-E3F5-4EE4-BEE8-EDCA0F3D20A8}"/>
              </a:ext>
            </a:extLst>
          </p:cNvPr>
          <p:cNvSpPr>
            <a:spLocks noGrp="1"/>
          </p:cNvSpPr>
          <p:nvPr>
            <p:ph type="pic" idx="1" hasCustomPrompt="1"/>
          </p:nvPr>
        </p:nvSpPr>
        <p:spPr>
          <a:xfrm>
            <a:off x="6011684" y="1"/>
            <a:ext cx="6180317" cy="6856499"/>
          </a:xfrm>
          <a:custGeom>
            <a:avLst/>
            <a:gdLst>
              <a:gd name="connsiteX0" fmla="*/ 2415079 w 6180317"/>
              <a:gd name="connsiteY0" fmla="*/ 0 h 6856499"/>
              <a:gd name="connsiteX1" fmla="*/ 6180317 w 6180317"/>
              <a:gd name="connsiteY1" fmla="*/ 1 h 6856499"/>
              <a:gd name="connsiteX2" fmla="*/ 6180317 w 6180317"/>
              <a:gd name="connsiteY2" fmla="*/ 6856499 h 6856499"/>
              <a:gd name="connsiteX3" fmla="*/ 2411986 w 6180317"/>
              <a:gd name="connsiteY3" fmla="*/ 6856498 h 6856499"/>
              <a:gd name="connsiteX4" fmla="*/ 1524785 w 6180317"/>
              <a:gd name="connsiteY4" fmla="*/ 6343343 h 6856499"/>
              <a:gd name="connsiteX5" fmla="*/ 136790 w 6180317"/>
              <a:gd name="connsiteY5" fmla="*/ 3941406 h 6856499"/>
              <a:gd name="connsiteX6" fmla="*/ 136790 w 6180317"/>
              <a:gd name="connsiteY6" fmla="*/ 2915095 h 6856499"/>
              <a:gd name="connsiteX7" fmla="*/ 1524785 w 6180317"/>
              <a:gd name="connsiteY7" fmla="*/ 513155 h 6856499"/>
              <a:gd name="connsiteX8" fmla="*/ 2415079 w 6180317"/>
              <a:gd name="connsiteY8" fmla="*/ 0 h 685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0317" h="6856499">
                <a:moveTo>
                  <a:pt x="2415079" y="0"/>
                </a:moveTo>
                <a:lnTo>
                  <a:pt x="6180317" y="1"/>
                </a:lnTo>
                <a:lnTo>
                  <a:pt x="6180317" y="6856499"/>
                </a:lnTo>
                <a:lnTo>
                  <a:pt x="2411986" y="6856498"/>
                </a:lnTo>
                <a:cubicBezTo>
                  <a:pt x="2047213" y="6856498"/>
                  <a:pt x="1707170" y="6661748"/>
                  <a:pt x="1524785" y="6343343"/>
                </a:cubicBezTo>
                <a:lnTo>
                  <a:pt x="136790" y="3941406"/>
                </a:lnTo>
                <a:cubicBezTo>
                  <a:pt x="-45596" y="3623001"/>
                  <a:pt x="-45596" y="3233498"/>
                  <a:pt x="136790" y="2915095"/>
                </a:cubicBezTo>
                <a:lnTo>
                  <a:pt x="1524785" y="513155"/>
                </a:lnTo>
                <a:cubicBezTo>
                  <a:pt x="1707170" y="194753"/>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ctr" anchorCtr="0" compatLnSpc="1">
            <a:prstTxWarp prst="textNoShape">
              <a:avLst/>
            </a:prstTxWarp>
            <a:noAutofit/>
          </a:bodyPr>
          <a:lstStyle>
            <a:lvl1pPr marL="0" indent="0" algn="ctr">
              <a:buNone/>
              <a:defRPr lang="ko-KR" altLang="en-US" sz="2701" dirty="0"/>
            </a:lvl1pPr>
          </a:lstStyle>
          <a:p>
            <a:pPr marL="0" lvl="0" algn="ctr"/>
            <a:r>
              <a:rPr lang="en-US" altLang="ko-KR" dirty="0"/>
              <a:t>Your Picture Here and</a:t>
            </a:r>
            <a:r>
              <a:rPr lang="ko-KR" altLang="en-US" dirty="0"/>
              <a:t> </a:t>
            </a:r>
            <a:r>
              <a:rPr lang="en-US" altLang="ko-KR" dirty="0"/>
              <a:t>Send to Back</a:t>
            </a:r>
            <a:endParaRPr lang="ko-KR" altLang="en-US" dirty="0"/>
          </a:p>
        </p:txBody>
      </p:sp>
    </p:spTree>
    <p:extLst>
      <p:ext uri="{BB962C8B-B14F-4D97-AF65-F5344CB8AC3E}">
        <p14:creationId xmlns:p14="http://schemas.microsoft.com/office/powerpoint/2010/main" val="4145986196"/>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 xmlns:a16="http://schemas.microsoft.com/office/drawing/2014/main" id="{BE4C200A-24A8-43AD-A980-E284C50657FD}"/>
              </a:ext>
            </a:extLst>
          </p:cNvPr>
          <p:cNvSpPr>
            <a:spLocks noGrp="1"/>
          </p:cNvSpPr>
          <p:nvPr>
            <p:ph type="pic" idx="1" hasCustomPrompt="1"/>
          </p:nvPr>
        </p:nvSpPr>
        <p:spPr>
          <a:xfrm>
            <a:off x="0"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58790056"/>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3" name="Picture Placeholder 12">
            <a:extLst>
              <a:ext uri="{FF2B5EF4-FFF2-40B4-BE49-F238E27FC236}">
                <a16:creationId xmlns="" xmlns:a16="http://schemas.microsoft.com/office/drawing/2014/main" id="{7D5CD35A-2A51-47DD-8590-C25AD44DBD7D}"/>
              </a:ext>
            </a:extLst>
          </p:cNvPr>
          <p:cNvSpPr>
            <a:spLocks noGrp="1"/>
          </p:cNvSpPr>
          <p:nvPr>
            <p:ph type="pic" idx="1" hasCustomPrompt="1"/>
          </p:nvPr>
        </p:nvSpPr>
        <p:spPr>
          <a:xfrm>
            <a:off x="-1" y="2"/>
            <a:ext cx="9258300" cy="5640313"/>
          </a:xfrm>
          <a:custGeom>
            <a:avLst/>
            <a:gdLst>
              <a:gd name="connsiteX0" fmla="*/ 0 w 9258300"/>
              <a:gd name="connsiteY0" fmla="*/ 0 h 5640313"/>
              <a:gd name="connsiteX1" fmla="*/ 7013091 w 9258300"/>
              <a:gd name="connsiteY1" fmla="*/ 0 h 5640313"/>
              <a:gd name="connsiteX2" fmla="*/ 7324470 w 9258300"/>
              <a:gd name="connsiteY2" fmla="*/ 37023 h 5640313"/>
              <a:gd name="connsiteX3" fmla="*/ 8868075 w 9258300"/>
              <a:gd name="connsiteY3" fmla="*/ 500361 h 5640313"/>
              <a:gd name="connsiteX4" fmla="*/ 8997708 w 9258300"/>
              <a:gd name="connsiteY4" fmla="*/ 601188 h 5640313"/>
              <a:gd name="connsiteX5" fmla="*/ 9172240 w 9258300"/>
              <a:gd name="connsiteY5" fmla="*/ 811026 h 5640313"/>
              <a:gd name="connsiteX6" fmla="*/ 9227368 w 9258300"/>
              <a:gd name="connsiteY6" fmla="*/ 921522 h 5640313"/>
              <a:gd name="connsiteX7" fmla="*/ 9258300 w 9258300"/>
              <a:gd name="connsiteY7" fmla="*/ 1095376 h 5640313"/>
              <a:gd name="connsiteX8" fmla="*/ 383700 w 9258300"/>
              <a:gd name="connsiteY8" fmla="*/ 5404804 h 5640313"/>
              <a:gd name="connsiteX9" fmla="*/ 0 w 9258300"/>
              <a:gd name="connsiteY9" fmla="*/ 5640313 h 564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8300" h="5640313">
                <a:moveTo>
                  <a:pt x="0" y="0"/>
                </a:moveTo>
                <a:lnTo>
                  <a:pt x="7013091" y="0"/>
                </a:lnTo>
                <a:lnTo>
                  <a:pt x="7324470" y="37023"/>
                </a:lnTo>
                <a:cubicBezTo>
                  <a:pt x="7947501" y="121817"/>
                  <a:pt x="8511930" y="266553"/>
                  <a:pt x="8868075" y="500361"/>
                </a:cubicBezTo>
                <a:lnTo>
                  <a:pt x="8997708" y="601188"/>
                </a:lnTo>
                <a:lnTo>
                  <a:pt x="9172240" y="811026"/>
                </a:lnTo>
                <a:lnTo>
                  <a:pt x="9227368" y="921522"/>
                </a:lnTo>
                <a:cubicBezTo>
                  <a:pt x="9245774" y="976549"/>
                  <a:pt x="9256316" y="1034456"/>
                  <a:pt x="9258300" y="1095376"/>
                </a:cubicBezTo>
                <a:cubicBezTo>
                  <a:pt x="9258299" y="2714776"/>
                  <a:pt x="4656211" y="2868181"/>
                  <a:pt x="383700" y="5404804"/>
                </a:cubicBezTo>
                <a:lnTo>
                  <a:pt x="0" y="5640313"/>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409746157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2" name="그림 개체 틀 3">
            <a:extLst>
              <a:ext uri="{FF2B5EF4-FFF2-40B4-BE49-F238E27FC236}">
                <a16:creationId xmlns="" xmlns:a16="http://schemas.microsoft.com/office/drawing/2014/main" id="{85E82A15-1989-4CB4-94AD-099C5BEDB3EA}"/>
              </a:ext>
            </a:extLst>
          </p:cNvPr>
          <p:cNvSpPr>
            <a:spLocks noGrp="1"/>
          </p:cNvSpPr>
          <p:nvPr>
            <p:ph type="pic" idx="1" hasCustomPrompt="1"/>
          </p:nvPr>
        </p:nvSpPr>
        <p:spPr>
          <a:xfrm>
            <a:off x="5344565" y="130767"/>
            <a:ext cx="6758507" cy="6596468"/>
          </a:xfrm>
          <a:custGeom>
            <a:avLst/>
            <a:gdLst>
              <a:gd name="connsiteX0" fmla="*/ 4271471 w 6758506"/>
              <a:gd name="connsiteY0" fmla="*/ 0 h 6596467"/>
              <a:gd name="connsiteX1" fmla="*/ 4351667 w 6758506"/>
              <a:gd name="connsiteY1" fmla="*/ 113994 h 6596467"/>
              <a:gd name="connsiteX2" fmla="*/ 4275691 w 6758506"/>
              <a:gd name="connsiteY2" fmla="*/ 417977 h 6596467"/>
              <a:gd name="connsiteX3" fmla="*/ 4225042 w 6758506"/>
              <a:gd name="connsiteY3" fmla="*/ 451753 h 6596467"/>
              <a:gd name="connsiteX4" fmla="*/ 4212379 w 6758506"/>
              <a:gd name="connsiteY4" fmla="*/ 396867 h 6596467"/>
              <a:gd name="connsiteX5" fmla="*/ 4220821 w 6758506"/>
              <a:gd name="connsiteY5" fmla="*/ 337759 h 6596467"/>
              <a:gd name="connsiteX6" fmla="*/ 4106859 w 6758506"/>
              <a:gd name="connsiteY6" fmla="*/ 557302 h 6596467"/>
              <a:gd name="connsiteX7" fmla="*/ 4165949 w 6758506"/>
              <a:gd name="connsiteY7" fmla="*/ 481307 h 6596467"/>
              <a:gd name="connsiteX8" fmla="*/ 4195495 w 6758506"/>
              <a:gd name="connsiteY8" fmla="*/ 464419 h 6596467"/>
              <a:gd name="connsiteX9" fmla="*/ 4229262 w 6758506"/>
              <a:gd name="connsiteY9" fmla="*/ 493972 h 6596467"/>
              <a:gd name="connsiteX10" fmla="*/ 4208158 w 6758506"/>
              <a:gd name="connsiteY10" fmla="*/ 515083 h 6596467"/>
              <a:gd name="connsiteX11" fmla="*/ 4191275 w 6758506"/>
              <a:gd name="connsiteY11" fmla="*/ 553079 h 6596467"/>
              <a:gd name="connsiteX12" fmla="*/ 4195495 w 6758506"/>
              <a:gd name="connsiteY12" fmla="*/ 650185 h 6596467"/>
              <a:gd name="connsiteX13" fmla="*/ 4161729 w 6758506"/>
              <a:gd name="connsiteY13" fmla="*/ 667074 h 6596467"/>
              <a:gd name="connsiteX14" fmla="*/ 4140625 w 6758506"/>
              <a:gd name="connsiteY14" fmla="*/ 688184 h 6596467"/>
              <a:gd name="connsiteX15" fmla="*/ 4187055 w 6758506"/>
              <a:gd name="connsiteY15" fmla="*/ 789510 h 6596467"/>
              <a:gd name="connsiteX16" fmla="*/ 4195495 w 6758506"/>
              <a:gd name="connsiteY16" fmla="*/ 793733 h 6596467"/>
              <a:gd name="connsiteX17" fmla="*/ 4199718 w 6758506"/>
              <a:gd name="connsiteY17" fmla="*/ 747291 h 6596467"/>
              <a:gd name="connsiteX18" fmla="*/ 4220821 w 6758506"/>
              <a:gd name="connsiteY18" fmla="*/ 721960 h 6596467"/>
              <a:gd name="connsiteX19" fmla="*/ 4237705 w 6758506"/>
              <a:gd name="connsiteY19" fmla="*/ 743069 h 6596467"/>
              <a:gd name="connsiteX20" fmla="*/ 4220821 w 6758506"/>
              <a:gd name="connsiteY20" fmla="*/ 903504 h 6596467"/>
              <a:gd name="connsiteX21" fmla="*/ 4330561 w 6758506"/>
              <a:gd name="connsiteY21" fmla="*/ 810621 h 6596467"/>
              <a:gd name="connsiteX22" fmla="*/ 4339004 w 6758506"/>
              <a:gd name="connsiteY22" fmla="*/ 785290 h 6596467"/>
              <a:gd name="connsiteX23" fmla="*/ 4385434 w 6758506"/>
              <a:gd name="connsiteY23" fmla="*/ 675519 h 6596467"/>
              <a:gd name="connsiteX24" fmla="*/ 4562707 w 6758506"/>
              <a:gd name="connsiteY24" fmla="*/ 531971 h 6596467"/>
              <a:gd name="connsiteX25" fmla="*/ 4626019 w 6758506"/>
              <a:gd name="connsiteY25" fmla="*/ 548859 h 6596467"/>
              <a:gd name="connsiteX26" fmla="*/ 4672449 w 6758506"/>
              <a:gd name="connsiteY26" fmla="*/ 709292 h 6596467"/>
              <a:gd name="connsiteX27" fmla="*/ 4710435 w 6758506"/>
              <a:gd name="connsiteY27" fmla="*/ 781068 h 6596467"/>
              <a:gd name="connsiteX28" fmla="*/ 4718878 w 6758506"/>
              <a:gd name="connsiteY28" fmla="*/ 882396 h 6596467"/>
              <a:gd name="connsiteX29" fmla="*/ 4710435 w 6758506"/>
              <a:gd name="connsiteY29" fmla="*/ 962611 h 6596467"/>
              <a:gd name="connsiteX30" fmla="*/ 4799074 w 6758506"/>
              <a:gd name="connsiteY30" fmla="*/ 941503 h 6596467"/>
              <a:gd name="connsiteX31" fmla="*/ 4997451 w 6758506"/>
              <a:gd name="connsiteY31" fmla="*/ 793733 h 6596467"/>
              <a:gd name="connsiteX32" fmla="*/ 5048100 w 6758506"/>
              <a:gd name="connsiteY32" fmla="*/ 810621 h 6596467"/>
              <a:gd name="connsiteX33" fmla="*/ 5064983 w 6758506"/>
              <a:gd name="connsiteY33" fmla="*/ 835952 h 6596467"/>
              <a:gd name="connsiteX34" fmla="*/ 5073427 w 6758506"/>
              <a:gd name="connsiteY34" fmla="*/ 954169 h 6596467"/>
              <a:gd name="connsiteX35" fmla="*/ 4887711 w 6758506"/>
              <a:gd name="connsiteY35" fmla="*/ 1063940 h 6596467"/>
              <a:gd name="connsiteX36" fmla="*/ 4862385 w 6758506"/>
              <a:gd name="connsiteY36" fmla="*/ 1101939 h 6596467"/>
              <a:gd name="connsiteX37" fmla="*/ 4790631 w 6758506"/>
              <a:gd name="connsiteY37" fmla="*/ 1131492 h 6596467"/>
              <a:gd name="connsiteX38" fmla="*/ 4756865 w 6758506"/>
              <a:gd name="connsiteY38" fmla="*/ 1131492 h 6596467"/>
              <a:gd name="connsiteX39" fmla="*/ 4761085 w 6758506"/>
              <a:gd name="connsiteY39" fmla="*/ 1161046 h 6596467"/>
              <a:gd name="connsiteX40" fmla="*/ 4756865 w 6758506"/>
              <a:gd name="connsiteY40" fmla="*/ 1199045 h 6596467"/>
              <a:gd name="connsiteX41" fmla="*/ 4765305 w 6758506"/>
              <a:gd name="connsiteY41" fmla="*/ 1237041 h 6596467"/>
              <a:gd name="connsiteX42" fmla="*/ 4697772 w 6758506"/>
              <a:gd name="connsiteY42" fmla="*/ 1304593 h 6596467"/>
              <a:gd name="connsiteX43" fmla="*/ 4693552 w 6758506"/>
              <a:gd name="connsiteY43" fmla="*/ 1359480 h 6596467"/>
              <a:gd name="connsiteX44" fmla="*/ 4773748 w 6758506"/>
              <a:gd name="connsiteY44" fmla="*/ 1372146 h 6596467"/>
              <a:gd name="connsiteX45" fmla="*/ 4866607 w 6758506"/>
              <a:gd name="connsiteY45" fmla="*/ 1308816 h 6596467"/>
              <a:gd name="connsiteX46" fmla="*/ 4997451 w 6758506"/>
              <a:gd name="connsiteY46" fmla="*/ 1177934 h 6596467"/>
              <a:gd name="connsiteX47" fmla="*/ 5170505 w 6758506"/>
              <a:gd name="connsiteY47" fmla="*/ 1025944 h 6596467"/>
              <a:gd name="connsiteX48" fmla="*/ 5208493 w 6758506"/>
              <a:gd name="connsiteY48" fmla="*/ 1017498 h 6596467"/>
              <a:gd name="connsiteX49" fmla="*/ 5242259 w 6758506"/>
              <a:gd name="connsiteY49" fmla="*/ 979500 h 6596467"/>
              <a:gd name="connsiteX50" fmla="*/ 5259142 w 6758506"/>
              <a:gd name="connsiteY50" fmla="*/ 954169 h 6596467"/>
              <a:gd name="connsiteX51" fmla="*/ 5440637 w 6758506"/>
              <a:gd name="connsiteY51" fmla="*/ 810621 h 6596467"/>
              <a:gd name="connsiteX52" fmla="*/ 5693886 w 6758506"/>
              <a:gd name="connsiteY52" fmla="*/ 595301 h 6596467"/>
              <a:gd name="connsiteX53" fmla="*/ 5740315 w 6758506"/>
              <a:gd name="connsiteY53" fmla="*/ 565745 h 6596467"/>
              <a:gd name="connsiteX54" fmla="*/ 5778303 w 6758506"/>
              <a:gd name="connsiteY54" fmla="*/ 620632 h 6596467"/>
              <a:gd name="connsiteX55" fmla="*/ 5795185 w 6758506"/>
              <a:gd name="connsiteY55" fmla="*/ 751514 h 6596467"/>
              <a:gd name="connsiteX56" fmla="*/ 5731873 w 6758506"/>
              <a:gd name="connsiteY56" fmla="*/ 848620 h 6596467"/>
              <a:gd name="connsiteX57" fmla="*/ 5698107 w 6758506"/>
              <a:gd name="connsiteY57" fmla="*/ 869728 h 6596467"/>
              <a:gd name="connsiteX58" fmla="*/ 5609470 w 6758506"/>
              <a:gd name="connsiteY58" fmla="*/ 924615 h 6596467"/>
              <a:gd name="connsiteX59" fmla="*/ 5605249 w 6758506"/>
              <a:gd name="connsiteY59" fmla="*/ 979500 h 6596467"/>
              <a:gd name="connsiteX60" fmla="*/ 5609470 w 6758506"/>
              <a:gd name="connsiteY60" fmla="*/ 1009055 h 6596467"/>
              <a:gd name="connsiteX61" fmla="*/ 5575703 w 6758506"/>
              <a:gd name="connsiteY61" fmla="*/ 1004833 h 6596467"/>
              <a:gd name="connsiteX62" fmla="*/ 5512391 w 6758506"/>
              <a:gd name="connsiteY62" fmla="*/ 1025944 h 6596467"/>
              <a:gd name="connsiteX63" fmla="*/ 5373105 w 6758506"/>
              <a:gd name="connsiteY63" fmla="*/ 1232818 h 6596467"/>
              <a:gd name="connsiteX64" fmla="*/ 5322455 w 6758506"/>
              <a:gd name="connsiteY64" fmla="*/ 1329924 h 6596467"/>
              <a:gd name="connsiteX65" fmla="*/ 5330895 w 6758506"/>
              <a:gd name="connsiteY65" fmla="*/ 1351035 h 6596467"/>
              <a:gd name="connsiteX66" fmla="*/ 5381545 w 6758506"/>
              <a:gd name="connsiteY66" fmla="*/ 1359480 h 6596467"/>
              <a:gd name="connsiteX67" fmla="*/ 5402651 w 6758506"/>
              <a:gd name="connsiteY67" fmla="*/ 1329924 h 6596467"/>
              <a:gd name="connsiteX68" fmla="*/ 5427975 w 6758506"/>
              <a:gd name="connsiteY68" fmla="*/ 1275040 h 6596467"/>
              <a:gd name="connsiteX69" fmla="*/ 5601029 w 6758506"/>
              <a:gd name="connsiteY69" fmla="*/ 1131492 h 6596467"/>
              <a:gd name="connsiteX70" fmla="*/ 5647457 w 6758506"/>
              <a:gd name="connsiteY70" fmla="*/ 1123047 h 6596467"/>
              <a:gd name="connsiteX71" fmla="*/ 5723433 w 6758506"/>
              <a:gd name="connsiteY71" fmla="*/ 1097716 h 6596467"/>
              <a:gd name="connsiteX72" fmla="*/ 5820511 w 6758506"/>
              <a:gd name="connsiteY72" fmla="*/ 1101939 h 6596467"/>
              <a:gd name="connsiteX73" fmla="*/ 5850058 w 6758506"/>
              <a:gd name="connsiteY73" fmla="*/ 1101939 h 6596467"/>
              <a:gd name="connsiteX74" fmla="*/ 5972461 w 6758506"/>
              <a:gd name="connsiteY74" fmla="*/ 996388 h 6596467"/>
              <a:gd name="connsiteX75" fmla="*/ 6213047 w 6758506"/>
              <a:gd name="connsiteY75" fmla="*/ 768402 h 6596467"/>
              <a:gd name="connsiteX76" fmla="*/ 6390322 w 6758506"/>
              <a:gd name="connsiteY76" fmla="*/ 620632 h 6596467"/>
              <a:gd name="connsiteX77" fmla="*/ 6424089 w 6758506"/>
              <a:gd name="connsiteY77" fmla="*/ 569968 h 6596467"/>
              <a:gd name="connsiteX78" fmla="*/ 6487401 w 6758506"/>
              <a:gd name="connsiteY78" fmla="*/ 527749 h 6596467"/>
              <a:gd name="connsiteX79" fmla="*/ 6512725 w 6758506"/>
              <a:gd name="connsiteY79" fmla="*/ 510861 h 6596467"/>
              <a:gd name="connsiteX80" fmla="*/ 6567597 w 6758506"/>
              <a:gd name="connsiteY80" fmla="*/ 409532 h 6596467"/>
              <a:gd name="connsiteX81" fmla="*/ 6630910 w 6758506"/>
              <a:gd name="connsiteY81" fmla="*/ 354648 h 6596467"/>
              <a:gd name="connsiteX82" fmla="*/ 6694221 w 6758506"/>
              <a:gd name="connsiteY82" fmla="*/ 384201 h 6596467"/>
              <a:gd name="connsiteX83" fmla="*/ 6706883 w 6758506"/>
              <a:gd name="connsiteY83" fmla="*/ 413755 h 6596467"/>
              <a:gd name="connsiteX84" fmla="*/ 6744870 w 6758506"/>
              <a:gd name="connsiteY84" fmla="*/ 519303 h 6596467"/>
              <a:gd name="connsiteX85" fmla="*/ 6576037 w 6758506"/>
              <a:gd name="connsiteY85" fmla="*/ 721960 h 6596467"/>
              <a:gd name="connsiteX86" fmla="*/ 6525388 w 6758506"/>
              <a:gd name="connsiteY86" fmla="*/ 768402 h 6596467"/>
              <a:gd name="connsiteX87" fmla="*/ 6343893 w 6758506"/>
              <a:gd name="connsiteY87" fmla="*/ 1021721 h 6596467"/>
              <a:gd name="connsiteX88" fmla="*/ 6293243 w 6758506"/>
              <a:gd name="connsiteY88" fmla="*/ 1165269 h 6596467"/>
              <a:gd name="connsiteX89" fmla="*/ 6267919 w 6758506"/>
              <a:gd name="connsiteY89" fmla="*/ 1224376 h 6596467"/>
              <a:gd name="connsiteX90" fmla="*/ 6263697 w 6758506"/>
              <a:gd name="connsiteY90" fmla="*/ 1245486 h 6596467"/>
              <a:gd name="connsiteX91" fmla="*/ 6284802 w 6758506"/>
              <a:gd name="connsiteY91" fmla="*/ 1245486 h 6596467"/>
              <a:gd name="connsiteX92" fmla="*/ 6436751 w 6758506"/>
              <a:gd name="connsiteY92" fmla="*/ 1110382 h 6596467"/>
              <a:gd name="connsiteX93" fmla="*/ 6618247 w 6758506"/>
              <a:gd name="connsiteY93" fmla="*/ 869728 h 6596467"/>
              <a:gd name="connsiteX94" fmla="*/ 6626687 w 6758506"/>
              <a:gd name="connsiteY94" fmla="*/ 857063 h 6596467"/>
              <a:gd name="connsiteX95" fmla="*/ 6694221 w 6758506"/>
              <a:gd name="connsiteY95" fmla="*/ 827509 h 6596467"/>
              <a:gd name="connsiteX96" fmla="*/ 6698443 w 6758506"/>
              <a:gd name="connsiteY96" fmla="*/ 903504 h 6596467"/>
              <a:gd name="connsiteX97" fmla="*/ 6639351 w 6758506"/>
              <a:gd name="connsiteY97" fmla="*/ 1000610 h 6596467"/>
              <a:gd name="connsiteX98" fmla="*/ 6491621 w 6758506"/>
              <a:gd name="connsiteY98" fmla="*/ 1220153 h 6596467"/>
              <a:gd name="connsiteX99" fmla="*/ 6487401 w 6758506"/>
              <a:gd name="connsiteY99" fmla="*/ 1300371 h 6596467"/>
              <a:gd name="connsiteX100" fmla="*/ 6525388 w 6758506"/>
              <a:gd name="connsiteY100" fmla="*/ 1367923 h 6596467"/>
              <a:gd name="connsiteX101" fmla="*/ 6533831 w 6758506"/>
              <a:gd name="connsiteY101" fmla="*/ 1422810 h 6596467"/>
              <a:gd name="connsiteX102" fmla="*/ 6495841 w 6758506"/>
              <a:gd name="connsiteY102" fmla="*/ 1435475 h 6596467"/>
              <a:gd name="connsiteX103" fmla="*/ 6457855 w 6758506"/>
              <a:gd name="connsiteY103" fmla="*/ 1431253 h 6596467"/>
              <a:gd name="connsiteX104" fmla="*/ 6466297 w 6758506"/>
              <a:gd name="connsiteY104" fmla="*/ 1439696 h 6596467"/>
              <a:gd name="connsiteX105" fmla="*/ 6457855 w 6758506"/>
              <a:gd name="connsiteY105" fmla="*/ 1557912 h 6596467"/>
              <a:gd name="connsiteX106" fmla="*/ 6394542 w 6758506"/>
              <a:gd name="connsiteY106" fmla="*/ 1587466 h 6596467"/>
              <a:gd name="connsiteX107" fmla="*/ 6369219 w 6758506"/>
              <a:gd name="connsiteY107" fmla="*/ 1739458 h 6596467"/>
              <a:gd name="connsiteX108" fmla="*/ 6364998 w 6758506"/>
              <a:gd name="connsiteY108" fmla="*/ 1794343 h 6596467"/>
              <a:gd name="connsiteX109" fmla="*/ 6386101 w 6758506"/>
              <a:gd name="connsiteY109" fmla="*/ 1836562 h 6596467"/>
              <a:gd name="connsiteX110" fmla="*/ 6449415 w 6758506"/>
              <a:gd name="connsiteY110" fmla="*/ 1760567 h 6596467"/>
              <a:gd name="connsiteX111" fmla="*/ 6457855 w 6758506"/>
              <a:gd name="connsiteY111" fmla="*/ 1709903 h 6596467"/>
              <a:gd name="connsiteX112" fmla="*/ 6462075 w 6758506"/>
              <a:gd name="connsiteY112" fmla="*/ 1650796 h 6596467"/>
              <a:gd name="connsiteX113" fmla="*/ 6462075 w 6758506"/>
              <a:gd name="connsiteY113" fmla="*/ 1629685 h 6596467"/>
              <a:gd name="connsiteX114" fmla="*/ 6550714 w 6758506"/>
              <a:gd name="connsiteY114" fmla="*/ 1646573 h 6596467"/>
              <a:gd name="connsiteX115" fmla="*/ 6550714 w 6758506"/>
              <a:gd name="connsiteY115" fmla="*/ 1684572 h 6596467"/>
              <a:gd name="connsiteX116" fmla="*/ 6529608 w 6758506"/>
              <a:gd name="connsiteY116" fmla="*/ 1785900 h 6596467"/>
              <a:gd name="connsiteX117" fmla="*/ 6525388 w 6758506"/>
              <a:gd name="connsiteY117" fmla="*/ 1802788 h 6596467"/>
              <a:gd name="connsiteX118" fmla="*/ 6428309 w 6758506"/>
              <a:gd name="connsiteY118" fmla="*/ 2001220 h 6596467"/>
              <a:gd name="connsiteX119" fmla="*/ 6398765 w 6758506"/>
              <a:gd name="connsiteY119" fmla="*/ 2043439 h 6596467"/>
              <a:gd name="connsiteX120" fmla="*/ 6314346 w 6758506"/>
              <a:gd name="connsiteY120" fmla="*/ 2165879 h 6596467"/>
              <a:gd name="connsiteX121" fmla="*/ 6297463 w 6758506"/>
              <a:gd name="connsiteY121" fmla="*/ 2199655 h 6596467"/>
              <a:gd name="connsiteX122" fmla="*/ 6263697 w 6758506"/>
              <a:gd name="connsiteY122" fmla="*/ 2275650 h 6596467"/>
              <a:gd name="connsiteX123" fmla="*/ 6314346 w 6758506"/>
              <a:gd name="connsiteY123" fmla="*/ 2368533 h 6596467"/>
              <a:gd name="connsiteX124" fmla="*/ 6331229 w 6758506"/>
              <a:gd name="connsiteY124" fmla="*/ 2499415 h 6596467"/>
              <a:gd name="connsiteX125" fmla="*/ 6073761 w 6758506"/>
              <a:gd name="connsiteY125" fmla="*/ 2870948 h 6596467"/>
              <a:gd name="connsiteX126" fmla="*/ 5972461 w 6758506"/>
              <a:gd name="connsiteY126" fmla="*/ 2989165 h 6596467"/>
              <a:gd name="connsiteX127" fmla="*/ 5871161 w 6758506"/>
              <a:gd name="connsiteY127" fmla="*/ 3060938 h 6596467"/>
              <a:gd name="connsiteX128" fmla="*/ 5837395 w 6758506"/>
              <a:gd name="connsiteY128" fmla="*/ 3103159 h 6596467"/>
              <a:gd name="connsiteX129" fmla="*/ 5719213 w 6758506"/>
              <a:gd name="connsiteY129" fmla="*/ 3322702 h 6596467"/>
              <a:gd name="connsiteX130" fmla="*/ 5812069 w 6758506"/>
              <a:gd name="connsiteY130" fmla="*/ 3339590 h 6596467"/>
              <a:gd name="connsiteX131" fmla="*/ 5850058 w 6758506"/>
              <a:gd name="connsiteY131" fmla="*/ 3326924 h 6596467"/>
              <a:gd name="connsiteX132" fmla="*/ 5947135 w 6758506"/>
              <a:gd name="connsiteY132" fmla="*/ 3145378 h 6596467"/>
              <a:gd name="connsiteX133" fmla="*/ 6052657 w 6758506"/>
              <a:gd name="connsiteY133" fmla="*/ 3044049 h 6596467"/>
              <a:gd name="connsiteX134" fmla="*/ 6103307 w 6758506"/>
              <a:gd name="connsiteY134" fmla="*/ 2989165 h 6596467"/>
              <a:gd name="connsiteX135" fmla="*/ 6246813 w 6758506"/>
              <a:gd name="connsiteY135" fmla="*/ 2723181 h 6596467"/>
              <a:gd name="connsiteX136" fmla="*/ 6305905 w 6758506"/>
              <a:gd name="connsiteY136" fmla="*/ 2672516 h 6596467"/>
              <a:gd name="connsiteX137" fmla="*/ 6289023 w 6758506"/>
              <a:gd name="connsiteY137" fmla="*/ 2820287 h 6596467"/>
              <a:gd name="connsiteX138" fmla="*/ 6221489 w 6758506"/>
              <a:gd name="connsiteY138" fmla="*/ 3022941 h 6596467"/>
              <a:gd name="connsiteX139" fmla="*/ 6141293 w 6758506"/>
              <a:gd name="connsiteY139" fmla="*/ 3141155 h 6596467"/>
              <a:gd name="connsiteX140" fmla="*/ 6006227 w 6758506"/>
              <a:gd name="connsiteY140" fmla="*/ 3301591 h 6596467"/>
              <a:gd name="connsiteX141" fmla="*/ 5989344 w 6758506"/>
              <a:gd name="connsiteY141" fmla="*/ 3322702 h 6596467"/>
              <a:gd name="connsiteX142" fmla="*/ 5904928 w 6758506"/>
              <a:gd name="connsiteY142" fmla="*/ 3424028 h 6596467"/>
              <a:gd name="connsiteX143" fmla="*/ 5803629 w 6758506"/>
              <a:gd name="connsiteY143" fmla="*/ 3525356 h 6596467"/>
              <a:gd name="connsiteX144" fmla="*/ 5799409 w 6758506"/>
              <a:gd name="connsiteY144" fmla="*/ 3546467 h 6596467"/>
              <a:gd name="connsiteX145" fmla="*/ 5765642 w 6758506"/>
              <a:gd name="connsiteY145" fmla="*/ 3567575 h 6596467"/>
              <a:gd name="connsiteX146" fmla="*/ 5710769 w 6758506"/>
              <a:gd name="connsiteY146" fmla="*/ 3567575 h 6596467"/>
              <a:gd name="connsiteX147" fmla="*/ 5622133 w 6758506"/>
              <a:gd name="connsiteY147" fmla="*/ 3647793 h 6596467"/>
              <a:gd name="connsiteX148" fmla="*/ 5609470 w 6758506"/>
              <a:gd name="connsiteY148" fmla="*/ 3681569 h 6596467"/>
              <a:gd name="connsiteX149" fmla="*/ 5571483 w 6758506"/>
              <a:gd name="connsiteY149" fmla="*/ 3740679 h 6596467"/>
              <a:gd name="connsiteX150" fmla="*/ 5516613 w 6758506"/>
              <a:gd name="connsiteY150" fmla="*/ 3787120 h 6596467"/>
              <a:gd name="connsiteX151" fmla="*/ 5516613 w 6758506"/>
              <a:gd name="connsiteY151" fmla="*/ 3863116 h 6596467"/>
              <a:gd name="connsiteX152" fmla="*/ 5503951 w 6758506"/>
              <a:gd name="connsiteY152" fmla="*/ 3896892 h 6596467"/>
              <a:gd name="connsiteX153" fmla="*/ 5436417 w 6758506"/>
              <a:gd name="connsiteY153" fmla="*/ 3968664 h 6596467"/>
              <a:gd name="connsiteX154" fmla="*/ 5402651 w 6758506"/>
              <a:gd name="connsiteY154" fmla="*/ 3968664 h 6596467"/>
              <a:gd name="connsiteX155" fmla="*/ 5309791 w 6758506"/>
              <a:gd name="connsiteY155" fmla="*/ 3905335 h 6596467"/>
              <a:gd name="connsiteX156" fmla="*/ 5259142 w 6758506"/>
              <a:gd name="connsiteY156" fmla="*/ 3888446 h 6596467"/>
              <a:gd name="connsiteX157" fmla="*/ 5242259 w 6758506"/>
              <a:gd name="connsiteY157" fmla="*/ 3930668 h 6596467"/>
              <a:gd name="connsiteX158" fmla="*/ 5208493 w 6758506"/>
              <a:gd name="connsiteY158" fmla="*/ 3981330 h 6596467"/>
              <a:gd name="connsiteX159" fmla="*/ 5026997 w 6758506"/>
              <a:gd name="connsiteY159" fmla="*/ 4162876 h 6596467"/>
              <a:gd name="connsiteX160" fmla="*/ 4955243 w 6758506"/>
              <a:gd name="connsiteY160" fmla="*/ 4243094 h 6596467"/>
              <a:gd name="connsiteX161" fmla="*/ 4845501 w 6758506"/>
              <a:gd name="connsiteY161" fmla="*/ 4331755 h 6596467"/>
              <a:gd name="connsiteX162" fmla="*/ 4701995 w 6758506"/>
              <a:gd name="connsiteY162" fmla="*/ 4449971 h 6596467"/>
              <a:gd name="connsiteX163" fmla="*/ 4642903 w 6758506"/>
              <a:gd name="connsiteY163" fmla="*/ 4513301 h 6596467"/>
              <a:gd name="connsiteX164" fmla="*/ 4398094 w 6758506"/>
              <a:gd name="connsiteY164" fmla="*/ 4737066 h 6596467"/>
              <a:gd name="connsiteX165" fmla="*/ 4385434 w 6758506"/>
              <a:gd name="connsiteY165" fmla="*/ 4758175 h 6596467"/>
              <a:gd name="connsiteX166" fmla="*/ 4360108 w 6758506"/>
              <a:gd name="connsiteY166" fmla="*/ 4838392 h 6596467"/>
              <a:gd name="connsiteX167" fmla="*/ 4246145 w 6758506"/>
              <a:gd name="connsiteY167" fmla="*/ 5007273 h 6596467"/>
              <a:gd name="connsiteX168" fmla="*/ 4174392 w 6758506"/>
              <a:gd name="connsiteY168" fmla="*/ 5074823 h 6596467"/>
              <a:gd name="connsiteX169" fmla="*/ 4149066 w 6758506"/>
              <a:gd name="connsiteY169" fmla="*/ 5104379 h 6596467"/>
              <a:gd name="connsiteX170" fmla="*/ 4051989 w 6758506"/>
              <a:gd name="connsiteY170" fmla="*/ 5188817 h 6596467"/>
              <a:gd name="connsiteX171" fmla="*/ 4026663 w 6758506"/>
              <a:gd name="connsiteY171" fmla="*/ 5197262 h 6596467"/>
              <a:gd name="connsiteX172" fmla="*/ 4026663 w 6758506"/>
              <a:gd name="connsiteY172" fmla="*/ 5218371 h 6596467"/>
              <a:gd name="connsiteX173" fmla="*/ 4039326 w 6758506"/>
              <a:gd name="connsiteY173" fmla="*/ 5290146 h 6596467"/>
              <a:gd name="connsiteX174" fmla="*/ 4001339 w 6758506"/>
              <a:gd name="connsiteY174" fmla="*/ 5437916 h 6596467"/>
              <a:gd name="connsiteX175" fmla="*/ 3946467 w 6758506"/>
              <a:gd name="connsiteY175" fmla="*/ 5497023 h 6596467"/>
              <a:gd name="connsiteX176" fmla="*/ 3866271 w 6758506"/>
              <a:gd name="connsiteY176" fmla="*/ 5573018 h 6596467"/>
              <a:gd name="connsiteX177" fmla="*/ 3815621 w 6758506"/>
              <a:gd name="connsiteY177" fmla="*/ 5602572 h 6596467"/>
              <a:gd name="connsiteX178" fmla="*/ 3786077 w 6758506"/>
              <a:gd name="connsiteY178" fmla="*/ 5653236 h 6596467"/>
              <a:gd name="connsiteX179" fmla="*/ 3735427 w 6758506"/>
              <a:gd name="connsiteY179" fmla="*/ 5699678 h 6596467"/>
              <a:gd name="connsiteX180" fmla="*/ 3731205 w 6758506"/>
              <a:gd name="connsiteY180" fmla="*/ 5703900 h 6596467"/>
              <a:gd name="connsiteX181" fmla="*/ 3553932 w 6758506"/>
              <a:gd name="connsiteY181" fmla="*/ 5830560 h 6596467"/>
              <a:gd name="connsiteX182" fmla="*/ 3528606 w 6758506"/>
              <a:gd name="connsiteY182" fmla="*/ 5931886 h 6596467"/>
              <a:gd name="connsiteX183" fmla="*/ 3507502 w 6758506"/>
              <a:gd name="connsiteY183" fmla="*/ 5990995 h 6596467"/>
              <a:gd name="connsiteX184" fmla="*/ 3363994 w 6758506"/>
              <a:gd name="connsiteY184" fmla="*/ 6138763 h 6596467"/>
              <a:gd name="connsiteX185" fmla="*/ 3300681 w 6758506"/>
              <a:gd name="connsiteY185" fmla="*/ 6223203 h 6596467"/>
              <a:gd name="connsiteX186" fmla="*/ 3212044 w 6758506"/>
              <a:gd name="connsiteY186" fmla="*/ 6290756 h 6596467"/>
              <a:gd name="connsiteX187" fmla="*/ 3026329 w 6758506"/>
              <a:gd name="connsiteY187" fmla="*/ 6417415 h 6596467"/>
              <a:gd name="connsiteX188" fmla="*/ 2878600 w 6758506"/>
              <a:gd name="connsiteY188" fmla="*/ 6489188 h 6596467"/>
              <a:gd name="connsiteX189" fmla="*/ 2802626 w 6758506"/>
              <a:gd name="connsiteY189" fmla="*/ 6408970 h 6596467"/>
              <a:gd name="connsiteX190" fmla="*/ 2756197 w 6758506"/>
              <a:gd name="connsiteY190" fmla="*/ 6362528 h 6596467"/>
              <a:gd name="connsiteX191" fmla="*/ 2781520 w 6758506"/>
              <a:gd name="connsiteY191" fmla="*/ 6328752 h 6596467"/>
              <a:gd name="connsiteX192" fmla="*/ 2794183 w 6758506"/>
              <a:gd name="connsiteY192" fmla="*/ 6307644 h 6596467"/>
              <a:gd name="connsiteX193" fmla="*/ 2789963 w 6758506"/>
              <a:gd name="connsiteY193" fmla="*/ 6168319 h 6596467"/>
              <a:gd name="connsiteX194" fmla="*/ 2785743 w 6758506"/>
              <a:gd name="connsiteY194" fmla="*/ 6138763 h 6596467"/>
              <a:gd name="connsiteX195" fmla="*/ 2726650 w 6758506"/>
              <a:gd name="connsiteY195" fmla="*/ 6142986 h 6596467"/>
              <a:gd name="connsiteX196" fmla="*/ 2709767 w 6758506"/>
              <a:gd name="connsiteY196" fmla="*/ 6003661 h 6596467"/>
              <a:gd name="connsiteX197" fmla="*/ 2811067 w 6758506"/>
              <a:gd name="connsiteY197" fmla="*/ 5822114 h 6596467"/>
              <a:gd name="connsiteX198" fmla="*/ 2815287 w 6758506"/>
              <a:gd name="connsiteY198" fmla="*/ 5775673 h 6596467"/>
              <a:gd name="connsiteX199" fmla="*/ 2751976 w 6758506"/>
              <a:gd name="connsiteY199" fmla="*/ 5775673 h 6596467"/>
              <a:gd name="connsiteX200" fmla="*/ 2688664 w 6758506"/>
              <a:gd name="connsiteY200" fmla="*/ 5847448 h 6596467"/>
              <a:gd name="connsiteX201" fmla="*/ 2562038 w 6758506"/>
              <a:gd name="connsiteY201" fmla="*/ 5999438 h 6596467"/>
              <a:gd name="connsiteX202" fmla="*/ 2549375 w 6758506"/>
              <a:gd name="connsiteY202" fmla="*/ 6012104 h 6596467"/>
              <a:gd name="connsiteX203" fmla="*/ 2448076 w 6758506"/>
              <a:gd name="connsiteY203" fmla="*/ 6096544 h 6596467"/>
              <a:gd name="connsiteX204" fmla="*/ 2076644 w 6758506"/>
              <a:gd name="connsiteY204" fmla="*/ 6573628 h 6596467"/>
              <a:gd name="connsiteX205" fmla="*/ 2030215 w 6758506"/>
              <a:gd name="connsiteY205" fmla="*/ 6590516 h 6596467"/>
              <a:gd name="connsiteX206" fmla="*/ 2017552 w 6758506"/>
              <a:gd name="connsiteY206" fmla="*/ 6548297 h 6596467"/>
              <a:gd name="connsiteX207" fmla="*/ 2038658 w 6758506"/>
              <a:gd name="connsiteY207" fmla="*/ 6430081 h 6596467"/>
              <a:gd name="connsiteX208" fmla="*/ 2085085 w 6758506"/>
              <a:gd name="connsiteY208" fmla="*/ 6307644 h 6596467"/>
              <a:gd name="connsiteX209" fmla="*/ 2144177 w 6758506"/>
              <a:gd name="connsiteY209" fmla="*/ 6193650 h 6596467"/>
              <a:gd name="connsiteX210" fmla="*/ 2093528 w 6758506"/>
              <a:gd name="connsiteY210" fmla="*/ 6113432 h 6596467"/>
              <a:gd name="connsiteX211" fmla="*/ 2063981 w 6758506"/>
              <a:gd name="connsiteY211" fmla="*/ 6096544 h 6596467"/>
              <a:gd name="connsiteX212" fmla="*/ 2089307 w 6758506"/>
              <a:gd name="connsiteY212" fmla="*/ 6079656 h 6596467"/>
              <a:gd name="connsiteX213" fmla="*/ 2131514 w 6758506"/>
              <a:gd name="connsiteY213" fmla="*/ 6003661 h 6596467"/>
              <a:gd name="connsiteX214" fmla="*/ 2068201 w 6758506"/>
              <a:gd name="connsiteY214" fmla="*/ 5982550 h 6596467"/>
              <a:gd name="connsiteX215" fmla="*/ 1975345 w 6758506"/>
              <a:gd name="connsiteY215" fmla="*/ 6050102 h 6596467"/>
              <a:gd name="connsiteX216" fmla="*/ 1950019 w 6758506"/>
              <a:gd name="connsiteY216" fmla="*/ 6075433 h 6596467"/>
              <a:gd name="connsiteX217" fmla="*/ 1937358 w 6758506"/>
              <a:gd name="connsiteY217" fmla="*/ 6050102 h 6596467"/>
              <a:gd name="connsiteX218" fmla="*/ 1903592 w 6758506"/>
              <a:gd name="connsiteY218" fmla="*/ 6033214 h 6596467"/>
              <a:gd name="connsiteX219" fmla="*/ 1730537 w 6758506"/>
              <a:gd name="connsiteY219" fmla="*/ 6151431 h 6596467"/>
              <a:gd name="connsiteX220" fmla="*/ 1591250 w 6758506"/>
              <a:gd name="connsiteY220" fmla="*/ 6278090 h 6596467"/>
              <a:gd name="connsiteX221" fmla="*/ 1565924 w 6758506"/>
              <a:gd name="connsiteY221" fmla="*/ 6282311 h 6596467"/>
              <a:gd name="connsiteX222" fmla="*/ 1561704 w 6758506"/>
              <a:gd name="connsiteY222" fmla="*/ 6261202 h 6596467"/>
              <a:gd name="connsiteX223" fmla="*/ 1591250 w 6758506"/>
              <a:gd name="connsiteY223" fmla="*/ 6037437 h 6596467"/>
              <a:gd name="connsiteX224" fmla="*/ 1633457 w 6758506"/>
              <a:gd name="connsiteY224" fmla="*/ 5885444 h 6596467"/>
              <a:gd name="connsiteX225" fmla="*/ 1519497 w 6758506"/>
              <a:gd name="connsiteY225" fmla="*/ 5927666 h 6596467"/>
              <a:gd name="connsiteX226" fmla="*/ 1473068 w 6758506"/>
              <a:gd name="connsiteY226" fmla="*/ 5919220 h 6596467"/>
              <a:gd name="connsiteX227" fmla="*/ 1473068 w 6758506"/>
              <a:gd name="connsiteY227" fmla="*/ 5830560 h 6596467"/>
              <a:gd name="connsiteX228" fmla="*/ 1489951 w 6758506"/>
              <a:gd name="connsiteY228" fmla="*/ 5716566 h 6596467"/>
              <a:gd name="connsiteX229" fmla="*/ 1485728 w 6758506"/>
              <a:gd name="connsiteY229" fmla="*/ 5682789 h 6596467"/>
              <a:gd name="connsiteX230" fmla="*/ 1447742 w 6758506"/>
              <a:gd name="connsiteY230" fmla="*/ 5695455 h 6596467"/>
              <a:gd name="connsiteX231" fmla="*/ 1422418 w 6758506"/>
              <a:gd name="connsiteY231" fmla="*/ 5725008 h 6596467"/>
              <a:gd name="connsiteX232" fmla="*/ 1236702 w 6758506"/>
              <a:gd name="connsiteY232" fmla="*/ 5952996 h 6596467"/>
              <a:gd name="connsiteX233" fmla="*/ 1122740 w 6758506"/>
              <a:gd name="connsiteY233" fmla="*/ 5974107 h 6596467"/>
              <a:gd name="connsiteX234" fmla="*/ 1067867 w 6758506"/>
              <a:gd name="connsiteY234" fmla="*/ 5974107 h 6596467"/>
              <a:gd name="connsiteX235" fmla="*/ 1050984 w 6758506"/>
              <a:gd name="connsiteY235" fmla="*/ 5986773 h 6596467"/>
              <a:gd name="connsiteX236" fmla="*/ 966568 w 6758506"/>
              <a:gd name="connsiteY236" fmla="*/ 5965662 h 6596467"/>
              <a:gd name="connsiteX237" fmla="*/ 991894 w 6758506"/>
              <a:gd name="connsiteY237" fmla="*/ 5898112 h 6596467"/>
              <a:gd name="connsiteX238" fmla="*/ 1152284 w 6758506"/>
              <a:gd name="connsiteY238" fmla="*/ 5661679 h 6596467"/>
              <a:gd name="connsiteX239" fmla="*/ 1139623 w 6758506"/>
              <a:gd name="connsiteY239" fmla="*/ 5606794 h 6596467"/>
              <a:gd name="connsiteX240" fmla="*/ 1093193 w 6758506"/>
              <a:gd name="connsiteY240" fmla="*/ 5619460 h 6596467"/>
              <a:gd name="connsiteX241" fmla="*/ 1004557 w 6758506"/>
              <a:gd name="connsiteY241" fmla="*/ 5703900 h 6596467"/>
              <a:gd name="connsiteX242" fmla="*/ 953907 w 6758506"/>
              <a:gd name="connsiteY242" fmla="*/ 5703900 h 6596467"/>
              <a:gd name="connsiteX243" fmla="*/ 983451 w 6758506"/>
              <a:gd name="connsiteY243" fmla="*/ 5670124 h 6596467"/>
              <a:gd name="connsiteX244" fmla="*/ 1008777 w 6758506"/>
              <a:gd name="connsiteY244" fmla="*/ 5653236 h 6596467"/>
              <a:gd name="connsiteX245" fmla="*/ 987674 w 6758506"/>
              <a:gd name="connsiteY245" fmla="*/ 5568795 h 6596467"/>
              <a:gd name="connsiteX246" fmla="*/ 970790 w 6758506"/>
              <a:gd name="connsiteY246" fmla="*/ 5535019 h 6596467"/>
              <a:gd name="connsiteX247" fmla="*/ 1080530 w 6758506"/>
              <a:gd name="connsiteY247" fmla="*/ 5332365 h 6596467"/>
              <a:gd name="connsiteX248" fmla="*/ 1240922 w 6758506"/>
              <a:gd name="connsiteY248" fmla="*/ 5146598 h 6596467"/>
              <a:gd name="connsiteX249" fmla="*/ 1397092 w 6758506"/>
              <a:gd name="connsiteY249" fmla="*/ 4927055 h 6596467"/>
              <a:gd name="connsiteX250" fmla="*/ 1422418 w 6758506"/>
              <a:gd name="connsiteY250" fmla="*/ 4901722 h 6596467"/>
              <a:gd name="connsiteX251" fmla="*/ 1700990 w 6758506"/>
              <a:gd name="connsiteY251" fmla="*/ 4606184 h 6596467"/>
              <a:gd name="connsiteX252" fmla="*/ 1713653 w 6758506"/>
              <a:gd name="connsiteY252" fmla="*/ 4534412 h 6596467"/>
              <a:gd name="connsiteX253" fmla="*/ 1637680 w 6758506"/>
              <a:gd name="connsiteY253" fmla="*/ 4547077 h 6596467"/>
              <a:gd name="connsiteX254" fmla="*/ 1477288 w 6758506"/>
              <a:gd name="connsiteY254" fmla="*/ 4724401 h 6596467"/>
              <a:gd name="connsiteX255" fmla="*/ 1397092 w 6758506"/>
              <a:gd name="connsiteY255" fmla="*/ 4728621 h 6596467"/>
              <a:gd name="connsiteX256" fmla="*/ 1342222 w 6758506"/>
              <a:gd name="connsiteY256" fmla="*/ 4724401 h 6596467"/>
              <a:gd name="connsiteX257" fmla="*/ 962348 w 6758506"/>
              <a:gd name="connsiteY257" fmla="*/ 5053715 h 6596467"/>
              <a:gd name="connsiteX258" fmla="*/ 763969 w 6758506"/>
              <a:gd name="connsiteY258" fmla="*/ 5159264 h 6596467"/>
              <a:gd name="connsiteX259" fmla="*/ 717539 w 6758506"/>
              <a:gd name="connsiteY259" fmla="*/ 5184595 h 6596467"/>
              <a:gd name="connsiteX260" fmla="*/ 531824 w 6758506"/>
              <a:gd name="connsiteY260" fmla="*/ 5328142 h 6596467"/>
              <a:gd name="connsiteX261" fmla="*/ 400978 w 6758506"/>
              <a:gd name="connsiteY261" fmla="*/ 5416805 h 6596467"/>
              <a:gd name="connsiteX262" fmla="*/ 329225 w 6758506"/>
              <a:gd name="connsiteY262" fmla="*/ 5433693 h 6596467"/>
              <a:gd name="connsiteX263" fmla="*/ 308121 w 6758506"/>
              <a:gd name="connsiteY263" fmla="*/ 5370363 h 6596467"/>
              <a:gd name="connsiteX264" fmla="*/ 417861 w 6758506"/>
              <a:gd name="connsiteY264" fmla="*/ 5167709 h 6596467"/>
              <a:gd name="connsiteX265" fmla="*/ 219483 w 6758506"/>
              <a:gd name="connsiteY265" fmla="*/ 5273258 h 6596467"/>
              <a:gd name="connsiteX266" fmla="*/ 181496 w 6758506"/>
              <a:gd name="connsiteY266" fmla="*/ 5290146 h 6596467"/>
              <a:gd name="connsiteX267" fmla="*/ 177275 w 6758506"/>
              <a:gd name="connsiteY267" fmla="*/ 5256370 h 6596467"/>
              <a:gd name="connsiteX268" fmla="*/ 151949 w 6758506"/>
              <a:gd name="connsiteY268" fmla="*/ 5218371 h 6596467"/>
              <a:gd name="connsiteX269" fmla="*/ 118183 w 6758506"/>
              <a:gd name="connsiteY269" fmla="*/ 5247927 h 6596467"/>
              <a:gd name="connsiteX270" fmla="*/ 71756 w 6758506"/>
              <a:gd name="connsiteY270" fmla="*/ 5290146 h 6596467"/>
              <a:gd name="connsiteX271" fmla="*/ 0 w 6758506"/>
              <a:gd name="connsiteY271" fmla="*/ 5252147 h 6596467"/>
              <a:gd name="connsiteX272" fmla="*/ 59093 w 6758506"/>
              <a:gd name="connsiteY272" fmla="*/ 5222593 h 6596467"/>
              <a:gd name="connsiteX273" fmla="*/ 84416 w 6758506"/>
              <a:gd name="connsiteY273" fmla="*/ 5218371 h 6596467"/>
              <a:gd name="connsiteX274" fmla="*/ 42210 w 6758506"/>
              <a:gd name="connsiteY274" fmla="*/ 5197262 h 6596467"/>
              <a:gd name="connsiteX275" fmla="*/ 33767 w 6758506"/>
              <a:gd name="connsiteY275" fmla="*/ 5150821 h 6596467"/>
              <a:gd name="connsiteX276" fmla="*/ 46430 w 6758506"/>
              <a:gd name="connsiteY276" fmla="*/ 5125487 h 6596467"/>
              <a:gd name="connsiteX277" fmla="*/ 67533 w 6758506"/>
              <a:gd name="connsiteY277" fmla="*/ 4948164 h 6596467"/>
              <a:gd name="connsiteX278" fmla="*/ 109743 w 6758506"/>
              <a:gd name="connsiteY278" fmla="*/ 4766620 h 6596467"/>
              <a:gd name="connsiteX279" fmla="*/ 122406 w 6758506"/>
              <a:gd name="connsiteY279" fmla="*/ 4724401 h 6596467"/>
              <a:gd name="connsiteX280" fmla="*/ 151949 w 6758506"/>
              <a:gd name="connsiteY280" fmla="*/ 4601962 h 6596467"/>
              <a:gd name="connsiteX281" fmla="*/ 130846 w 6758506"/>
              <a:gd name="connsiteY281" fmla="*/ 4521744 h 6596467"/>
              <a:gd name="connsiteX282" fmla="*/ 135066 w 6758506"/>
              <a:gd name="connsiteY282" fmla="*/ 4458414 h 6596467"/>
              <a:gd name="connsiteX283" fmla="*/ 139289 w 6758506"/>
              <a:gd name="connsiteY283" fmla="*/ 4420418 h 6596467"/>
              <a:gd name="connsiteX284" fmla="*/ 130846 w 6758506"/>
              <a:gd name="connsiteY284" fmla="*/ 4407750 h 6596467"/>
              <a:gd name="connsiteX285" fmla="*/ 160392 w 6758506"/>
              <a:gd name="connsiteY285" fmla="*/ 4302201 h 6596467"/>
              <a:gd name="connsiteX286" fmla="*/ 156172 w 6758506"/>
              <a:gd name="connsiteY286" fmla="*/ 4251537 h 6596467"/>
              <a:gd name="connsiteX287" fmla="*/ 206822 w 6758506"/>
              <a:gd name="connsiteY287" fmla="*/ 4141765 h 6596467"/>
              <a:gd name="connsiteX288" fmla="*/ 337668 w 6758506"/>
              <a:gd name="connsiteY288" fmla="*/ 4031994 h 6596467"/>
              <a:gd name="connsiteX289" fmla="*/ 350328 w 6758506"/>
              <a:gd name="connsiteY289" fmla="*/ 4015106 h 6596467"/>
              <a:gd name="connsiteX290" fmla="*/ 493837 w 6758506"/>
              <a:gd name="connsiteY290" fmla="*/ 3778675 h 6596467"/>
              <a:gd name="connsiteX291" fmla="*/ 650006 w 6758506"/>
              <a:gd name="connsiteY291" fmla="*/ 3529579 h 6596467"/>
              <a:gd name="connsiteX292" fmla="*/ 873711 w 6758506"/>
              <a:gd name="connsiteY292" fmla="*/ 3238261 h 6596467"/>
              <a:gd name="connsiteX293" fmla="*/ 1063647 w 6758506"/>
              <a:gd name="connsiteY293" fmla="*/ 2896282 h 6596467"/>
              <a:gd name="connsiteX294" fmla="*/ 1059427 w 6758506"/>
              <a:gd name="connsiteY294" fmla="*/ 2803398 h 6596467"/>
              <a:gd name="connsiteX295" fmla="*/ 1059427 w 6758506"/>
              <a:gd name="connsiteY295" fmla="*/ 2765400 h 6596467"/>
              <a:gd name="connsiteX296" fmla="*/ 1287352 w 6758506"/>
              <a:gd name="connsiteY296" fmla="*/ 2402310 h 6596467"/>
              <a:gd name="connsiteX297" fmla="*/ 1422418 w 6758506"/>
              <a:gd name="connsiteY297" fmla="*/ 2110992 h 6596467"/>
              <a:gd name="connsiteX298" fmla="*/ 1439301 w 6758506"/>
              <a:gd name="connsiteY298" fmla="*/ 2068773 h 6596467"/>
              <a:gd name="connsiteX299" fmla="*/ 1321118 w 6758506"/>
              <a:gd name="connsiteY299" fmla="*/ 2110992 h 6596467"/>
              <a:gd name="connsiteX300" fmla="*/ 1278909 w 6758506"/>
              <a:gd name="connsiteY300" fmla="*/ 2136325 h 6596467"/>
              <a:gd name="connsiteX301" fmla="*/ 1126960 w 6758506"/>
              <a:gd name="connsiteY301" fmla="*/ 2153213 h 6596467"/>
              <a:gd name="connsiteX302" fmla="*/ 1114297 w 6758506"/>
              <a:gd name="connsiteY302" fmla="*/ 2157433 h 6596467"/>
              <a:gd name="connsiteX303" fmla="*/ 975011 w 6758506"/>
              <a:gd name="connsiteY303" fmla="*/ 2203875 h 6596467"/>
              <a:gd name="connsiteX304" fmla="*/ 493837 w 6758506"/>
              <a:gd name="connsiteY304" fmla="*/ 2334757 h 6596467"/>
              <a:gd name="connsiteX305" fmla="*/ 422084 w 6758506"/>
              <a:gd name="connsiteY305" fmla="*/ 2351645 h 6596467"/>
              <a:gd name="connsiteX306" fmla="*/ 371434 w 6758506"/>
              <a:gd name="connsiteY306" fmla="*/ 2334757 h 6596467"/>
              <a:gd name="connsiteX307" fmla="*/ 405201 w 6758506"/>
              <a:gd name="connsiteY307" fmla="*/ 2300981 h 6596467"/>
              <a:gd name="connsiteX308" fmla="*/ 721762 w 6758506"/>
              <a:gd name="connsiteY308" fmla="*/ 2174321 h 6596467"/>
              <a:gd name="connsiteX309" fmla="*/ 1181830 w 6758506"/>
              <a:gd name="connsiteY309" fmla="*/ 2030774 h 6596467"/>
              <a:gd name="connsiteX310" fmla="*/ 1219819 w 6758506"/>
              <a:gd name="connsiteY310" fmla="*/ 2022331 h 6596467"/>
              <a:gd name="connsiteX311" fmla="*/ 1232480 w 6758506"/>
              <a:gd name="connsiteY311" fmla="*/ 2001220 h 6596467"/>
              <a:gd name="connsiteX312" fmla="*/ 1211376 w 6758506"/>
              <a:gd name="connsiteY312" fmla="*/ 1988555 h 6596467"/>
              <a:gd name="connsiteX313" fmla="*/ 903258 w 6758506"/>
              <a:gd name="connsiteY313" fmla="*/ 2034997 h 6596467"/>
              <a:gd name="connsiteX314" fmla="*/ 877931 w 6758506"/>
              <a:gd name="connsiteY314" fmla="*/ 2030774 h 6596467"/>
              <a:gd name="connsiteX315" fmla="*/ 877931 w 6758506"/>
              <a:gd name="connsiteY315" fmla="*/ 2001220 h 6596467"/>
              <a:gd name="connsiteX316" fmla="*/ 970790 w 6758506"/>
              <a:gd name="connsiteY316" fmla="*/ 1937891 h 6596467"/>
              <a:gd name="connsiteX317" fmla="*/ 1034101 w 6758506"/>
              <a:gd name="connsiteY317" fmla="*/ 1878784 h 6596467"/>
              <a:gd name="connsiteX318" fmla="*/ 1097414 w 6758506"/>
              <a:gd name="connsiteY318" fmla="*/ 1832342 h 6596467"/>
              <a:gd name="connsiteX319" fmla="*/ 1283129 w 6758506"/>
              <a:gd name="connsiteY319" fmla="*/ 1790120 h 6596467"/>
              <a:gd name="connsiteX320" fmla="*/ 1608134 w 6758506"/>
              <a:gd name="connsiteY320" fmla="*/ 1714125 h 6596467"/>
              <a:gd name="connsiteX321" fmla="*/ 1409755 w 6758506"/>
              <a:gd name="connsiteY321" fmla="*/ 1684572 h 6596467"/>
              <a:gd name="connsiteX322" fmla="*/ 1228259 w 6758506"/>
              <a:gd name="connsiteY322" fmla="*/ 1735236 h 6596467"/>
              <a:gd name="connsiteX323" fmla="*/ 1181830 w 6758506"/>
              <a:gd name="connsiteY323" fmla="*/ 1726791 h 6596467"/>
              <a:gd name="connsiteX324" fmla="*/ 1359105 w 6758506"/>
              <a:gd name="connsiteY324" fmla="*/ 1659241 h 6596467"/>
              <a:gd name="connsiteX325" fmla="*/ 1283129 w 6758506"/>
              <a:gd name="connsiteY325" fmla="*/ 1646573 h 6596467"/>
              <a:gd name="connsiteX326" fmla="*/ 1232480 w 6758506"/>
              <a:gd name="connsiteY326" fmla="*/ 1667684 h 6596467"/>
              <a:gd name="connsiteX327" fmla="*/ 1194493 w 6758506"/>
              <a:gd name="connsiteY327" fmla="*/ 1663461 h 6596467"/>
              <a:gd name="connsiteX328" fmla="*/ 1207156 w 6758506"/>
              <a:gd name="connsiteY328" fmla="*/ 1629685 h 6596467"/>
              <a:gd name="connsiteX329" fmla="*/ 1240922 w 6758506"/>
              <a:gd name="connsiteY329" fmla="*/ 1591688 h 6596467"/>
              <a:gd name="connsiteX330" fmla="*/ 983451 w 6758506"/>
              <a:gd name="connsiteY330" fmla="*/ 1633907 h 6596467"/>
              <a:gd name="connsiteX331" fmla="*/ 738645 w 6758506"/>
              <a:gd name="connsiteY331" fmla="*/ 1633907 h 6596467"/>
              <a:gd name="connsiteX332" fmla="*/ 1316896 w 6758506"/>
              <a:gd name="connsiteY332" fmla="*/ 1494583 h 6596467"/>
              <a:gd name="connsiteX333" fmla="*/ 1274689 w 6758506"/>
              <a:gd name="connsiteY333" fmla="*/ 1473472 h 6596467"/>
              <a:gd name="connsiteX334" fmla="*/ 1321118 w 6758506"/>
              <a:gd name="connsiteY334" fmla="*/ 1448141 h 6596467"/>
              <a:gd name="connsiteX335" fmla="*/ 1574367 w 6758506"/>
              <a:gd name="connsiteY335" fmla="*/ 1376366 h 6596467"/>
              <a:gd name="connsiteX336" fmla="*/ 1785406 w 6758506"/>
              <a:gd name="connsiteY336" fmla="*/ 1367923 h 6596467"/>
              <a:gd name="connsiteX337" fmla="*/ 1924695 w 6758506"/>
              <a:gd name="connsiteY337" fmla="*/ 1342592 h 6596467"/>
              <a:gd name="connsiteX338" fmla="*/ 2055541 w 6758506"/>
              <a:gd name="connsiteY338" fmla="*/ 1300371 h 6596467"/>
              <a:gd name="connsiteX339" fmla="*/ 2089307 w 6758506"/>
              <a:gd name="connsiteY339" fmla="*/ 1266595 h 6596467"/>
              <a:gd name="connsiteX340" fmla="*/ 2030215 w 6758506"/>
              <a:gd name="connsiteY340" fmla="*/ 1199045 h 6596467"/>
              <a:gd name="connsiteX341" fmla="*/ 1975345 w 6758506"/>
              <a:gd name="connsiteY341" fmla="*/ 1203265 h 6596467"/>
              <a:gd name="connsiteX342" fmla="*/ 1840279 w 6758506"/>
              <a:gd name="connsiteY342" fmla="*/ 1156823 h 6596467"/>
              <a:gd name="connsiteX343" fmla="*/ 1709433 w 6758506"/>
              <a:gd name="connsiteY343" fmla="*/ 1173711 h 6596467"/>
              <a:gd name="connsiteX344" fmla="*/ 1726316 w 6758506"/>
              <a:gd name="connsiteY344" fmla="*/ 1148380 h 6596467"/>
              <a:gd name="connsiteX345" fmla="*/ 1966902 w 6758506"/>
              <a:gd name="connsiteY345" fmla="*/ 1068163 h 6596467"/>
              <a:gd name="connsiteX346" fmla="*/ 2034435 w 6758506"/>
              <a:gd name="connsiteY346" fmla="*/ 1097716 h 6596467"/>
              <a:gd name="connsiteX347" fmla="*/ 2106190 w 6758506"/>
              <a:gd name="connsiteY347" fmla="*/ 1135715 h 6596467"/>
              <a:gd name="connsiteX348" fmla="*/ 2148397 w 6758506"/>
              <a:gd name="connsiteY348" fmla="*/ 1127270 h 6596467"/>
              <a:gd name="connsiteX349" fmla="*/ 2194827 w 6758506"/>
              <a:gd name="connsiteY349" fmla="*/ 1148380 h 6596467"/>
              <a:gd name="connsiteX350" fmla="*/ 2177944 w 6758506"/>
              <a:gd name="connsiteY350" fmla="*/ 1190599 h 6596467"/>
              <a:gd name="connsiteX351" fmla="*/ 2156840 w 6758506"/>
              <a:gd name="connsiteY351" fmla="*/ 1220153 h 6596467"/>
              <a:gd name="connsiteX352" fmla="*/ 2177944 w 6758506"/>
              <a:gd name="connsiteY352" fmla="*/ 1237041 h 6596467"/>
              <a:gd name="connsiteX353" fmla="*/ 2199047 w 6758506"/>
              <a:gd name="connsiteY353" fmla="*/ 1211710 h 6596467"/>
              <a:gd name="connsiteX354" fmla="*/ 2224373 w 6758506"/>
              <a:gd name="connsiteY354" fmla="*/ 1177934 h 6596467"/>
              <a:gd name="connsiteX355" fmla="*/ 2308789 w 6758506"/>
              <a:gd name="connsiteY355" fmla="*/ 1169489 h 6596467"/>
              <a:gd name="connsiteX356" fmla="*/ 2397426 w 6758506"/>
              <a:gd name="connsiteY356" fmla="*/ 1156823 h 6596467"/>
              <a:gd name="connsiteX357" fmla="*/ 2397426 w 6758506"/>
              <a:gd name="connsiteY357" fmla="*/ 1152603 h 6596467"/>
              <a:gd name="connsiteX358" fmla="*/ 2646454 w 6758506"/>
              <a:gd name="connsiteY358" fmla="*/ 852840 h 6596467"/>
              <a:gd name="connsiteX359" fmla="*/ 2768860 w 6758506"/>
              <a:gd name="connsiteY359" fmla="*/ 755737 h 6596467"/>
              <a:gd name="connsiteX360" fmla="*/ 2794183 w 6758506"/>
              <a:gd name="connsiteY360" fmla="*/ 721960 h 6596467"/>
              <a:gd name="connsiteX361" fmla="*/ 2887042 w 6758506"/>
              <a:gd name="connsiteY361" fmla="*/ 574190 h 6596467"/>
              <a:gd name="connsiteX362" fmla="*/ 3060095 w 6758506"/>
              <a:gd name="connsiteY362" fmla="*/ 527749 h 6596467"/>
              <a:gd name="connsiteX363" fmla="*/ 3110745 w 6758506"/>
              <a:gd name="connsiteY363" fmla="*/ 599521 h 6596467"/>
              <a:gd name="connsiteX364" fmla="*/ 3064315 w 6758506"/>
              <a:gd name="connsiteY364" fmla="*/ 835952 h 6596467"/>
              <a:gd name="connsiteX365" fmla="*/ 3060095 w 6758506"/>
              <a:gd name="connsiteY365" fmla="*/ 873951 h 6596467"/>
              <a:gd name="connsiteX366" fmla="*/ 3106525 w 6758506"/>
              <a:gd name="connsiteY366" fmla="*/ 865508 h 6596467"/>
              <a:gd name="connsiteX367" fmla="*/ 3190941 w 6758506"/>
              <a:gd name="connsiteY367" fmla="*/ 755737 h 6596467"/>
              <a:gd name="connsiteX368" fmla="*/ 3515943 w 6758506"/>
              <a:gd name="connsiteY368" fmla="*/ 350425 h 6596467"/>
              <a:gd name="connsiteX369" fmla="*/ 3583476 w 6758506"/>
              <a:gd name="connsiteY369" fmla="*/ 295538 h 6596467"/>
              <a:gd name="connsiteX370" fmla="*/ 3629905 w 6758506"/>
              <a:gd name="connsiteY370" fmla="*/ 295538 h 6596467"/>
              <a:gd name="connsiteX371" fmla="*/ 3659452 w 6758506"/>
              <a:gd name="connsiteY371" fmla="*/ 295538 h 6596467"/>
              <a:gd name="connsiteX372" fmla="*/ 3748088 w 6758506"/>
              <a:gd name="connsiteY372" fmla="*/ 333537 h 6596467"/>
              <a:gd name="connsiteX373" fmla="*/ 3756531 w 6758506"/>
              <a:gd name="connsiteY373" fmla="*/ 346202 h 6596467"/>
              <a:gd name="connsiteX374" fmla="*/ 3781854 w 6758506"/>
              <a:gd name="connsiteY374" fmla="*/ 485530 h 6596467"/>
              <a:gd name="connsiteX375" fmla="*/ 3769194 w 6758506"/>
              <a:gd name="connsiteY375" fmla="*/ 510861 h 6596467"/>
              <a:gd name="connsiteX376" fmla="*/ 3828284 w 6758506"/>
              <a:gd name="connsiteY376" fmla="*/ 603744 h 6596467"/>
              <a:gd name="connsiteX377" fmla="*/ 3836727 w 6758506"/>
              <a:gd name="connsiteY377" fmla="*/ 599521 h 6596467"/>
              <a:gd name="connsiteX378" fmla="*/ 3946467 w 6758506"/>
              <a:gd name="connsiteY378" fmla="*/ 489750 h 6596467"/>
              <a:gd name="connsiteX379" fmla="*/ 4026663 w 6758506"/>
              <a:gd name="connsiteY379" fmla="*/ 413755 h 6596467"/>
              <a:gd name="connsiteX380" fmla="*/ 3988676 w 6758506"/>
              <a:gd name="connsiteY380" fmla="*/ 291318 h 6596467"/>
              <a:gd name="connsiteX381" fmla="*/ 4009779 w 6758506"/>
              <a:gd name="connsiteY381" fmla="*/ 274430 h 6596467"/>
              <a:gd name="connsiteX382" fmla="*/ 4014000 w 6758506"/>
              <a:gd name="connsiteY382" fmla="*/ 299761 h 6596467"/>
              <a:gd name="connsiteX383" fmla="*/ 4014000 w 6758506"/>
              <a:gd name="connsiteY383" fmla="*/ 341982 h 6596467"/>
              <a:gd name="connsiteX384" fmla="*/ 4039326 w 6758506"/>
              <a:gd name="connsiteY384" fmla="*/ 312429 h 6596467"/>
              <a:gd name="connsiteX385" fmla="*/ 4064649 w 6758506"/>
              <a:gd name="connsiteY385" fmla="*/ 173101 h 6596467"/>
              <a:gd name="connsiteX386" fmla="*/ 4161729 w 6758506"/>
              <a:gd name="connsiteY386" fmla="*/ 71775 h 6596467"/>
              <a:gd name="connsiteX387" fmla="*/ 4191275 w 6758506"/>
              <a:gd name="connsiteY387" fmla="*/ 50664 h 6596467"/>
              <a:gd name="connsiteX388" fmla="*/ 4271471 w 6758506"/>
              <a:gd name="connsiteY388" fmla="*/ 0 h 659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Lst>
            <a:rect l="l" t="t" r="r" b="b"/>
            <a:pathLst>
              <a:path w="6758506" h="6596467">
                <a:moveTo>
                  <a:pt x="4271471" y="0"/>
                </a:moveTo>
                <a:cubicBezTo>
                  <a:pt x="4292575" y="0"/>
                  <a:pt x="4355887" y="88663"/>
                  <a:pt x="4351667" y="113994"/>
                </a:cubicBezTo>
                <a:cubicBezTo>
                  <a:pt x="4326341" y="215323"/>
                  <a:pt x="4301017" y="316649"/>
                  <a:pt x="4275691" y="417977"/>
                </a:cubicBezTo>
                <a:cubicBezTo>
                  <a:pt x="4267251" y="443308"/>
                  <a:pt x="4250368" y="460196"/>
                  <a:pt x="4225042" y="451753"/>
                </a:cubicBezTo>
                <a:cubicBezTo>
                  <a:pt x="4195495" y="443308"/>
                  <a:pt x="4208158" y="417977"/>
                  <a:pt x="4212379" y="396867"/>
                </a:cubicBezTo>
                <a:cubicBezTo>
                  <a:pt x="4212379" y="379978"/>
                  <a:pt x="4225042" y="363090"/>
                  <a:pt x="4220821" y="337759"/>
                </a:cubicBezTo>
                <a:cubicBezTo>
                  <a:pt x="4153288" y="401089"/>
                  <a:pt x="4127962" y="472862"/>
                  <a:pt x="4106859" y="557302"/>
                </a:cubicBezTo>
                <a:cubicBezTo>
                  <a:pt x="4149066" y="540414"/>
                  <a:pt x="4153288" y="510861"/>
                  <a:pt x="4165949" y="481307"/>
                </a:cubicBezTo>
                <a:cubicBezTo>
                  <a:pt x="4170172" y="468641"/>
                  <a:pt x="4178612" y="460196"/>
                  <a:pt x="4195495" y="464419"/>
                </a:cubicBezTo>
                <a:cubicBezTo>
                  <a:pt x="4212379" y="468641"/>
                  <a:pt x="4225042" y="477084"/>
                  <a:pt x="4229262" y="493972"/>
                </a:cubicBezTo>
                <a:cubicBezTo>
                  <a:pt x="4233484" y="515083"/>
                  <a:pt x="4220821" y="515083"/>
                  <a:pt x="4208158" y="515083"/>
                </a:cubicBezTo>
                <a:cubicBezTo>
                  <a:pt x="4182832" y="523526"/>
                  <a:pt x="4182832" y="536191"/>
                  <a:pt x="4191275" y="553079"/>
                </a:cubicBezTo>
                <a:cubicBezTo>
                  <a:pt x="4216601" y="586856"/>
                  <a:pt x="4203938" y="616409"/>
                  <a:pt x="4195495" y="650185"/>
                </a:cubicBezTo>
                <a:cubicBezTo>
                  <a:pt x="4191275" y="671296"/>
                  <a:pt x="4182832" y="675519"/>
                  <a:pt x="4161729" y="667074"/>
                </a:cubicBezTo>
                <a:cubicBezTo>
                  <a:pt x="4140625" y="658631"/>
                  <a:pt x="4140625" y="688184"/>
                  <a:pt x="4140625" y="688184"/>
                </a:cubicBezTo>
                <a:cubicBezTo>
                  <a:pt x="4191275" y="709292"/>
                  <a:pt x="4170172" y="759957"/>
                  <a:pt x="4187055" y="789510"/>
                </a:cubicBezTo>
                <a:cubicBezTo>
                  <a:pt x="4191275" y="793733"/>
                  <a:pt x="4191275" y="793733"/>
                  <a:pt x="4195495" y="793733"/>
                </a:cubicBezTo>
                <a:cubicBezTo>
                  <a:pt x="4220821" y="781068"/>
                  <a:pt x="4195495" y="764179"/>
                  <a:pt x="4199718" y="747291"/>
                </a:cubicBezTo>
                <a:cubicBezTo>
                  <a:pt x="4199718" y="730403"/>
                  <a:pt x="4208158" y="721960"/>
                  <a:pt x="4220821" y="721960"/>
                </a:cubicBezTo>
                <a:cubicBezTo>
                  <a:pt x="4233484" y="721960"/>
                  <a:pt x="4237705" y="730403"/>
                  <a:pt x="4237705" y="743069"/>
                </a:cubicBezTo>
                <a:cubicBezTo>
                  <a:pt x="4246145" y="793733"/>
                  <a:pt x="4225042" y="840175"/>
                  <a:pt x="4220821" y="903504"/>
                </a:cubicBezTo>
                <a:cubicBezTo>
                  <a:pt x="4258808" y="857063"/>
                  <a:pt x="4288354" y="823286"/>
                  <a:pt x="4330561" y="810621"/>
                </a:cubicBezTo>
                <a:cubicBezTo>
                  <a:pt x="4339004" y="806398"/>
                  <a:pt x="4343224" y="793733"/>
                  <a:pt x="4339004" y="785290"/>
                </a:cubicBezTo>
                <a:cubicBezTo>
                  <a:pt x="4326341" y="734626"/>
                  <a:pt x="4364328" y="709292"/>
                  <a:pt x="4385434" y="675519"/>
                </a:cubicBezTo>
                <a:cubicBezTo>
                  <a:pt x="4423420" y="599521"/>
                  <a:pt x="4512057" y="595301"/>
                  <a:pt x="4562707" y="531971"/>
                </a:cubicBezTo>
                <a:cubicBezTo>
                  <a:pt x="4579589" y="506638"/>
                  <a:pt x="4609136" y="515083"/>
                  <a:pt x="4626019" y="548859"/>
                </a:cubicBezTo>
                <a:cubicBezTo>
                  <a:pt x="4651345" y="599521"/>
                  <a:pt x="4693552" y="641743"/>
                  <a:pt x="4672449" y="709292"/>
                </a:cubicBezTo>
                <a:cubicBezTo>
                  <a:pt x="4668229" y="734626"/>
                  <a:pt x="4693552" y="759957"/>
                  <a:pt x="4710435" y="781068"/>
                </a:cubicBezTo>
                <a:cubicBezTo>
                  <a:pt x="4739981" y="814844"/>
                  <a:pt x="4744202" y="844397"/>
                  <a:pt x="4718878" y="882396"/>
                </a:cubicBezTo>
                <a:cubicBezTo>
                  <a:pt x="4706215" y="907727"/>
                  <a:pt x="4685111" y="941503"/>
                  <a:pt x="4710435" y="962611"/>
                </a:cubicBezTo>
                <a:cubicBezTo>
                  <a:pt x="4744202" y="987945"/>
                  <a:pt x="4773748" y="966834"/>
                  <a:pt x="4799074" y="941503"/>
                </a:cubicBezTo>
                <a:cubicBezTo>
                  <a:pt x="4862385" y="886616"/>
                  <a:pt x="4925697" y="831732"/>
                  <a:pt x="4997451" y="793733"/>
                </a:cubicBezTo>
                <a:cubicBezTo>
                  <a:pt x="5022777" y="781068"/>
                  <a:pt x="5039660" y="781068"/>
                  <a:pt x="5048100" y="810621"/>
                </a:cubicBezTo>
                <a:cubicBezTo>
                  <a:pt x="5048100" y="823286"/>
                  <a:pt x="5052323" y="831732"/>
                  <a:pt x="5064983" y="835952"/>
                </a:cubicBezTo>
                <a:cubicBezTo>
                  <a:pt x="5124076" y="861285"/>
                  <a:pt x="5128296" y="924615"/>
                  <a:pt x="5073427" y="954169"/>
                </a:cubicBezTo>
                <a:cubicBezTo>
                  <a:pt x="5010113" y="987945"/>
                  <a:pt x="4959464" y="1042829"/>
                  <a:pt x="4887711" y="1063940"/>
                </a:cubicBezTo>
                <a:cubicBezTo>
                  <a:pt x="4870827" y="1068163"/>
                  <a:pt x="4862385" y="1080828"/>
                  <a:pt x="4862385" y="1101939"/>
                </a:cubicBezTo>
                <a:cubicBezTo>
                  <a:pt x="4858165" y="1139935"/>
                  <a:pt x="4824398" y="1152603"/>
                  <a:pt x="4790631" y="1131492"/>
                </a:cubicBezTo>
                <a:cubicBezTo>
                  <a:pt x="4777969" y="1127270"/>
                  <a:pt x="4765305" y="1118827"/>
                  <a:pt x="4756865" y="1131492"/>
                </a:cubicBezTo>
                <a:cubicBezTo>
                  <a:pt x="4744202" y="1144158"/>
                  <a:pt x="4752645" y="1152603"/>
                  <a:pt x="4761085" y="1161046"/>
                </a:cubicBezTo>
                <a:cubicBezTo>
                  <a:pt x="4782189" y="1177934"/>
                  <a:pt x="4777969" y="1190599"/>
                  <a:pt x="4756865" y="1199045"/>
                </a:cubicBezTo>
                <a:cubicBezTo>
                  <a:pt x="4710435" y="1224376"/>
                  <a:pt x="4756865" y="1224376"/>
                  <a:pt x="4765305" y="1237041"/>
                </a:cubicBezTo>
                <a:cubicBezTo>
                  <a:pt x="4739981" y="1258152"/>
                  <a:pt x="4710435" y="1270817"/>
                  <a:pt x="4697772" y="1304593"/>
                </a:cubicBezTo>
                <a:cubicBezTo>
                  <a:pt x="4693552" y="1321481"/>
                  <a:pt x="4668229" y="1342592"/>
                  <a:pt x="4693552" y="1359480"/>
                </a:cubicBezTo>
                <a:cubicBezTo>
                  <a:pt x="4714655" y="1376366"/>
                  <a:pt x="4748422" y="1393254"/>
                  <a:pt x="4773748" y="1372146"/>
                </a:cubicBezTo>
                <a:cubicBezTo>
                  <a:pt x="4803295" y="1342592"/>
                  <a:pt x="4853944" y="1329924"/>
                  <a:pt x="4866607" y="1308816"/>
                </a:cubicBezTo>
                <a:cubicBezTo>
                  <a:pt x="4896151" y="1245486"/>
                  <a:pt x="4959464" y="1228598"/>
                  <a:pt x="4997451" y="1177934"/>
                </a:cubicBezTo>
                <a:cubicBezTo>
                  <a:pt x="5043880" y="1114604"/>
                  <a:pt x="5124076" y="1089273"/>
                  <a:pt x="5170505" y="1025944"/>
                </a:cubicBezTo>
                <a:cubicBezTo>
                  <a:pt x="5178946" y="1017498"/>
                  <a:pt x="5195829" y="1017498"/>
                  <a:pt x="5208493" y="1017498"/>
                </a:cubicBezTo>
                <a:cubicBezTo>
                  <a:pt x="5229595" y="1013276"/>
                  <a:pt x="5259142" y="1017498"/>
                  <a:pt x="5242259" y="979500"/>
                </a:cubicBezTo>
                <a:cubicBezTo>
                  <a:pt x="5238039" y="966834"/>
                  <a:pt x="5250701" y="958391"/>
                  <a:pt x="5259142" y="954169"/>
                </a:cubicBezTo>
                <a:cubicBezTo>
                  <a:pt x="5343558" y="933058"/>
                  <a:pt x="5377325" y="852840"/>
                  <a:pt x="5440637" y="810621"/>
                </a:cubicBezTo>
                <a:cubicBezTo>
                  <a:pt x="5529274" y="747291"/>
                  <a:pt x="5584147" y="637520"/>
                  <a:pt x="5693886" y="595301"/>
                </a:cubicBezTo>
                <a:cubicBezTo>
                  <a:pt x="5710769" y="591078"/>
                  <a:pt x="5723433" y="578413"/>
                  <a:pt x="5740315" y="565745"/>
                </a:cubicBezTo>
                <a:cubicBezTo>
                  <a:pt x="5757199" y="582633"/>
                  <a:pt x="5757199" y="603744"/>
                  <a:pt x="5778303" y="620632"/>
                </a:cubicBezTo>
                <a:cubicBezTo>
                  <a:pt x="5816291" y="645963"/>
                  <a:pt x="5824732" y="709292"/>
                  <a:pt x="5795185" y="751514"/>
                </a:cubicBezTo>
                <a:cubicBezTo>
                  <a:pt x="5769862" y="781068"/>
                  <a:pt x="5731873" y="802178"/>
                  <a:pt x="5731873" y="848620"/>
                </a:cubicBezTo>
                <a:cubicBezTo>
                  <a:pt x="5731873" y="865508"/>
                  <a:pt x="5710769" y="865508"/>
                  <a:pt x="5698107" y="869728"/>
                </a:cubicBezTo>
                <a:cubicBezTo>
                  <a:pt x="5660119" y="873951"/>
                  <a:pt x="5634796" y="899282"/>
                  <a:pt x="5609470" y="924615"/>
                </a:cubicBezTo>
                <a:cubicBezTo>
                  <a:pt x="5588367" y="945726"/>
                  <a:pt x="5579923" y="958391"/>
                  <a:pt x="5605249" y="979500"/>
                </a:cubicBezTo>
                <a:cubicBezTo>
                  <a:pt x="5613690" y="987945"/>
                  <a:pt x="5617913" y="1000610"/>
                  <a:pt x="5609470" y="1009055"/>
                </a:cubicBezTo>
                <a:cubicBezTo>
                  <a:pt x="5596807" y="1025944"/>
                  <a:pt x="5584147" y="1013276"/>
                  <a:pt x="5575703" y="1004833"/>
                </a:cubicBezTo>
                <a:cubicBezTo>
                  <a:pt x="5541937" y="979500"/>
                  <a:pt x="5525053" y="996388"/>
                  <a:pt x="5512391" y="1025944"/>
                </a:cubicBezTo>
                <a:cubicBezTo>
                  <a:pt x="5474404" y="1101939"/>
                  <a:pt x="5432195" y="1173711"/>
                  <a:pt x="5373105" y="1232818"/>
                </a:cubicBezTo>
                <a:cubicBezTo>
                  <a:pt x="5347779" y="1262374"/>
                  <a:pt x="5373105" y="1313036"/>
                  <a:pt x="5322455" y="1329924"/>
                </a:cubicBezTo>
                <a:cubicBezTo>
                  <a:pt x="5318235" y="1329924"/>
                  <a:pt x="5326675" y="1346812"/>
                  <a:pt x="5330895" y="1351035"/>
                </a:cubicBezTo>
                <a:cubicBezTo>
                  <a:pt x="5347779" y="1367923"/>
                  <a:pt x="5364661" y="1367923"/>
                  <a:pt x="5381545" y="1359480"/>
                </a:cubicBezTo>
                <a:cubicBezTo>
                  <a:pt x="5394208" y="1355258"/>
                  <a:pt x="5415311" y="1346812"/>
                  <a:pt x="5402651" y="1329924"/>
                </a:cubicBezTo>
                <a:cubicBezTo>
                  <a:pt x="5389987" y="1300371"/>
                  <a:pt x="5411091" y="1291928"/>
                  <a:pt x="5427975" y="1275040"/>
                </a:cubicBezTo>
                <a:cubicBezTo>
                  <a:pt x="5487067" y="1228598"/>
                  <a:pt x="5558820" y="1199045"/>
                  <a:pt x="5601029" y="1131492"/>
                </a:cubicBezTo>
                <a:cubicBezTo>
                  <a:pt x="5613690" y="1110382"/>
                  <a:pt x="5630573" y="1118827"/>
                  <a:pt x="5647457" y="1123047"/>
                </a:cubicBezTo>
                <a:cubicBezTo>
                  <a:pt x="5681223" y="1139935"/>
                  <a:pt x="5702329" y="1127270"/>
                  <a:pt x="5723433" y="1097716"/>
                </a:cubicBezTo>
                <a:cubicBezTo>
                  <a:pt x="5757199" y="1051275"/>
                  <a:pt x="5786745" y="1051275"/>
                  <a:pt x="5820511" y="1101939"/>
                </a:cubicBezTo>
                <a:cubicBezTo>
                  <a:pt x="5837395" y="1123047"/>
                  <a:pt x="5841615" y="1106159"/>
                  <a:pt x="5850058" y="1101939"/>
                </a:cubicBezTo>
                <a:cubicBezTo>
                  <a:pt x="5892265" y="1068163"/>
                  <a:pt x="5934474" y="1034386"/>
                  <a:pt x="5972461" y="996388"/>
                </a:cubicBezTo>
                <a:cubicBezTo>
                  <a:pt x="6052657" y="920392"/>
                  <a:pt x="6145513" y="857063"/>
                  <a:pt x="6213047" y="768402"/>
                </a:cubicBezTo>
                <a:cubicBezTo>
                  <a:pt x="6255256" y="705072"/>
                  <a:pt x="6327009" y="667074"/>
                  <a:pt x="6390322" y="620632"/>
                </a:cubicBezTo>
                <a:cubicBezTo>
                  <a:pt x="6411425" y="603744"/>
                  <a:pt x="6419868" y="595301"/>
                  <a:pt x="6424089" y="569968"/>
                </a:cubicBezTo>
                <a:cubicBezTo>
                  <a:pt x="6432531" y="544637"/>
                  <a:pt x="6432531" y="493972"/>
                  <a:pt x="6487401" y="527749"/>
                </a:cubicBezTo>
                <a:cubicBezTo>
                  <a:pt x="6500064" y="536191"/>
                  <a:pt x="6516947" y="523526"/>
                  <a:pt x="6512725" y="510861"/>
                </a:cubicBezTo>
                <a:cubicBezTo>
                  <a:pt x="6491621" y="451753"/>
                  <a:pt x="6542271" y="439086"/>
                  <a:pt x="6567597" y="409532"/>
                </a:cubicBezTo>
                <a:cubicBezTo>
                  <a:pt x="6588701" y="388424"/>
                  <a:pt x="6609804" y="371536"/>
                  <a:pt x="6630910" y="354648"/>
                </a:cubicBezTo>
                <a:cubicBezTo>
                  <a:pt x="6673117" y="329314"/>
                  <a:pt x="6690000" y="337759"/>
                  <a:pt x="6694221" y="384201"/>
                </a:cubicBezTo>
                <a:cubicBezTo>
                  <a:pt x="6698443" y="396867"/>
                  <a:pt x="6694221" y="405312"/>
                  <a:pt x="6706883" y="413755"/>
                </a:cubicBezTo>
                <a:cubicBezTo>
                  <a:pt x="6753313" y="434865"/>
                  <a:pt x="6774417" y="477084"/>
                  <a:pt x="6744870" y="519303"/>
                </a:cubicBezTo>
                <a:cubicBezTo>
                  <a:pt x="6698443" y="595301"/>
                  <a:pt x="6652013" y="671296"/>
                  <a:pt x="6576037" y="721960"/>
                </a:cubicBezTo>
                <a:cubicBezTo>
                  <a:pt x="6554934" y="734626"/>
                  <a:pt x="6533831" y="747291"/>
                  <a:pt x="6525388" y="768402"/>
                </a:cubicBezTo>
                <a:cubicBezTo>
                  <a:pt x="6483181" y="865508"/>
                  <a:pt x="6411425" y="945726"/>
                  <a:pt x="6343893" y="1021721"/>
                </a:cubicBezTo>
                <a:cubicBezTo>
                  <a:pt x="6305905" y="1059717"/>
                  <a:pt x="6272139" y="1101939"/>
                  <a:pt x="6293243" y="1165269"/>
                </a:cubicBezTo>
                <a:cubicBezTo>
                  <a:pt x="6297463" y="1186377"/>
                  <a:pt x="6284802" y="1207488"/>
                  <a:pt x="6267919" y="1224376"/>
                </a:cubicBezTo>
                <a:cubicBezTo>
                  <a:pt x="6259476" y="1228598"/>
                  <a:pt x="6255256" y="1237041"/>
                  <a:pt x="6263697" y="1245486"/>
                </a:cubicBezTo>
                <a:cubicBezTo>
                  <a:pt x="6272139" y="1249707"/>
                  <a:pt x="6280579" y="1249707"/>
                  <a:pt x="6284802" y="1245486"/>
                </a:cubicBezTo>
                <a:cubicBezTo>
                  <a:pt x="6331229" y="1194822"/>
                  <a:pt x="6373439" y="1144158"/>
                  <a:pt x="6436751" y="1110382"/>
                </a:cubicBezTo>
                <a:cubicBezTo>
                  <a:pt x="6462075" y="1004833"/>
                  <a:pt x="6567597" y="958391"/>
                  <a:pt x="6618247" y="869728"/>
                </a:cubicBezTo>
                <a:cubicBezTo>
                  <a:pt x="6622467" y="865508"/>
                  <a:pt x="6622467" y="861285"/>
                  <a:pt x="6626687" y="857063"/>
                </a:cubicBezTo>
                <a:cubicBezTo>
                  <a:pt x="6647793" y="844397"/>
                  <a:pt x="6660454" y="806398"/>
                  <a:pt x="6694221" y="827509"/>
                </a:cubicBezTo>
                <a:cubicBezTo>
                  <a:pt x="6727987" y="848620"/>
                  <a:pt x="6706883" y="878173"/>
                  <a:pt x="6698443" y="903504"/>
                </a:cubicBezTo>
                <a:cubicBezTo>
                  <a:pt x="6690000" y="941503"/>
                  <a:pt x="6668897" y="975279"/>
                  <a:pt x="6639351" y="1000610"/>
                </a:cubicBezTo>
                <a:cubicBezTo>
                  <a:pt x="6580258" y="1068163"/>
                  <a:pt x="6546491" y="1152603"/>
                  <a:pt x="6491621" y="1220153"/>
                </a:cubicBezTo>
                <a:cubicBezTo>
                  <a:pt x="6474738" y="1241264"/>
                  <a:pt x="6500064" y="1270817"/>
                  <a:pt x="6487401" y="1300371"/>
                </a:cubicBezTo>
                <a:cubicBezTo>
                  <a:pt x="6478959" y="1329924"/>
                  <a:pt x="6478959" y="1359480"/>
                  <a:pt x="6525388" y="1367923"/>
                </a:cubicBezTo>
                <a:cubicBezTo>
                  <a:pt x="6550714" y="1372146"/>
                  <a:pt x="6542271" y="1401699"/>
                  <a:pt x="6533831" y="1422810"/>
                </a:cubicBezTo>
                <a:cubicBezTo>
                  <a:pt x="6525388" y="1439696"/>
                  <a:pt x="6512725" y="1448141"/>
                  <a:pt x="6495841" y="1435475"/>
                </a:cubicBezTo>
                <a:cubicBezTo>
                  <a:pt x="6487401" y="1427030"/>
                  <a:pt x="6474738" y="1414365"/>
                  <a:pt x="6457855" y="1431253"/>
                </a:cubicBezTo>
                <a:cubicBezTo>
                  <a:pt x="6462075" y="1431253"/>
                  <a:pt x="6466297" y="1439696"/>
                  <a:pt x="6466297" y="1439696"/>
                </a:cubicBezTo>
                <a:cubicBezTo>
                  <a:pt x="6529608" y="1490360"/>
                  <a:pt x="6525388" y="1524136"/>
                  <a:pt x="6457855" y="1557912"/>
                </a:cubicBezTo>
                <a:cubicBezTo>
                  <a:pt x="6436751" y="1570578"/>
                  <a:pt x="6398765" y="1562135"/>
                  <a:pt x="6394542" y="1587466"/>
                </a:cubicBezTo>
                <a:cubicBezTo>
                  <a:pt x="6386101" y="1638130"/>
                  <a:pt x="6360775" y="1688794"/>
                  <a:pt x="6369219" y="1739458"/>
                </a:cubicBezTo>
                <a:cubicBezTo>
                  <a:pt x="6373439" y="1760567"/>
                  <a:pt x="6381881" y="1777455"/>
                  <a:pt x="6364998" y="1794343"/>
                </a:cubicBezTo>
                <a:cubicBezTo>
                  <a:pt x="6339672" y="1823897"/>
                  <a:pt x="6369219" y="1832342"/>
                  <a:pt x="6386101" y="1836562"/>
                </a:cubicBezTo>
                <a:cubicBezTo>
                  <a:pt x="6415648" y="1845007"/>
                  <a:pt x="6457855" y="1790120"/>
                  <a:pt x="6449415" y="1760567"/>
                </a:cubicBezTo>
                <a:cubicBezTo>
                  <a:pt x="6440971" y="1739458"/>
                  <a:pt x="6440971" y="1726791"/>
                  <a:pt x="6457855" y="1709903"/>
                </a:cubicBezTo>
                <a:cubicBezTo>
                  <a:pt x="6474738" y="1693015"/>
                  <a:pt x="6512725" y="1671906"/>
                  <a:pt x="6462075" y="1650796"/>
                </a:cubicBezTo>
                <a:cubicBezTo>
                  <a:pt x="6453635" y="1646573"/>
                  <a:pt x="6457855" y="1638130"/>
                  <a:pt x="6462075" y="1629685"/>
                </a:cubicBezTo>
                <a:cubicBezTo>
                  <a:pt x="6495841" y="1608577"/>
                  <a:pt x="6516947" y="1650796"/>
                  <a:pt x="6550714" y="1646573"/>
                </a:cubicBezTo>
                <a:cubicBezTo>
                  <a:pt x="6567597" y="1646573"/>
                  <a:pt x="6554934" y="1667684"/>
                  <a:pt x="6550714" y="1684572"/>
                </a:cubicBezTo>
                <a:cubicBezTo>
                  <a:pt x="6542271" y="1718348"/>
                  <a:pt x="6508505" y="1747901"/>
                  <a:pt x="6529608" y="1785900"/>
                </a:cubicBezTo>
                <a:cubicBezTo>
                  <a:pt x="6533831" y="1790120"/>
                  <a:pt x="6529608" y="1798566"/>
                  <a:pt x="6525388" y="1802788"/>
                </a:cubicBezTo>
                <a:cubicBezTo>
                  <a:pt x="6453635" y="1849230"/>
                  <a:pt x="6478959" y="1946336"/>
                  <a:pt x="6428309" y="2001220"/>
                </a:cubicBezTo>
                <a:cubicBezTo>
                  <a:pt x="6415648" y="2013886"/>
                  <a:pt x="6411425" y="2030774"/>
                  <a:pt x="6398765" y="2043439"/>
                </a:cubicBezTo>
                <a:cubicBezTo>
                  <a:pt x="6356555" y="2077216"/>
                  <a:pt x="6335452" y="2119437"/>
                  <a:pt x="6314346" y="2165879"/>
                </a:cubicBezTo>
                <a:cubicBezTo>
                  <a:pt x="6310126" y="2178544"/>
                  <a:pt x="6301685" y="2186987"/>
                  <a:pt x="6297463" y="2199655"/>
                </a:cubicBezTo>
                <a:cubicBezTo>
                  <a:pt x="6297463" y="2229208"/>
                  <a:pt x="6208827" y="2216543"/>
                  <a:pt x="6263697" y="2275650"/>
                </a:cubicBezTo>
                <a:cubicBezTo>
                  <a:pt x="6284802" y="2300981"/>
                  <a:pt x="6280579" y="2338980"/>
                  <a:pt x="6314346" y="2368533"/>
                </a:cubicBezTo>
                <a:cubicBezTo>
                  <a:pt x="6352335" y="2402310"/>
                  <a:pt x="6360775" y="2452974"/>
                  <a:pt x="6331229" y="2499415"/>
                </a:cubicBezTo>
                <a:cubicBezTo>
                  <a:pt x="6251035" y="2626075"/>
                  <a:pt x="6175060" y="2756954"/>
                  <a:pt x="6073761" y="2870948"/>
                </a:cubicBezTo>
                <a:cubicBezTo>
                  <a:pt x="6039994" y="2908947"/>
                  <a:pt x="6002007" y="2946946"/>
                  <a:pt x="5972461" y="2989165"/>
                </a:cubicBezTo>
                <a:cubicBezTo>
                  <a:pt x="5951357" y="3022941"/>
                  <a:pt x="5904928" y="3039829"/>
                  <a:pt x="5871161" y="3060938"/>
                </a:cubicBezTo>
                <a:cubicBezTo>
                  <a:pt x="5854278" y="3069383"/>
                  <a:pt x="5841615" y="3082048"/>
                  <a:pt x="5837395" y="3103159"/>
                </a:cubicBezTo>
                <a:cubicBezTo>
                  <a:pt x="5807849" y="3179154"/>
                  <a:pt x="5769862" y="3246707"/>
                  <a:pt x="5719213" y="3322702"/>
                </a:cubicBezTo>
                <a:cubicBezTo>
                  <a:pt x="5752979" y="3326924"/>
                  <a:pt x="5782525" y="3335367"/>
                  <a:pt x="5812069" y="3339590"/>
                </a:cubicBezTo>
                <a:cubicBezTo>
                  <a:pt x="5828952" y="3343812"/>
                  <a:pt x="5845835" y="3339590"/>
                  <a:pt x="5850058" y="3326924"/>
                </a:cubicBezTo>
                <a:cubicBezTo>
                  <a:pt x="5866941" y="3259372"/>
                  <a:pt x="5959798" y="3229818"/>
                  <a:pt x="5947135" y="3145378"/>
                </a:cubicBezTo>
                <a:cubicBezTo>
                  <a:pt x="5989344" y="3124267"/>
                  <a:pt x="5964018" y="3031384"/>
                  <a:pt x="6052657" y="3044049"/>
                </a:cubicBezTo>
                <a:cubicBezTo>
                  <a:pt x="6077981" y="3048272"/>
                  <a:pt x="6082203" y="3006053"/>
                  <a:pt x="6103307" y="2989165"/>
                </a:cubicBezTo>
                <a:cubicBezTo>
                  <a:pt x="6187723" y="2921613"/>
                  <a:pt x="6229930" y="2828730"/>
                  <a:pt x="6246813" y="2723181"/>
                </a:cubicBezTo>
                <a:cubicBezTo>
                  <a:pt x="6255256" y="2689405"/>
                  <a:pt x="6272139" y="2672516"/>
                  <a:pt x="6305905" y="2672516"/>
                </a:cubicBezTo>
                <a:cubicBezTo>
                  <a:pt x="6331229" y="2723181"/>
                  <a:pt x="6318569" y="2769622"/>
                  <a:pt x="6289023" y="2820287"/>
                </a:cubicBezTo>
                <a:cubicBezTo>
                  <a:pt x="6251035" y="2879394"/>
                  <a:pt x="6242593" y="2955389"/>
                  <a:pt x="6221489" y="3022941"/>
                </a:cubicBezTo>
                <a:cubicBezTo>
                  <a:pt x="6208827" y="3073605"/>
                  <a:pt x="6187723" y="3111602"/>
                  <a:pt x="6141293" y="3141155"/>
                </a:cubicBezTo>
                <a:cubicBezTo>
                  <a:pt x="6082203" y="3179154"/>
                  <a:pt x="6061097" y="3255149"/>
                  <a:pt x="6006227" y="3301591"/>
                </a:cubicBezTo>
                <a:cubicBezTo>
                  <a:pt x="6002007" y="3310036"/>
                  <a:pt x="5997785" y="3322702"/>
                  <a:pt x="5989344" y="3322702"/>
                </a:cubicBezTo>
                <a:cubicBezTo>
                  <a:pt x="5926031" y="3326924"/>
                  <a:pt x="5926031" y="3386031"/>
                  <a:pt x="5904928" y="3424028"/>
                </a:cubicBezTo>
                <a:cubicBezTo>
                  <a:pt x="5879602" y="3466249"/>
                  <a:pt x="5841615" y="3495803"/>
                  <a:pt x="5803629" y="3525356"/>
                </a:cubicBezTo>
                <a:cubicBezTo>
                  <a:pt x="5795185" y="3529579"/>
                  <a:pt x="5795185" y="3538022"/>
                  <a:pt x="5799409" y="3546467"/>
                </a:cubicBezTo>
                <a:cubicBezTo>
                  <a:pt x="5799409" y="3576020"/>
                  <a:pt x="5769862" y="3580243"/>
                  <a:pt x="5765642" y="3567575"/>
                </a:cubicBezTo>
                <a:cubicBezTo>
                  <a:pt x="5744536" y="3529579"/>
                  <a:pt x="5727653" y="3554910"/>
                  <a:pt x="5710769" y="3567575"/>
                </a:cubicBezTo>
                <a:cubicBezTo>
                  <a:pt x="5681223" y="3592909"/>
                  <a:pt x="5664340" y="3635128"/>
                  <a:pt x="5622133" y="3647793"/>
                </a:cubicBezTo>
                <a:cubicBezTo>
                  <a:pt x="5609470" y="3652016"/>
                  <a:pt x="5605249" y="3668904"/>
                  <a:pt x="5609470" y="3681569"/>
                </a:cubicBezTo>
                <a:cubicBezTo>
                  <a:pt x="5622133" y="3715345"/>
                  <a:pt x="5601029" y="3728011"/>
                  <a:pt x="5571483" y="3740679"/>
                </a:cubicBezTo>
                <a:cubicBezTo>
                  <a:pt x="5554600" y="3753344"/>
                  <a:pt x="5508171" y="3732233"/>
                  <a:pt x="5516613" y="3787120"/>
                </a:cubicBezTo>
                <a:cubicBezTo>
                  <a:pt x="5520833" y="3808229"/>
                  <a:pt x="5478624" y="3833562"/>
                  <a:pt x="5516613" y="3863116"/>
                </a:cubicBezTo>
                <a:cubicBezTo>
                  <a:pt x="5529274" y="3871558"/>
                  <a:pt x="5512391" y="3888446"/>
                  <a:pt x="5503951" y="3896892"/>
                </a:cubicBezTo>
                <a:cubicBezTo>
                  <a:pt x="5478624" y="3918000"/>
                  <a:pt x="5444857" y="3926445"/>
                  <a:pt x="5436417" y="3968664"/>
                </a:cubicBezTo>
                <a:cubicBezTo>
                  <a:pt x="5432195" y="3985552"/>
                  <a:pt x="5415311" y="3977110"/>
                  <a:pt x="5402651" y="3968664"/>
                </a:cubicBezTo>
                <a:cubicBezTo>
                  <a:pt x="5373105" y="3947554"/>
                  <a:pt x="5339338" y="3926445"/>
                  <a:pt x="5309791" y="3905335"/>
                </a:cubicBezTo>
                <a:cubicBezTo>
                  <a:pt x="5292909" y="3892669"/>
                  <a:pt x="5276025" y="3880004"/>
                  <a:pt x="5259142" y="3888446"/>
                </a:cubicBezTo>
                <a:cubicBezTo>
                  <a:pt x="5238039" y="3896892"/>
                  <a:pt x="5242259" y="3913780"/>
                  <a:pt x="5242259" y="3930668"/>
                </a:cubicBezTo>
                <a:cubicBezTo>
                  <a:pt x="5246479" y="3960221"/>
                  <a:pt x="5233819" y="3968664"/>
                  <a:pt x="5208493" y="3981330"/>
                </a:cubicBezTo>
                <a:cubicBezTo>
                  <a:pt x="5128296" y="4019329"/>
                  <a:pt x="5064983" y="4082658"/>
                  <a:pt x="5026997" y="4162876"/>
                </a:cubicBezTo>
                <a:cubicBezTo>
                  <a:pt x="5010113" y="4196652"/>
                  <a:pt x="4984790" y="4221983"/>
                  <a:pt x="4955243" y="4243094"/>
                </a:cubicBezTo>
                <a:cubicBezTo>
                  <a:pt x="4917257" y="4272648"/>
                  <a:pt x="4883491" y="4314867"/>
                  <a:pt x="4845501" y="4331755"/>
                </a:cubicBezTo>
                <a:cubicBezTo>
                  <a:pt x="4782189" y="4357088"/>
                  <a:pt x="4752645" y="4416195"/>
                  <a:pt x="4701995" y="4449971"/>
                </a:cubicBezTo>
                <a:cubicBezTo>
                  <a:pt x="4676669" y="4466859"/>
                  <a:pt x="4659785" y="4487968"/>
                  <a:pt x="4642903" y="4513301"/>
                </a:cubicBezTo>
                <a:cubicBezTo>
                  <a:pt x="4579589" y="4606184"/>
                  <a:pt x="4499396" y="4682179"/>
                  <a:pt x="4398094" y="4737066"/>
                </a:cubicBezTo>
                <a:cubicBezTo>
                  <a:pt x="4389654" y="4741286"/>
                  <a:pt x="4376991" y="4745509"/>
                  <a:pt x="4385434" y="4758175"/>
                </a:cubicBezTo>
                <a:cubicBezTo>
                  <a:pt x="4410757" y="4796173"/>
                  <a:pt x="4381211" y="4817284"/>
                  <a:pt x="4360108" y="4838392"/>
                </a:cubicBezTo>
                <a:cubicBezTo>
                  <a:pt x="4309458" y="4884834"/>
                  <a:pt x="4292575" y="4952386"/>
                  <a:pt x="4246145" y="5007273"/>
                </a:cubicBezTo>
                <a:cubicBezTo>
                  <a:pt x="4275691" y="5087491"/>
                  <a:pt x="4220821" y="5074823"/>
                  <a:pt x="4174392" y="5074823"/>
                </a:cubicBezTo>
                <a:cubicBezTo>
                  <a:pt x="4161729" y="5074823"/>
                  <a:pt x="4144845" y="5083268"/>
                  <a:pt x="4149066" y="5104379"/>
                </a:cubicBezTo>
                <a:cubicBezTo>
                  <a:pt x="4153288" y="5167709"/>
                  <a:pt x="4119522" y="5197262"/>
                  <a:pt x="4051989" y="5188817"/>
                </a:cubicBezTo>
                <a:cubicBezTo>
                  <a:pt x="4043546" y="5188817"/>
                  <a:pt x="4035106" y="5188817"/>
                  <a:pt x="4026663" y="5197262"/>
                </a:cubicBezTo>
                <a:cubicBezTo>
                  <a:pt x="4022443" y="5201483"/>
                  <a:pt x="4022443" y="5209928"/>
                  <a:pt x="4026663" y="5218371"/>
                </a:cubicBezTo>
                <a:cubicBezTo>
                  <a:pt x="4039326" y="5239481"/>
                  <a:pt x="4115299" y="5252147"/>
                  <a:pt x="4039326" y="5290146"/>
                </a:cubicBezTo>
                <a:cubicBezTo>
                  <a:pt x="4064649" y="5349253"/>
                  <a:pt x="4005559" y="5383029"/>
                  <a:pt x="4001339" y="5437916"/>
                </a:cubicBezTo>
                <a:cubicBezTo>
                  <a:pt x="3997116" y="5463247"/>
                  <a:pt x="3984456" y="5484357"/>
                  <a:pt x="3946467" y="5497023"/>
                </a:cubicBezTo>
                <a:cubicBezTo>
                  <a:pt x="3916923" y="5505466"/>
                  <a:pt x="3891597" y="5543465"/>
                  <a:pt x="3866271" y="5573018"/>
                </a:cubicBezTo>
                <a:cubicBezTo>
                  <a:pt x="3849387" y="5585684"/>
                  <a:pt x="3836727" y="5598349"/>
                  <a:pt x="3815621" y="5602572"/>
                </a:cubicBezTo>
                <a:cubicBezTo>
                  <a:pt x="3794518" y="5606794"/>
                  <a:pt x="3743868" y="5602572"/>
                  <a:pt x="3786077" y="5653236"/>
                </a:cubicBezTo>
                <a:cubicBezTo>
                  <a:pt x="3752311" y="5653236"/>
                  <a:pt x="3798738" y="5729231"/>
                  <a:pt x="3735427" y="5699678"/>
                </a:cubicBezTo>
                <a:cubicBezTo>
                  <a:pt x="3735427" y="5699678"/>
                  <a:pt x="3731205" y="5699678"/>
                  <a:pt x="3731205" y="5703900"/>
                </a:cubicBezTo>
                <a:cubicBezTo>
                  <a:pt x="3688998" y="5767230"/>
                  <a:pt x="3583476" y="5741897"/>
                  <a:pt x="3553932" y="5830560"/>
                </a:cubicBezTo>
                <a:cubicBezTo>
                  <a:pt x="3545489" y="5864336"/>
                  <a:pt x="3520165" y="5893889"/>
                  <a:pt x="3528606" y="5931886"/>
                </a:cubicBezTo>
                <a:cubicBezTo>
                  <a:pt x="3532826" y="5957219"/>
                  <a:pt x="3520165" y="5974107"/>
                  <a:pt x="3507502" y="5990995"/>
                </a:cubicBezTo>
                <a:cubicBezTo>
                  <a:pt x="3461073" y="6041660"/>
                  <a:pt x="3418866" y="6100767"/>
                  <a:pt x="3363994" y="6138763"/>
                </a:cubicBezTo>
                <a:cubicBezTo>
                  <a:pt x="3330227" y="6159874"/>
                  <a:pt x="3317566" y="6193650"/>
                  <a:pt x="3300681" y="6223203"/>
                </a:cubicBezTo>
                <a:cubicBezTo>
                  <a:pt x="3283798" y="6261202"/>
                  <a:pt x="3254254" y="6286533"/>
                  <a:pt x="3212044" y="6290756"/>
                </a:cubicBezTo>
                <a:cubicBezTo>
                  <a:pt x="3127628" y="6299199"/>
                  <a:pt x="3068538" y="6345640"/>
                  <a:pt x="3026329" y="6417415"/>
                </a:cubicBezTo>
                <a:cubicBezTo>
                  <a:pt x="2992562" y="6480745"/>
                  <a:pt x="2937692" y="6489188"/>
                  <a:pt x="2878600" y="6489188"/>
                </a:cubicBezTo>
                <a:cubicBezTo>
                  <a:pt x="2844833" y="6489188"/>
                  <a:pt x="2798404" y="6434303"/>
                  <a:pt x="2802626" y="6408970"/>
                </a:cubicBezTo>
                <a:cubicBezTo>
                  <a:pt x="2806846" y="6358308"/>
                  <a:pt x="2806846" y="6358308"/>
                  <a:pt x="2756197" y="6362528"/>
                </a:cubicBezTo>
                <a:cubicBezTo>
                  <a:pt x="2751976" y="6341420"/>
                  <a:pt x="2768860" y="6337197"/>
                  <a:pt x="2781520" y="6328752"/>
                </a:cubicBezTo>
                <a:cubicBezTo>
                  <a:pt x="2785743" y="6324532"/>
                  <a:pt x="2802626" y="6316087"/>
                  <a:pt x="2794183" y="6307644"/>
                </a:cubicBezTo>
                <a:cubicBezTo>
                  <a:pt x="2747754" y="6265422"/>
                  <a:pt x="2798404" y="6214761"/>
                  <a:pt x="2789963" y="6168319"/>
                </a:cubicBezTo>
                <a:cubicBezTo>
                  <a:pt x="2789963" y="6159874"/>
                  <a:pt x="2785743" y="6147208"/>
                  <a:pt x="2785743" y="6138763"/>
                </a:cubicBezTo>
                <a:cubicBezTo>
                  <a:pt x="2764637" y="6134543"/>
                  <a:pt x="2726650" y="6164096"/>
                  <a:pt x="2726650" y="6142986"/>
                </a:cubicBezTo>
                <a:cubicBezTo>
                  <a:pt x="2722430" y="6096544"/>
                  <a:pt x="2671780" y="6054325"/>
                  <a:pt x="2709767" y="6003661"/>
                </a:cubicBezTo>
                <a:cubicBezTo>
                  <a:pt x="2751976" y="5948774"/>
                  <a:pt x="2789963" y="5889667"/>
                  <a:pt x="2811067" y="5822114"/>
                </a:cubicBezTo>
                <a:cubicBezTo>
                  <a:pt x="2815287" y="5805226"/>
                  <a:pt x="2832170" y="5792561"/>
                  <a:pt x="2815287" y="5775673"/>
                </a:cubicBezTo>
                <a:cubicBezTo>
                  <a:pt x="2798404" y="5763007"/>
                  <a:pt x="2773080" y="5763007"/>
                  <a:pt x="2751976" y="5775673"/>
                </a:cubicBezTo>
                <a:cubicBezTo>
                  <a:pt x="2726650" y="5796783"/>
                  <a:pt x="2705547" y="5817894"/>
                  <a:pt x="2688664" y="5847448"/>
                </a:cubicBezTo>
                <a:cubicBezTo>
                  <a:pt x="2659117" y="5906555"/>
                  <a:pt x="2612688" y="5952996"/>
                  <a:pt x="2562038" y="5999438"/>
                </a:cubicBezTo>
                <a:cubicBezTo>
                  <a:pt x="2557818" y="6003661"/>
                  <a:pt x="2553598" y="6016326"/>
                  <a:pt x="2549375" y="6012104"/>
                </a:cubicBezTo>
                <a:cubicBezTo>
                  <a:pt x="2486065" y="6007883"/>
                  <a:pt x="2473402" y="6062768"/>
                  <a:pt x="2448076" y="6096544"/>
                </a:cubicBezTo>
                <a:cubicBezTo>
                  <a:pt x="2329893" y="6261202"/>
                  <a:pt x="2177944" y="6400527"/>
                  <a:pt x="2076644" y="6573628"/>
                </a:cubicBezTo>
                <a:cubicBezTo>
                  <a:pt x="2063981" y="6594739"/>
                  <a:pt x="2051318" y="6603182"/>
                  <a:pt x="2030215" y="6590516"/>
                </a:cubicBezTo>
                <a:cubicBezTo>
                  <a:pt x="2013331" y="6577851"/>
                  <a:pt x="2009111" y="6565185"/>
                  <a:pt x="2017552" y="6548297"/>
                </a:cubicBezTo>
                <a:cubicBezTo>
                  <a:pt x="2038658" y="6510298"/>
                  <a:pt x="2038658" y="6468079"/>
                  <a:pt x="2038658" y="6430081"/>
                </a:cubicBezTo>
                <a:cubicBezTo>
                  <a:pt x="2038658" y="6379416"/>
                  <a:pt x="2055541" y="6341420"/>
                  <a:pt x="2085085" y="6307644"/>
                </a:cubicBezTo>
                <a:cubicBezTo>
                  <a:pt x="2110411" y="6273868"/>
                  <a:pt x="2127294" y="6231649"/>
                  <a:pt x="2144177" y="6193650"/>
                </a:cubicBezTo>
                <a:cubicBezTo>
                  <a:pt x="2165281" y="6138763"/>
                  <a:pt x="2135737" y="6126098"/>
                  <a:pt x="2093528" y="6113432"/>
                </a:cubicBezTo>
                <a:cubicBezTo>
                  <a:pt x="2080864" y="6113432"/>
                  <a:pt x="2063981" y="6113432"/>
                  <a:pt x="2063981" y="6096544"/>
                </a:cubicBezTo>
                <a:cubicBezTo>
                  <a:pt x="2063981" y="6079656"/>
                  <a:pt x="2080864" y="6083879"/>
                  <a:pt x="2089307" y="6079656"/>
                </a:cubicBezTo>
                <a:cubicBezTo>
                  <a:pt x="2118854" y="6062768"/>
                  <a:pt x="2131514" y="6028992"/>
                  <a:pt x="2131514" y="6003661"/>
                </a:cubicBezTo>
                <a:cubicBezTo>
                  <a:pt x="2127294" y="5969885"/>
                  <a:pt x="2089307" y="5978327"/>
                  <a:pt x="2068201" y="5982550"/>
                </a:cubicBezTo>
                <a:cubicBezTo>
                  <a:pt x="2025995" y="5990995"/>
                  <a:pt x="1992228" y="6007883"/>
                  <a:pt x="1975345" y="6050102"/>
                </a:cubicBezTo>
                <a:cubicBezTo>
                  <a:pt x="1971125" y="6058545"/>
                  <a:pt x="1966902" y="6075433"/>
                  <a:pt x="1950019" y="6075433"/>
                </a:cubicBezTo>
                <a:cubicBezTo>
                  <a:pt x="1937358" y="6075433"/>
                  <a:pt x="1937358" y="6058545"/>
                  <a:pt x="1937358" y="6050102"/>
                </a:cubicBezTo>
                <a:cubicBezTo>
                  <a:pt x="1933135" y="6028992"/>
                  <a:pt x="1920475" y="6028992"/>
                  <a:pt x="1903592" y="6033214"/>
                </a:cubicBezTo>
                <a:cubicBezTo>
                  <a:pt x="1836059" y="6058545"/>
                  <a:pt x="1772746" y="6083879"/>
                  <a:pt x="1730537" y="6151431"/>
                </a:cubicBezTo>
                <a:cubicBezTo>
                  <a:pt x="1696770" y="6202093"/>
                  <a:pt x="1637680" y="6235869"/>
                  <a:pt x="1591250" y="6278090"/>
                </a:cubicBezTo>
                <a:cubicBezTo>
                  <a:pt x="1587030" y="6286533"/>
                  <a:pt x="1574367" y="6286533"/>
                  <a:pt x="1565924" y="6282311"/>
                </a:cubicBezTo>
                <a:cubicBezTo>
                  <a:pt x="1561704" y="6278090"/>
                  <a:pt x="1561704" y="6265422"/>
                  <a:pt x="1561704" y="6261202"/>
                </a:cubicBezTo>
                <a:cubicBezTo>
                  <a:pt x="1587030" y="6189427"/>
                  <a:pt x="1574367" y="6109209"/>
                  <a:pt x="1591250" y="6037437"/>
                </a:cubicBezTo>
                <a:cubicBezTo>
                  <a:pt x="1599691" y="5986773"/>
                  <a:pt x="1612354" y="5936108"/>
                  <a:pt x="1633457" y="5885444"/>
                </a:cubicBezTo>
                <a:cubicBezTo>
                  <a:pt x="1582808" y="5872779"/>
                  <a:pt x="1544821" y="5885444"/>
                  <a:pt x="1519497" y="5927666"/>
                </a:cubicBezTo>
                <a:cubicBezTo>
                  <a:pt x="1498391" y="5961442"/>
                  <a:pt x="1485728" y="5948774"/>
                  <a:pt x="1473068" y="5919220"/>
                </a:cubicBezTo>
                <a:cubicBezTo>
                  <a:pt x="1456184" y="5889667"/>
                  <a:pt x="1473068" y="5860113"/>
                  <a:pt x="1473068" y="5830560"/>
                </a:cubicBezTo>
                <a:cubicBezTo>
                  <a:pt x="1477288" y="5792561"/>
                  <a:pt x="1485728" y="5754564"/>
                  <a:pt x="1489951" y="5716566"/>
                </a:cubicBezTo>
                <a:cubicBezTo>
                  <a:pt x="1489951" y="5703900"/>
                  <a:pt x="1498391" y="5687012"/>
                  <a:pt x="1485728" y="5682789"/>
                </a:cubicBezTo>
                <a:cubicBezTo>
                  <a:pt x="1468845" y="5674347"/>
                  <a:pt x="1456184" y="5687012"/>
                  <a:pt x="1447742" y="5695455"/>
                </a:cubicBezTo>
                <a:cubicBezTo>
                  <a:pt x="1439301" y="5703900"/>
                  <a:pt x="1430858" y="5716566"/>
                  <a:pt x="1422418" y="5725008"/>
                </a:cubicBezTo>
                <a:cubicBezTo>
                  <a:pt x="1363325" y="5801006"/>
                  <a:pt x="1300013" y="5881224"/>
                  <a:pt x="1236702" y="5952996"/>
                </a:cubicBezTo>
                <a:cubicBezTo>
                  <a:pt x="1207156" y="5982550"/>
                  <a:pt x="1169167" y="6003661"/>
                  <a:pt x="1122740" y="5974107"/>
                </a:cubicBezTo>
                <a:cubicBezTo>
                  <a:pt x="1105856" y="5961442"/>
                  <a:pt x="1084751" y="5965662"/>
                  <a:pt x="1067867" y="5974107"/>
                </a:cubicBezTo>
                <a:cubicBezTo>
                  <a:pt x="1063647" y="5978327"/>
                  <a:pt x="1055207" y="5982550"/>
                  <a:pt x="1050984" y="5986773"/>
                </a:cubicBezTo>
                <a:cubicBezTo>
                  <a:pt x="1021440" y="5986773"/>
                  <a:pt x="983451" y="5990995"/>
                  <a:pt x="966568" y="5965662"/>
                </a:cubicBezTo>
                <a:cubicBezTo>
                  <a:pt x="949685" y="5940331"/>
                  <a:pt x="970790" y="5914998"/>
                  <a:pt x="991894" y="5898112"/>
                </a:cubicBezTo>
                <a:cubicBezTo>
                  <a:pt x="1059427" y="5830560"/>
                  <a:pt x="1114297" y="5754564"/>
                  <a:pt x="1152284" y="5661679"/>
                </a:cubicBezTo>
                <a:cubicBezTo>
                  <a:pt x="1164947" y="5636348"/>
                  <a:pt x="1156506" y="5623682"/>
                  <a:pt x="1139623" y="5606794"/>
                </a:cubicBezTo>
                <a:cubicBezTo>
                  <a:pt x="1118517" y="5585684"/>
                  <a:pt x="1105856" y="5606794"/>
                  <a:pt x="1093193" y="5619460"/>
                </a:cubicBezTo>
                <a:cubicBezTo>
                  <a:pt x="1063647" y="5649013"/>
                  <a:pt x="1034101" y="5678567"/>
                  <a:pt x="1004557" y="5703900"/>
                </a:cubicBezTo>
                <a:cubicBezTo>
                  <a:pt x="987674" y="5716566"/>
                  <a:pt x="966568" y="5725008"/>
                  <a:pt x="953907" y="5703900"/>
                </a:cubicBezTo>
                <a:cubicBezTo>
                  <a:pt x="941244" y="5682789"/>
                  <a:pt x="970790" y="5682789"/>
                  <a:pt x="983451" y="5670124"/>
                </a:cubicBezTo>
                <a:cubicBezTo>
                  <a:pt x="991894" y="5665901"/>
                  <a:pt x="1000334" y="5657459"/>
                  <a:pt x="1008777" y="5653236"/>
                </a:cubicBezTo>
                <a:cubicBezTo>
                  <a:pt x="1067867" y="5598349"/>
                  <a:pt x="1067867" y="5594129"/>
                  <a:pt x="987674" y="5568795"/>
                </a:cubicBezTo>
                <a:cubicBezTo>
                  <a:pt x="966568" y="5560353"/>
                  <a:pt x="970790" y="5551907"/>
                  <a:pt x="970790" y="5535019"/>
                </a:cubicBezTo>
                <a:cubicBezTo>
                  <a:pt x="983451" y="5454802"/>
                  <a:pt x="1004557" y="5383029"/>
                  <a:pt x="1080530" y="5332365"/>
                </a:cubicBezTo>
                <a:cubicBezTo>
                  <a:pt x="1148063" y="5281700"/>
                  <a:pt x="1198713" y="5218371"/>
                  <a:pt x="1240922" y="5146598"/>
                </a:cubicBezTo>
                <a:cubicBezTo>
                  <a:pt x="1287352" y="5070603"/>
                  <a:pt x="1363325" y="5015716"/>
                  <a:pt x="1397092" y="4927055"/>
                </a:cubicBezTo>
                <a:cubicBezTo>
                  <a:pt x="1401312" y="4914390"/>
                  <a:pt x="1413975" y="4905945"/>
                  <a:pt x="1422418" y="4901722"/>
                </a:cubicBezTo>
                <a:cubicBezTo>
                  <a:pt x="1536380" y="4821504"/>
                  <a:pt x="1620797" y="4715956"/>
                  <a:pt x="1700990" y="4606184"/>
                </a:cubicBezTo>
                <a:cubicBezTo>
                  <a:pt x="1717873" y="4585074"/>
                  <a:pt x="1738979" y="4559743"/>
                  <a:pt x="1713653" y="4534412"/>
                </a:cubicBezTo>
                <a:cubicBezTo>
                  <a:pt x="1688330" y="4504856"/>
                  <a:pt x="1663004" y="4525966"/>
                  <a:pt x="1637680" y="4547077"/>
                </a:cubicBezTo>
                <a:cubicBezTo>
                  <a:pt x="1578587" y="4597741"/>
                  <a:pt x="1506834" y="4635738"/>
                  <a:pt x="1477288" y="4724401"/>
                </a:cubicBezTo>
                <a:cubicBezTo>
                  <a:pt x="1464625" y="4766620"/>
                  <a:pt x="1426638" y="4770842"/>
                  <a:pt x="1397092" y="4728621"/>
                </a:cubicBezTo>
                <a:cubicBezTo>
                  <a:pt x="1375988" y="4707513"/>
                  <a:pt x="1363325" y="4707513"/>
                  <a:pt x="1342222" y="4724401"/>
                </a:cubicBezTo>
                <a:cubicBezTo>
                  <a:pt x="1211376" y="4829950"/>
                  <a:pt x="1076310" y="4931278"/>
                  <a:pt x="962348" y="5053715"/>
                </a:cubicBezTo>
                <a:cubicBezTo>
                  <a:pt x="907478" y="5112822"/>
                  <a:pt x="852605" y="5163486"/>
                  <a:pt x="763969" y="5159264"/>
                </a:cubicBezTo>
                <a:cubicBezTo>
                  <a:pt x="747086" y="5159264"/>
                  <a:pt x="730202" y="5167709"/>
                  <a:pt x="717539" y="5184595"/>
                </a:cubicBezTo>
                <a:cubicBezTo>
                  <a:pt x="671112" y="5252147"/>
                  <a:pt x="599357" y="5285923"/>
                  <a:pt x="531824" y="5328142"/>
                </a:cubicBezTo>
                <a:cubicBezTo>
                  <a:pt x="485394" y="5357698"/>
                  <a:pt x="443187" y="5387252"/>
                  <a:pt x="400978" y="5416805"/>
                </a:cubicBezTo>
                <a:cubicBezTo>
                  <a:pt x="379874" y="5429471"/>
                  <a:pt x="354551" y="5442136"/>
                  <a:pt x="329225" y="5433693"/>
                </a:cubicBezTo>
                <a:cubicBezTo>
                  <a:pt x="303901" y="5421028"/>
                  <a:pt x="278575" y="5408360"/>
                  <a:pt x="308121" y="5370363"/>
                </a:cubicBezTo>
                <a:cubicBezTo>
                  <a:pt x="358771" y="5315477"/>
                  <a:pt x="375654" y="5243704"/>
                  <a:pt x="417861" y="5167709"/>
                </a:cubicBezTo>
                <a:cubicBezTo>
                  <a:pt x="337668" y="5197262"/>
                  <a:pt x="265912" y="5214151"/>
                  <a:pt x="219483" y="5273258"/>
                </a:cubicBezTo>
                <a:cubicBezTo>
                  <a:pt x="211042" y="5285923"/>
                  <a:pt x="198379" y="5294368"/>
                  <a:pt x="181496" y="5290146"/>
                </a:cubicBezTo>
                <a:cubicBezTo>
                  <a:pt x="164612" y="5281700"/>
                  <a:pt x="173055" y="5269035"/>
                  <a:pt x="177275" y="5256370"/>
                </a:cubicBezTo>
                <a:cubicBezTo>
                  <a:pt x="181496" y="5235259"/>
                  <a:pt x="168833" y="5222593"/>
                  <a:pt x="151949" y="5218371"/>
                </a:cubicBezTo>
                <a:cubicBezTo>
                  <a:pt x="126626" y="5209928"/>
                  <a:pt x="118183" y="5231039"/>
                  <a:pt x="118183" y="5247927"/>
                </a:cubicBezTo>
                <a:cubicBezTo>
                  <a:pt x="118183" y="5281700"/>
                  <a:pt x="97079" y="5290146"/>
                  <a:pt x="71756" y="5290146"/>
                </a:cubicBezTo>
                <a:cubicBezTo>
                  <a:pt x="37989" y="5294368"/>
                  <a:pt x="4223" y="5281700"/>
                  <a:pt x="0" y="5252147"/>
                </a:cubicBezTo>
                <a:cubicBezTo>
                  <a:pt x="0" y="5222593"/>
                  <a:pt x="33767" y="5226816"/>
                  <a:pt x="59093" y="5222593"/>
                </a:cubicBezTo>
                <a:cubicBezTo>
                  <a:pt x="67533" y="5222593"/>
                  <a:pt x="71756" y="5218371"/>
                  <a:pt x="84416" y="5218371"/>
                </a:cubicBezTo>
                <a:cubicBezTo>
                  <a:pt x="75976" y="5193040"/>
                  <a:pt x="54873" y="5205705"/>
                  <a:pt x="42210" y="5197262"/>
                </a:cubicBezTo>
                <a:cubicBezTo>
                  <a:pt x="21106" y="5184595"/>
                  <a:pt x="0" y="5171929"/>
                  <a:pt x="33767" y="5150821"/>
                </a:cubicBezTo>
                <a:cubicBezTo>
                  <a:pt x="46430" y="5142376"/>
                  <a:pt x="50650" y="5142376"/>
                  <a:pt x="46430" y="5125487"/>
                </a:cubicBezTo>
                <a:cubicBezTo>
                  <a:pt x="37989" y="5062158"/>
                  <a:pt x="50650" y="5003051"/>
                  <a:pt x="67533" y="4948164"/>
                </a:cubicBezTo>
                <a:cubicBezTo>
                  <a:pt x="88639" y="4889057"/>
                  <a:pt x="109743" y="4829950"/>
                  <a:pt x="109743" y="4766620"/>
                </a:cubicBezTo>
                <a:cubicBezTo>
                  <a:pt x="109743" y="4753954"/>
                  <a:pt x="113963" y="4732844"/>
                  <a:pt x="122406" y="4724401"/>
                </a:cubicBezTo>
                <a:cubicBezTo>
                  <a:pt x="168833" y="4690625"/>
                  <a:pt x="156172" y="4639960"/>
                  <a:pt x="151949" y="4601962"/>
                </a:cubicBezTo>
                <a:cubicBezTo>
                  <a:pt x="151949" y="4580853"/>
                  <a:pt x="143509" y="4538632"/>
                  <a:pt x="130846" y="4521744"/>
                </a:cubicBezTo>
                <a:cubicBezTo>
                  <a:pt x="101300" y="4492190"/>
                  <a:pt x="118183" y="4479525"/>
                  <a:pt x="135066" y="4458414"/>
                </a:cubicBezTo>
                <a:cubicBezTo>
                  <a:pt x="147729" y="4445749"/>
                  <a:pt x="160392" y="4437306"/>
                  <a:pt x="139289" y="4420418"/>
                </a:cubicBezTo>
                <a:cubicBezTo>
                  <a:pt x="135066" y="4416195"/>
                  <a:pt x="135066" y="4411972"/>
                  <a:pt x="130846" y="4407750"/>
                </a:cubicBezTo>
                <a:cubicBezTo>
                  <a:pt x="181496" y="4382419"/>
                  <a:pt x="130846" y="4331755"/>
                  <a:pt x="160392" y="4302201"/>
                </a:cubicBezTo>
                <a:cubicBezTo>
                  <a:pt x="168833" y="4289536"/>
                  <a:pt x="160392" y="4268425"/>
                  <a:pt x="156172" y="4251537"/>
                </a:cubicBezTo>
                <a:cubicBezTo>
                  <a:pt x="143509" y="4200875"/>
                  <a:pt x="160392" y="4167099"/>
                  <a:pt x="206822" y="4141765"/>
                </a:cubicBezTo>
                <a:cubicBezTo>
                  <a:pt x="257471" y="4116434"/>
                  <a:pt x="303901" y="4082658"/>
                  <a:pt x="337668" y="4031994"/>
                </a:cubicBezTo>
                <a:cubicBezTo>
                  <a:pt x="341888" y="4027771"/>
                  <a:pt x="350328" y="4023551"/>
                  <a:pt x="350328" y="4015106"/>
                </a:cubicBezTo>
                <a:cubicBezTo>
                  <a:pt x="362991" y="3918000"/>
                  <a:pt x="455850" y="3863116"/>
                  <a:pt x="493837" y="3778675"/>
                </a:cubicBezTo>
                <a:cubicBezTo>
                  <a:pt x="536044" y="3690014"/>
                  <a:pt x="599357" y="3614019"/>
                  <a:pt x="650006" y="3529579"/>
                </a:cubicBezTo>
                <a:cubicBezTo>
                  <a:pt x="713319" y="3419807"/>
                  <a:pt x="797735" y="3335367"/>
                  <a:pt x="873711" y="3238261"/>
                </a:cubicBezTo>
                <a:cubicBezTo>
                  <a:pt x="953907" y="3132712"/>
                  <a:pt x="1004557" y="3010276"/>
                  <a:pt x="1063647" y="2896282"/>
                </a:cubicBezTo>
                <a:cubicBezTo>
                  <a:pt x="1080530" y="2866728"/>
                  <a:pt x="1101634" y="2828730"/>
                  <a:pt x="1059427" y="2803398"/>
                </a:cubicBezTo>
                <a:cubicBezTo>
                  <a:pt x="1046764" y="2790730"/>
                  <a:pt x="1055207" y="2778065"/>
                  <a:pt x="1059427" y="2765400"/>
                </a:cubicBezTo>
                <a:cubicBezTo>
                  <a:pt x="1110077" y="2630295"/>
                  <a:pt x="1194493" y="2516303"/>
                  <a:pt x="1287352" y="2402310"/>
                </a:cubicBezTo>
                <a:cubicBezTo>
                  <a:pt x="1359105" y="2317869"/>
                  <a:pt x="1418195" y="2224986"/>
                  <a:pt x="1422418" y="2110992"/>
                </a:cubicBezTo>
                <a:cubicBezTo>
                  <a:pt x="1422418" y="2094104"/>
                  <a:pt x="1439301" y="2085661"/>
                  <a:pt x="1439301" y="2068773"/>
                </a:cubicBezTo>
                <a:cubicBezTo>
                  <a:pt x="1388651" y="2056107"/>
                  <a:pt x="1350662" y="2068773"/>
                  <a:pt x="1321118" y="2110992"/>
                </a:cubicBezTo>
                <a:cubicBezTo>
                  <a:pt x="1308455" y="2127880"/>
                  <a:pt x="1300013" y="2140545"/>
                  <a:pt x="1278909" y="2136325"/>
                </a:cubicBezTo>
                <a:cubicBezTo>
                  <a:pt x="1228259" y="2123657"/>
                  <a:pt x="1177610" y="2153213"/>
                  <a:pt x="1126960" y="2153213"/>
                </a:cubicBezTo>
                <a:cubicBezTo>
                  <a:pt x="1122740" y="2153213"/>
                  <a:pt x="1118517" y="2153213"/>
                  <a:pt x="1114297" y="2157433"/>
                </a:cubicBezTo>
                <a:cubicBezTo>
                  <a:pt x="1088973" y="2229208"/>
                  <a:pt x="1021440" y="2191209"/>
                  <a:pt x="975011" y="2203875"/>
                </a:cubicBezTo>
                <a:cubicBezTo>
                  <a:pt x="814619" y="2250317"/>
                  <a:pt x="654229" y="2292538"/>
                  <a:pt x="493837" y="2334757"/>
                </a:cubicBezTo>
                <a:cubicBezTo>
                  <a:pt x="472734" y="2343202"/>
                  <a:pt x="447407" y="2347423"/>
                  <a:pt x="422084" y="2351645"/>
                </a:cubicBezTo>
                <a:cubicBezTo>
                  <a:pt x="405201" y="2355868"/>
                  <a:pt x="379874" y="2360088"/>
                  <a:pt x="371434" y="2334757"/>
                </a:cubicBezTo>
                <a:cubicBezTo>
                  <a:pt x="367211" y="2313646"/>
                  <a:pt x="392538" y="2305203"/>
                  <a:pt x="405201" y="2300981"/>
                </a:cubicBezTo>
                <a:cubicBezTo>
                  <a:pt x="510720" y="2258762"/>
                  <a:pt x="616240" y="2216543"/>
                  <a:pt x="721762" y="2174321"/>
                </a:cubicBezTo>
                <a:cubicBezTo>
                  <a:pt x="873711" y="2115214"/>
                  <a:pt x="1029881" y="2077216"/>
                  <a:pt x="1181830" y="2030774"/>
                </a:cubicBezTo>
                <a:cubicBezTo>
                  <a:pt x="1194493" y="2030774"/>
                  <a:pt x="1207156" y="2026551"/>
                  <a:pt x="1219819" y="2022331"/>
                </a:cubicBezTo>
                <a:cubicBezTo>
                  <a:pt x="1228259" y="2018108"/>
                  <a:pt x="1236702" y="2009666"/>
                  <a:pt x="1232480" y="2001220"/>
                </a:cubicBezTo>
                <a:cubicBezTo>
                  <a:pt x="1232480" y="1992778"/>
                  <a:pt x="1219819" y="1984332"/>
                  <a:pt x="1211376" y="1988555"/>
                </a:cubicBezTo>
                <a:cubicBezTo>
                  <a:pt x="1110077" y="2026551"/>
                  <a:pt x="1000334" y="1992778"/>
                  <a:pt x="903258" y="2034997"/>
                </a:cubicBezTo>
                <a:cubicBezTo>
                  <a:pt x="894815" y="2034997"/>
                  <a:pt x="886372" y="2039219"/>
                  <a:pt x="877931" y="2030774"/>
                </a:cubicBezTo>
                <a:cubicBezTo>
                  <a:pt x="869489" y="2018108"/>
                  <a:pt x="869489" y="2009666"/>
                  <a:pt x="877931" y="2001220"/>
                </a:cubicBezTo>
                <a:cubicBezTo>
                  <a:pt x="907478" y="1975890"/>
                  <a:pt x="932801" y="1946336"/>
                  <a:pt x="970790" y="1937891"/>
                </a:cubicBezTo>
                <a:cubicBezTo>
                  <a:pt x="1004557" y="1929448"/>
                  <a:pt x="1025660" y="1908337"/>
                  <a:pt x="1034101" y="1878784"/>
                </a:cubicBezTo>
                <a:cubicBezTo>
                  <a:pt x="1042544" y="1845007"/>
                  <a:pt x="1059427" y="1828119"/>
                  <a:pt x="1097414" y="1832342"/>
                </a:cubicBezTo>
                <a:cubicBezTo>
                  <a:pt x="1164947" y="1840785"/>
                  <a:pt x="1219819" y="1794343"/>
                  <a:pt x="1283129" y="1790120"/>
                </a:cubicBezTo>
                <a:cubicBezTo>
                  <a:pt x="1392872" y="1777455"/>
                  <a:pt x="1481508" y="1684572"/>
                  <a:pt x="1608134" y="1714125"/>
                </a:cubicBezTo>
                <a:cubicBezTo>
                  <a:pt x="1557484" y="1663461"/>
                  <a:pt x="1481508" y="1655018"/>
                  <a:pt x="1409755" y="1684572"/>
                </a:cubicBezTo>
                <a:cubicBezTo>
                  <a:pt x="1350662" y="1705682"/>
                  <a:pt x="1291572" y="1722571"/>
                  <a:pt x="1228259" y="1735236"/>
                </a:cubicBezTo>
                <a:cubicBezTo>
                  <a:pt x="1211376" y="1739458"/>
                  <a:pt x="1198713" y="1747901"/>
                  <a:pt x="1181830" y="1726791"/>
                </a:cubicBezTo>
                <a:cubicBezTo>
                  <a:pt x="1236702" y="1693015"/>
                  <a:pt x="1300013" y="1680349"/>
                  <a:pt x="1359105" y="1659241"/>
                </a:cubicBezTo>
                <a:cubicBezTo>
                  <a:pt x="1325339" y="1633907"/>
                  <a:pt x="1316896" y="1633907"/>
                  <a:pt x="1283129" y="1646573"/>
                </a:cubicBezTo>
                <a:cubicBezTo>
                  <a:pt x="1266246" y="1655018"/>
                  <a:pt x="1249363" y="1659241"/>
                  <a:pt x="1232480" y="1667684"/>
                </a:cubicBezTo>
                <a:cubicBezTo>
                  <a:pt x="1215596" y="1676129"/>
                  <a:pt x="1202936" y="1680349"/>
                  <a:pt x="1194493" y="1663461"/>
                </a:cubicBezTo>
                <a:cubicBezTo>
                  <a:pt x="1181830" y="1642353"/>
                  <a:pt x="1198713" y="1638130"/>
                  <a:pt x="1207156" y="1629685"/>
                </a:cubicBezTo>
                <a:cubicBezTo>
                  <a:pt x="1219819" y="1621242"/>
                  <a:pt x="1236702" y="1617019"/>
                  <a:pt x="1240922" y="1591688"/>
                </a:cubicBezTo>
                <a:cubicBezTo>
                  <a:pt x="1152284" y="1608577"/>
                  <a:pt x="1063647" y="1587466"/>
                  <a:pt x="983451" y="1633907"/>
                </a:cubicBezTo>
                <a:cubicBezTo>
                  <a:pt x="907478" y="1680349"/>
                  <a:pt x="831502" y="1676129"/>
                  <a:pt x="738645" y="1633907"/>
                </a:cubicBezTo>
                <a:cubicBezTo>
                  <a:pt x="932801" y="1562135"/>
                  <a:pt x="1110077" y="1473472"/>
                  <a:pt x="1316896" y="1494583"/>
                </a:cubicBezTo>
                <a:cubicBezTo>
                  <a:pt x="1308455" y="1469252"/>
                  <a:pt x="1274689" y="1498805"/>
                  <a:pt x="1274689" y="1473472"/>
                </a:cubicBezTo>
                <a:cubicBezTo>
                  <a:pt x="1274689" y="1448141"/>
                  <a:pt x="1304235" y="1448141"/>
                  <a:pt x="1321118" y="1448141"/>
                </a:cubicBezTo>
                <a:cubicBezTo>
                  <a:pt x="1409755" y="1443918"/>
                  <a:pt x="1489951" y="1401699"/>
                  <a:pt x="1574367" y="1376366"/>
                </a:cubicBezTo>
                <a:cubicBezTo>
                  <a:pt x="1641900" y="1355258"/>
                  <a:pt x="1713653" y="1355258"/>
                  <a:pt x="1785406" y="1367923"/>
                </a:cubicBezTo>
                <a:cubicBezTo>
                  <a:pt x="1836059" y="1380589"/>
                  <a:pt x="1882486" y="1376366"/>
                  <a:pt x="1924695" y="1342592"/>
                </a:cubicBezTo>
                <a:cubicBezTo>
                  <a:pt x="1958462" y="1313036"/>
                  <a:pt x="2009111" y="1308816"/>
                  <a:pt x="2055541" y="1300371"/>
                </a:cubicBezTo>
                <a:cubicBezTo>
                  <a:pt x="2072424" y="1296148"/>
                  <a:pt x="2110411" y="1304593"/>
                  <a:pt x="2089307" y="1266595"/>
                </a:cubicBezTo>
                <a:cubicBezTo>
                  <a:pt x="2076644" y="1241264"/>
                  <a:pt x="2089307" y="1186377"/>
                  <a:pt x="2030215" y="1199045"/>
                </a:cubicBezTo>
                <a:cubicBezTo>
                  <a:pt x="2013331" y="1207488"/>
                  <a:pt x="1996448" y="1207488"/>
                  <a:pt x="1975345" y="1203265"/>
                </a:cubicBezTo>
                <a:cubicBezTo>
                  <a:pt x="1928915" y="1194822"/>
                  <a:pt x="1886708" y="1161046"/>
                  <a:pt x="1840279" y="1156823"/>
                </a:cubicBezTo>
                <a:cubicBezTo>
                  <a:pt x="1798070" y="1152603"/>
                  <a:pt x="1755863" y="1190599"/>
                  <a:pt x="1709433" y="1173711"/>
                </a:cubicBezTo>
                <a:cubicBezTo>
                  <a:pt x="1705213" y="1156823"/>
                  <a:pt x="1713653" y="1152603"/>
                  <a:pt x="1726316" y="1148380"/>
                </a:cubicBezTo>
                <a:cubicBezTo>
                  <a:pt x="1806512" y="1131492"/>
                  <a:pt x="1886708" y="1093494"/>
                  <a:pt x="1966902" y="1068163"/>
                </a:cubicBezTo>
                <a:cubicBezTo>
                  <a:pt x="1996448" y="1059717"/>
                  <a:pt x="2021774" y="1051275"/>
                  <a:pt x="2034435" y="1097716"/>
                </a:cubicBezTo>
                <a:cubicBezTo>
                  <a:pt x="2038658" y="1131492"/>
                  <a:pt x="2072424" y="1135715"/>
                  <a:pt x="2106190" y="1135715"/>
                </a:cubicBezTo>
                <a:cubicBezTo>
                  <a:pt x="2118854" y="1135715"/>
                  <a:pt x="2131514" y="1127270"/>
                  <a:pt x="2148397" y="1127270"/>
                </a:cubicBezTo>
                <a:cubicBezTo>
                  <a:pt x="2169503" y="1123047"/>
                  <a:pt x="2186387" y="1131492"/>
                  <a:pt x="2194827" y="1148380"/>
                </a:cubicBezTo>
                <a:cubicBezTo>
                  <a:pt x="2207490" y="1169489"/>
                  <a:pt x="2190607" y="1182156"/>
                  <a:pt x="2177944" y="1190599"/>
                </a:cubicBezTo>
                <a:cubicBezTo>
                  <a:pt x="2165281" y="1199045"/>
                  <a:pt x="2152620" y="1207488"/>
                  <a:pt x="2156840" y="1220153"/>
                </a:cubicBezTo>
                <a:cubicBezTo>
                  <a:pt x="2161060" y="1228598"/>
                  <a:pt x="2169503" y="1237041"/>
                  <a:pt x="2177944" y="1237041"/>
                </a:cubicBezTo>
                <a:cubicBezTo>
                  <a:pt x="2194827" y="1241264"/>
                  <a:pt x="2190607" y="1220153"/>
                  <a:pt x="2199047" y="1211710"/>
                </a:cubicBezTo>
                <a:cubicBezTo>
                  <a:pt x="2207490" y="1199045"/>
                  <a:pt x="2215930" y="1190599"/>
                  <a:pt x="2224373" y="1177934"/>
                </a:cubicBezTo>
                <a:cubicBezTo>
                  <a:pt x="2249697" y="1144158"/>
                  <a:pt x="2275023" y="1135715"/>
                  <a:pt x="2308789" y="1169489"/>
                </a:cubicBezTo>
                <a:cubicBezTo>
                  <a:pt x="2338336" y="1199045"/>
                  <a:pt x="2372102" y="1194822"/>
                  <a:pt x="2397426" y="1156823"/>
                </a:cubicBezTo>
                <a:cubicBezTo>
                  <a:pt x="2397426" y="1156823"/>
                  <a:pt x="2397426" y="1152603"/>
                  <a:pt x="2397426" y="1152603"/>
                </a:cubicBezTo>
                <a:cubicBezTo>
                  <a:pt x="2452298" y="1030164"/>
                  <a:pt x="2553598" y="945726"/>
                  <a:pt x="2646454" y="852840"/>
                </a:cubicBezTo>
                <a:cubicBezTo>
                  <a:pt x="2684441" y="814844"/>
                  <a:pt x="2701324" y="755737"/>
                  <a:pt x="2768860" y="755737"/>
                </a:cubicBezTo>
                <a:cubicBezTo>
                  <a:pt x="2781520" y="755737"/>
                  <a:pt x="2789963" y="734626"/>
                  <a:pt x="2794183" y="721960"/>
                </a:cubicBezTo>
                <a:cubicBezTo>
                  <a:pt x="2806846" y="658631"/>
                  <a:pt x="2840613" y="607966"/>
                  <a:pt x="2887042" y="574190"/>
                </a:cubicBezTo>
                <a:cubicBezTo>
                  <a:pt x="2937692" y="540414"/>
                  <a:pt x="2984119" y="477084"/>
                  <a:pt x="3060095" y="527749"/>
                </a:cubicBezTo>
                <a:cubicBezTo>
                  <a:pt x="3089641" y="548859"/>
                  <a:pt x="3110745" y="561525"/>
                  <a:pt x="3110745" y="599521"/>
                </a:cubicBezTo>
                <a:cubicBezTo>
                  <a:pt x="3110745" y="679739"/>
                  <a:pt x="3089641" y="759957"/>
                  <a:pt x="3064315" y="835952"/>
                </a:cubicBezTo>
                <a:cubicBezTo>
                  <a:pt x="3060095" y="848620"/>
                  <a:pt x="3043212" y="861285"/>
                  <a:pt x="3060095" y="873951"/>
                </a:cubicBezTo>
                <a:cubicBezTo>
                  <a:pt x="3076978" y="886616"/>
                  <a:pt x="3093862" y="878173"/>
                  <a:pt x="3106525" y="865508"/>
                </a:cubicBezTo>
                <a:cubicBezTo>
                  <a:pt x="3136071" y="831732"/>
                  <a:pt x="3165615" y="797956"/>
                  <a:pt x="3190941" y="755737"/>
                </a:cubicBezTo>
                <a:cubicBezTo>
                  <a:pt x="3275357" y="603744"/>
                  <a:pt x="3410423" y="485530"/>
                  <a:pt x="3515943" y="350425"/>
                </a:cubicBezTo>
                <a:cubicBezTo>
                  <a:pt x="3532826" y="329314"/>
                  <a:pt x="3562372" y="312429"/>
                  <a:pt x="3583476" y="295538"/>
                </a:cubicBezTo>
                <a:cubicBezTo>
                  <a:pt x="3600359" y="282873"/>
                  <a:pt x="3617245" y="270207"/>
                  <a:pt x="3629905" y="295538"/>
                </a:cubicBezTo>
                <a:cubicBezTo>
                  <a:pt x="3638348" y="308206"/>
                  <a:pt x="3651011" y="299761"/>
                  <a:pt x="3659452" y="295538"/>
                </a:cubicBezTo>
                <a:cubicBezTo>
                  <a:pt x="3710101" y="265984"/>
                  <a:pt x="3735427" y="278652"/>
                  <a:pt x="3748088" y="333537"/>
                </a:cubicBezTo>
                <a:cubicBezTo>
                  <a:pt x="3748088" y="337759"/>
                  <a:pt x="3752311" y="346202"/>
                  <a:pt x="3756531" y="346202"/>
                </a:cubicBezTo>
                <a:cubicBezTo>
                  <a:pt x="3832504" y="379978"/>
                  <a:pt x="3790297" y="434865"/>
                  <a:pt x="3781854" y="485530"/>
                </a:cubicBezTo>
                <a:cubicBezTo>
                  <a:pt x="3777634" y="493972"/>
                  <a:pt x="3773414" y="502415"/>
                  <a:pt x="3769194" y="510861"/>
                </a:cubicBezTo>
                <a:cubicBezTo>
                  <a:pt x="3743868" y="578413"/>
                  <a:pt x="3760751" y="603744"/>
                  <a:pt x="3828284" y="603744"/>
                </a:cubicBezTo>
                <a:cubicBezTo>
                  <a:pt x="3832504" y="603744"/>
                  <a:pt x="3836727" y="603744"/>
                  <a:pt x="3836727" y="599521"/>
                </a:cubicBezTo>
                <a:cubicBezTo>
                  <a:pt x="3853610" y="544637"/>
                  <a:pt x="3933806" y="553079"/>
                  <a:pt x="3946467" y="489750"/>
                </a:cubicBezTo>
                <a:cubicBezTo>
                  <a:pt x="3954910" y="447531"/>
                  <a:pt x="3980233" y="422200"/>
                  <a:pt x="4026663" y="413755"/>
                </a:cubicBezTo>
                <a:cubicBezTo>
                  <a:pt x="3976013" y="384201"/>
                  <a:pt x="3967573" y="350425"/>
                  <a:pt x="3988676" y="291318"/>
                </a:cubicBezTo>
                <a:cubicBezTo>
                  <a:pt x="3992896" y="282873"/>
                  <a:pt x="3997116" y="270207"/>
                  <a:pt x="4009779" y="274430"/>
                </a:cubicBezTo>
                <a:cubicBezTo>
                  <a:pt x="4022443" y="278652"/>
                  <a:pt x="4018222" y="291318"/>
                  <a:pt x="4014000" y="299761"/>
                </a:cubicBezTo>
                <a:cubicBezTo>
                  <a:pt x="4009779" y="312429"/>
                  <a:pt x="4005559" y="325094"/>
                  <a:pt x="4014000" y="341982"/>
                </a:cubicBezTo>
                <a:cubicBezTo>
                  <a:pt x="4035106" y="341982"/>
                  <a:pt x="4039326" y="325094"/>
                  <a:pt x="4039326" y="312429"/>
                </a:cubicBezTo>
                <a:cubicBezTo>
                  <a:pt x="4039326" y="265984"/>
                  <a:pt x="4056209" y="219543"/>
                  <a:pt x="4064649" y="173101"/>
                </a:cubicBezTo>
                <a:cubicBezTo>
                  <a:pt x="4077312" y="118217"/>
                  <a:pt x="4102639" y="80218"/>
                  <a:pt x="4161729" y="71775"/>
                </a:cubicBezTo>
                <a:cubicBezTo>
                  <a:pt x="4174392" y="67552"/>
                  <a:pt x="4187055" y="67552"/>
                  <a:pt x="4191275" y="50664"/>
                </a:cubicBezTo>
                <a:cubicBezTo>
                  <a:pt x="4203938" y="12666"/>
                  <a:pt x="4237705" y="4223"/>
                  <a:pt x="4271471" y="0"/>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796730305"/>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49_Images &amp; Contents Layout">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E6163A38-FF1F-4D4D-BD61-25510A4F4A10}"/>
              </a:ext>
            </a:extLst>
          </p:cNvPr>
          <p:cNvSpPr/>
          <p:nvPr userDrawn="1"/>
        </p:nvSpPr>
        <p:spPr>
          <a:xfrm>
            <a:off x="152401" y="-1"/>
            <a:ext cx="6562727" cy="6858001"/>
          </a:xfrm>
          <a:custGeom>
            <a:avLst/>
            <a:gdLst>
              <a:gd name="connsiteX0" fmla="*/ 0 w 6543676"/>
              <a:gd name="connsiteY0" fmla="*/ 0 h 6858001"/>
              <a:gd name="connsiteX1" fmla="*/ 4981576 w 6543676"/>
              <a:gd name="connsiteY1" fmla="*/ 0 h 6858001"/>
              <a:gd name="connsiteX2" fmla="*/ 6543676 w 6543676"/>
              <a:gd name="connsiteY2" fmla="*/ 1638300 h 6858001"/>
              <a:gd name="connsiteX3" fmla="*/ 5140390 w 6543676"/>
              <a:gd name="connsiteY3" fmla="*/ 6545233 h 6858001"/>
              <a:gd name="connsiteX4" fmla="*/ 5134165 w 6543676"/>
              <a:gd name="connsiteY4" fmla="*/ 6858001 h 6858001"/>
              <a:gd name="connsiteX5" fmla="*/ 552 w 6543676"/>
              <a:gd name="connsiteY5" fmla="*/ 6858001 h 6858001"/>
              <a:gd name="connsiteX6" fmla="*/ 0 w 6543676"/>
              <a:gd name="connsiteY6" fmla="*/ 685800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2726" h="6858001">
                <a:moveTo>
                  <a:pt x="0" y="0"/>
                </a:moveTo>
                <a:lnTo>
                  <a:pt x="4981576" y="0"/>
                </a:lnTo>
                <a:cubicBezTo>
                  <a:pt x="5006977" y="371475"/>
                  <a:pt x="5765801" y="1114425"/>
                  <a:pt x="6562726" y="1638300"/>
                </a:cubicBezTo>
                <a:cubicBezTo>
                  <a:pt x="5759055" y="2900363"/>
                  <a:pt x="5204223" y="4907496"/>
                  <a:pt x="5140390" y="6545233"/>
                </a:cubicBezTo>
                <a:lnTo>
                  <a:pt x="5134165" y="6858001"/>
                </a:lnTo>
                <a:lnTo>
                  <a:pt x="552" y="6858001"/>
                </a:ln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5" name="자유형: 도형 4">
            <a:extLst>
              <a:ext uri="{FF2B5EF4-FFF2-40B4-BE49-F238E27FC236}">
                <a16:creationId xmlns="" xmlns:a16="http://schemas.microsoft.com/office/drawing/2014/main" id="{35A586F4-88B7-45EE-9708-47716F743070}"/>
              </a:ext>
            </a:extLst>
          </p:cNvPr>
          <p:cNvSpPr/>
          <p:nvPr userDrawn="1"/>
        </p:nvSpPr>
        <p:spPr>
          <a:xfrm flipV="1">
            <a:off x="152401" y="0"/>
            <a:ext cx="6238876" cy="6848475"/>
          </a:xfrm>
          <a:custGeom>
            <a:avLst/>
            <a:gdLst>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8876" h="6858000">
                <a:moveTo>
                  <a:pt x="0" y="0"/>
                </a:moveTo>
                <a:lnTo>
                  <a:pt x="4819651" y="0"/>
                </a:lnTo>
                <a:cubicBezTo>
                  <a:pt x="4819651" y="1689100"/>
                  <a:pt x="5153027" y="4273550"/>
                  <a:pt x="6238876" y="5229225"/>
                </a:cubicBezTo>
                <a:cubicBezTo>
                  <a:pt x="5286376" y="5778500"/>
                  <a:pt x="4883152" y="6283325"/>
                  <a:pt x="4819651" y="6858000"/>
                </a:cubicBez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cxnSp>
        <p:nvCxnSpPr>
          <p:cNvPr id="7" name="직선 연결선 6">
            <a:extLst>
              <a:ext uri="{FF2B5EF4-FFF2-40B4-BE49-F238E27FC236}">
                <a16:creationId xmlns="" xmlns:a16="http://schemas.microsoft.com/office/drawing/2014/main" id="{E34B3B3A-542A-46E1-A720-8928C9B91FC2}"/>
              </a:ext>
            </a:extLst>
          </p:cNvPr>
          <p:cNvCxnSpPr>
            <a:cxnSpLocks/>
          </p:cNvCxnSpPr>
          <p:nvPr userDrawn="1"/>
        </p:nvCxnSpPr>
        <p:spPr>
          <a:xfrm>
            <a:off x="6238877" y="1638303"/>
            <a:ext cx="5953124"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6" name="그림 개체 틀 15">
            <a:extLst>
              <a:ext uri="{FF2B5EF4-FFF2-40B4-BE49-F238E27FC236}">
                <a16:creationId xmlns="" xmlns:a16="http://schemas.microsoft.com/office/drawing/2014/main" id="{F31766EE-B13B-4F0C-AAE1-FB140846B864}"/>
              </a:ext>
            </a:extLst>
          </p:cNvPr>
          <p:cNvSpPr>
            <a:spLocks noGrp="1"/>
          </p:cNvSpPr>
          <p:nvPr>
            <p:ph type="pic" sz="quarter" idx="10" hasCustomPrompt="1"/>
          </p:nvPr>
        </p:nvSpPr>
        <p:spPr>
          <a:xfrm>
            <a:off x="1" y="0"/>
            <a:ext cx="6543676" cy="6867525"/>
          </a:xfrm>
          <a:custGeom>
            <a:avLst/>
            <a:gdLst>
              <a:gd name="connsiteX0" fmla="*/ 0 w 6238876"/>
              <a:gd name="connsiteY0" fmla="*/ 0 h 6858000"/>
              <a:gd name="connsiteX1" fmla="*/ 4819651 w 6238876"/>
              <a:gd name="connsiteY1" fmla="*/ 0 h 6858000"/>
              <a:gd name="connsiteX2" fmla="*/ 6238876 w 6238876"/>
              <a:gd name="connsiteY2" fmla="*/ 1628775 h 6858000"/>
              <a:gd name="connsiteX3" fmla="*/ 4819651 w 6238876"/>
              <a:gd name="connsiteY3" fmla="*/ 6858000 h 6858000"/>
              <a:gd name="connsiteX4" fmla="*/ 0 w 6238876"/>
              <a:gd name="connsiteY4" fmla="*/ 685800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67525"/>
              <a:gd name="connsiteX1" fmla="*/ 4819651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1905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133976 w 6543676"/>
              <a:gd name="connsiteY3" fmla="*/ 6867525 h 6867525"/>
              <a:gd name="connsiteX4" fmla="*/ 0 w 6543676"/>
              <a:gd name="connsiteY4" fmla="*/ 6858000 h 6867525"/>
              <a:gd name="connsiteX5" fmla="*/ 0 w 6543676"/>
              <a:gd name="connsiteY5" fmla="*/ 0 h 686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43676" h="6867525">
                <a:moveTo>
                  <a:pt x="0" y="0"/>
                </a:moveTo>
                <a:lnTo>
                  <a:pt x="4981576" y="0"/>
                </a:lnTo>
                <a:cubicBezTo>
                  <a:pt x="5006977" y="371475"/>
                  <a:pt x="5699126" y="1152525"/>
                  <a:pt x="6543676" y="1638300"/>
                </a:cubicBezTo>
                <a:cubicBezTo>
                  <a:pt x="5686427" y="2984500"/>
                  <a:pt x="5133976" y="5178425"/>
                  <a:pt x="5133976" y="6867525"/>
                </a:cubicBezTo>
                <a:lnTo>
                  <a:pt x="0" y="6858000"/>
                </a:lnTo>
                <a:lnTo>
                  <a:pt x="0" y="0"/>
                </a:lnTo>
                <a:close/>
              </a:path>
            </a:pathLst>
          </a:custGeom>
          <a:solidFill>
            <a:schemeClr val="bg1">
              <a:lumMod val="95000"/>
            </a:schemeClr>
          </a:solidFill>
          <a:effectLst/>
        </p:spPr>
        <p:txBody>
          <a:bodyPr wrap="square" anchor="ctr">
            <a:noAutofit/>
          </a:bodyPr>
          <a:lstStyle>
            <a:lvl1pPr marL="0" marR="0" indent="0" algn="ctr" defTabSz="914377"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4046841191"/>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userDrawn="1">
  <p:cSld name="9_캡션 있는 콘텐츠">
    <p:spTree>
      <p:nvGrpSpPr>
        <p:cNvPr id="1" name=""/>
        <p:cNvGrpSpPr/>
        <p:nvPr/>
      </p:nvGrpSpPr>
      <p:grpSpPr>
        <a:xfrm>
          <a:off x="0" y="0"/>
          <a:ext cx="0" cy="0"/>
          <a:chOff x="0" y="0"/>
          <a:chExt cx="0" cy="0"/>
        </a:xfrm>
      </p:grpSpPr>
      <p:sp>
        <p:nvSpPr>
          <p:cNvPr id="7" name="그림 개체 틀 6">
            <a:extLst>
              <a:ext uri="{FF2B5EF4-FFF2-40B4-BE49-F238E27FC236}">
                <a16:creationId xmlns="" xmlns:a16="http://schemas.microsoft.com/office/drawing/2014/main" id="{A57F89BA-4424-4190-B93E-48930D457F23}"/>
              </a:ext>
            </a:extLst>
          </p:cNvPr>
          <p:cNvSpPr>
            <a:spLocks noGrp="1"/>
          </p:cNvSpPr>
          <p:nvPr>
            <p:ph type="pic" idx="16" hasCustomPrompt="1"/>
          </p:nvPr>
        </p:nvSpPr>
        <p:spPr>
          <a:xfrm>
            <a:off x="4804233" y="1031577"/>
            <a:ext cx="6521207" cy="5391435"/>
          </a:xfrm>
          <a:custGeom>
            <a:avLst/>
            <a:gdLst>
              <a:gd name="connsiteX0" fmla="*/ 1923143 w 5498207"/>
              <a:gd name="connsiteY0" fmla="*/ 0 h 4545665"/>
              <a:gd name="connsiteX1" fmla="*/ 3371680 w 5498207"/>
              <a:gd name="connsiteY1" fmla="*/ 1448537 h 4545665"/>
              <a:gd name="connsiteX2" fmla="*/ 3393443 w 5498207"/>
              <a:gd name="connsiteY2" fmla="*/ 1454481 h 4545665"/>
              <a:gd name="connsiteX3" fmla="*/ 3442007 w 5498207"/>
              <a:gd name="connsiteY3" fmla="*/ 1444874 h 4545665"/>
              <a:gd name="connsiteX4" fmla="*/ 3468347 w 5498207"/>
              <a:gd name="connsiteY4" fmla="*/ 1420720 h 4545665"/>
              <a:gd name="connsiteX5" fmla="*/ 3474932 w 5498207"/>
              <a:gd name="connsiteY5" fmla="*/ 1376805 h 4545665"/>
              <a:gd name="connsiteX6" fmla="*/ 3474932 w 5498207"/>
              <a:gd name="connsiteY6" fmla="*/ 1348259 h 4545665"/>
              <a:gd name="connsiteX7" fmla="*/ 3516637 w 5498207"/>
              <a:gd name="connsiteY7" fmla="*/ 1332889 h 4545665"/>
              <a:gd name="connsiteX8" fmla="*/ 3549562 w 5498207"/>
              <a:gd name="connsiteY8" fmla="*/ 1365826 h 4545665"/>
              <a:gd name="connsiteX9" fmla="*/ 3569317 w 5498207"/>
              <a:gd name="connsiteY9" fmla="*/ 1383392 h 4545665"/>
              <a:gd name="connsiteX10" fmla="*/ 3591267 w 5498207"/>
              <a:gd name="connsiteY10" fmla="*/ 1368021 h 4545665"/>
              <a:gd name="connsiteX11" fmla="*/ 3608827 w 5498207"/>
              <a:gd name="connsiteY11" fmla="*/ 1310931 h 4545665"/>
              <a:gd name="connsiteX12" fmla="*/ 3621997 w 5498207"/>
              <a:gd name="connsiteY12" fmla="*/ 1293365 h 4545665"/>
              <a:gd name="connsiteX13" fmla="*/ 3643947 w 5498207"/>
              <a:gd name="connsiteY13" fmla="*/ 1295560 h 4545665"/>
              <a:gd name="connsiteX14" fmla="*/ 3668092 w 5498207"/>
              <a:gd name="connsiteY14" fmla="*/ 1317518 h 4545665"/>
              <a:gd name="connsiteX15" fmla="*/ 3703212 w 5498207"/>
              <a:gd name="connsiteY15" fmla="*/ 1348259 h 4545665"/>
              <a:gd name="connsiteX16" fmla="*/ 3758087 w 5498207"/>
              <a:gd name="connsiteY16" fmla="*/ 1315323 h 4545665"/>
              <a:gd name="connsiteX17" fmla="*/ 3793207 w 5498207"/>
              <a:gd name="connsiteY17" fmla="*/ 1256036 h 4545665"/>
              <a:gd name="connsiteX18" fmla="*/ 3819547 w 5498207"/>
              <a:gd name="connsiteY18" fmla="*/ 1247253 h 4545665"/>
              <a:gd name="connsiteX19" fmla="*/ 3843692 w 5498207"/>
              <a:gd name="connsiteY19" fmla="*/ 1321910 h 4545665"/>
              <a:gd name="connsiteX20" fmla="*/ 3839302 w 5498207"/>
              <a:gd name="connsiteY20" fmla="*/ 1328497 h 4545665"/>
              <a:gd name="connsiteX21" fmla="*/ 3883202 w 5498207"/>
              <a:gd name="connsiteY21" fmla="*/ 1341672 h 4545665"/>
              <a:gd name="connsiteX22" fmla="*/ 3920517 w 5498207"/>
              <a:gd name="connsiteY22" fmla="*/ 1324106 h 4545665"/>
              <a:gd name="connsiteX23" fmla="*/ 3927102 w 5498207"/>
              <a:gd name="connsiteY23" fmla="*/ 1317518 h 4545665"/>
              <a:gd name="connsiteX24" fmla="*/ 3999536 w 5498207"/>
              <a:gd name="connsiteY24" fmla="*/ 1313127 h 4545665"/>
              <a:gd name="connsiteX25" fmla="*/ 4041242 w 5498207"/>
              <a:gd name="connsiteY25" fmla="*/ 1308735 h 4545665"/>
              <a:gd name="connsiteX26" fmla="*/ 4065386 w 5498207"/>
              <a:gd name="connsiteY26" fmla="*/ 1251645 h 4545665"/>
              <a:gd name="connsiteX27" fmla="*/ 4102702 w 5498207"/>
              <a:gd name="connsiteY27" fmla="*/ 1135268 h 4545665"/>
              <a:gd name="connsiteX28" fmla="*/ 4135626 w 5498207"/>
              <a:gd name="connsiteY28" fmla="*/ 1084765 h 4545665"/>
              <a:gd name="connsiteX29" fmla="*/ 4192696 w 5498207"/>
              <a:gd name="connsiteY29" fmla="*/ 1071590 h 4545665"/>
              <a:gd name="connsiteX30" fmla="*/ 4170746 w 5498207"/>
              <a:gd name="connsiteY30" fmla="*/ 1146247 h 4545665"/>
              <a:gd name="connsiteX31" fmla="*/ 4148796 w 5498207"/>
              <a:gd name="connsiteY31" fmla="*/ 1234078 h 4545665"/>
              <a:gd name="connsiteX32" fmla="*/ 4124652 w 5498207"/>
              <a:gd name="connsiteY32" fmla="*/ 1319714 h 4545665"/>
              <a:gd name="connsiteX33" fmla="*/ 4179526 w 5498207"/>
              <a:gd name="connsiteY33" fmla="*/ 1383392 h 4545665"/>
              <a:gd name="connsiteX34" fmla="*/ 4192696 w 5498207"/>
              <a:gd name="connsiteY34" fmla="*/ 1374609 h 4545665"/>
              <a:gd name="connsiteX35" fmla="*/ 4199282 w 5498207"/>
              <a:gd name="connsiteY35" fmla="*/ 1359238 h 4545665"/>
              <a:gd name="connsiteX36" fmla="*/ 4243181 w 5498207"/>
              <a:gd name="connsiteY36" fmla="*/ 1341672 h 4545665"/>
              <a:gd name="connsiteX37" fmla="*/ 4267326 w 5498207"/>
              <a:gd name="connsiteY37" fmla="*/ 1376805 h 4545665"/>
              <a:gd name="connsiteX38" fmla="*/ 4267326 w 5498207"/>
              <a:gd name="connsiteY38" fmla="*/ 1394371 h 4545665"/>
              <a:gd name="connsiteX39" fmla="*/ 4333176 w 5498207"/>
              <a:gd name="connsiteY39" fmla="*/ 1480007 h 4545665"/>
              <a:gd name="connsiteX40" fmla="*/ 4363906 w 5498207"/>
              <a:gd name="connsiteY40" fmla="*/ 1477811 h 4545665"/>
              <a:gd name="connsiteX41" fmla="*/ 4456096 w 5498207"/>
              <a:gd name="connsiteY41" fmla="*/ 1455853 h 4545665"/>
              <a:gd name="connsiteX42" fmla="*/ 4475851 w 5498207"/>
              <a:gd name="connsiteY42" fmla="*/ 1464636 h 4545665"/>
              <a:gd name="connsiteX43" fmla="*/ 4499996 w 5498207"/>
              <a:gd name="connsiteY43" fmla="*/ 1495377 h 4545665"/>
              <a:gd name="connsiteX44" fmla="*/ 4526336 w 5498207"/>
              <a:gd name="connsiteY44" fmla="*/ 1499769 h 4545665"/>
              <a:gd name="connsiteX45" fmla="*/ 4535116 w 5498207"/>
              <a:gd name="connsiteY45" fmla="*/ 1490985 h 4545665"/>
              <a:gd name="connsiteX46" fmla="*/ 4554871 w 5498207"/>
              <a:gd name="connsiteY46" fmla="*/ 1490985 h 4545665"/>
              <a:gd name="connsiteX47" fmla="*/ 4550481 w 5498207"/>
              <a:gd name="connsiteY47" fmla="*/ 1510748 h 4545665"/>
              <a:gd name="connsiteX48" fmla="*/ 4504386 w 5498207"/>
              <a:gd name="connsiteY48" fmla="*/ 1565642 h 4545665"/>
              <a:gd name="connsiteX49" fmla="*/ 4510971 w 5498207"/>
              <a:gd name="connsiteY49" fmla="*/ 1585404 h 4545665"/>
              <a:gd name="connsiteX50" fmla="*/ 4543896 w 5498207"/>
              <a:gd name="connsiteY50" fmla="*/ 1581013 h 4545665"/>
              <a:gd name="connsiteX51" fmla="*/ 4579016 w 5498207"/>
              <a:gd name="connsiteY51" fmla="*/ 1585404 h 4545665"/>
              <a:gd name="connsiteX52" fmla="*/ 4592186 w 5498207"/>
              <a:gd name="connsiteY52" fmla="*/ 1635907 h 4545665"/>
              <a:gd name="connsiteX53" fmla="*/ 4576821 w 5498207"/>
              <a:gd name="connsiteY53" fmla="*/ 1642495 h 4545665"/>
              <a:gd name="connsiteX54" fmla="*/ 4583406 w 5498207"/>
              <a:gd name="connsiteY54" fmla="*/ 1677627 h 4545665"/>
              <a:gd name="connsiteX55" fmla="*/ 4658036 w 5498207"/>
              <a:gd name="connsiteY55" fmla="*/ 1769850 h 4545665"/>
              <a:gd name="connsiteX56" fmla="*/ 4723886 w 5498207"/>
              <a:gd name="connsiteY56" fmla="*/ 1785221 h 4545665"/>
              <a:gd name="connsiteX57" fmla="*/ 4772176 w 5498207"/>
              <a:gd name="connsiteY57" fmla="*/ 1804983 h 4545665"/>
              <a:gd name="connsiteX58" fmla="*/ 4763396 w 5498207"/>
              <a:gd name="connsiteY58" fmla="*/ 1835724 h 4545665"/>
              <a:gd name="connsiteX59" fmla="*/ 4723886 w 5498207"/>
              <a:gd name="connsiteY59" fmla="*/ 1914772 h 4545665"/>
              <a:gd name="connsiteX60" fmla="*/ 4765591 w 5498207"/>
              <a:gd name="connsiteY60" fmla="*/ 2026757 h 4545665"/>
              <a:gd name="connsiteX61" fmla="*/ 4785346 w 5498207"/>
              <a:gd name="connsiteY61" fmla="*/ 2031149 h 4545665"/>
              <a:gd name="connsiteX62" fmla="*/ 4840221 w 5498207"/>
              <a:gd name="connsiteY62" fmla="*/ 2026757 h 4545665"/>
              <a:gd name="connsiteX63" fmla="*/ 4873146 w 5498207"/>
              <a:gd name="connsiteY63" fmla="*/ 2088239 h 4545665"/>
              <a:gd name="connsiteX64" fmla="*/ 4835831 w 5498207"/>
              <a:gd name="connsiteY64" fmla="*/ 2156309 h 4545665"/>
              <a:gd name="connsiteX65" fmla="*/ 4816076 w 5498207"/>
              <a:gd name="connsiteY65" fmla="*/ 2158505 h 4545665"/>
              <a:gd name="connsiteX66" fmla="*/ 4798516 w 5498207"/>
              <a:gd name="connsiteY66" fmla="*/ 2167288 h 4545665"/>
              <a:gd name="connsiteX67" fmla="*/ 4780956 w 5498207"/>
              <a:gd name="connsiteY67" fmla="*/ 2193637 h 4545665"/>
              <a:gd name="connsiteX68" fmla="*/ 4787541 w 5498207"/>
              <a:gd name="connsiteY68" fmla="*/ 2224378 h 4545665"/>
              <a:gd name="connsiteX69" fmla="*/ 4833636 w 5498207"/>
              <a:gd name="connsiteY69" fmla="*/ 2323189 h 4545665"/>
              <a:gd name="connsiteX70" fmla="*/ 4855586 w 5498207"/>
              <a:gd name="connsiteY70" fmla="*/ 2331972 h 4545665"/>
              <a:gd name="connsiteX71" fmla="*/ 4873146 w 5498207"/>
              <a:gd name="connsiteY71" fmla="*/ 2345146 h 4545665"/>
              <a:gd name="connsiteX72" fmla="*/ 4807296 w 5498207"/>
              <a:gd name="connsiteY72" fmla="*/ 2384671 h 4545665"/>
              <a:gd name="connsiteX73" fmla="*/ 4776566 w 5498207"/>
              <a:gd name="connsiteY73" fmla="*/ 2424195 h 4545665"/>
              <a:gd name="connsiteX74" fmla="*/ 4776566 w 5498207"/>
              <a:gd name="connsiteY74" fmla="*/ 2428586 h 4545665"/>
              <a:gd name="connsiteX75" fmla="*/ 4816076 w 5498207"/>
              <a:gd name="connsiteY75" fmla="*/ 2472502 h 4545665"/>
              <a:gd name="connsiteX76" fmla="*/ 4864366 w 5498207"/>
              <a:gd name="connsiteY76" fmla="*/ 2516418 h 4545665"/>
              <a:gd name="connsiteX77" fmla="*/ 4864366 w 5498207"/>
              <a:gd name="connsiteY77" fmla="*/ 2538376 h 4545665"/>
              <a:gd name="connsiteX78" fmla="*/ 4846806 w 5498207"/>
              <a:gd name="connsiteY78" fmla="*/ 2542767 h 4545665"/>
              <a:gd name="connsiteX79" fmla="*/ 4778761 w 5498207"/>
              <a:gd name="connsiteY79" fmla="*/ 2560334 h 4545665"/>
              <a:gd name="connsiteX80" fmla="*/ 4767786 w 5498207"/>
              <a:gd name="connsiteY80" fmla="*/ 2571312 h 4545665"/>
              <a:gd name="connsiteX81" fmla="*/ 4726081 w 5498207"/>
              <a:gd name="connsiteY81" fmla="*/ 2637186 h 4545665"/>
              <a:gd name="connsiteX82" fmla="*/ 4706326 w 5498207"/>
              <a:gd name="connsiteY82" fmla="*/ 2663535 h 4545665"/>
              <a:gd name="connsiteX83" fmla="*/ 4699741 w 5498207"/>
              <a:gd name="connsiteY83" fmla="*/ 2700864 h 4545665"/>
              <a:gd name="connsiteX84" fmla="*/ 4748031 w 5498207"/>
              <a:gd name="connsiteY84" fmla="*/ 2744780 h 4545665"/>
              <a:gd name="connsiteX85" fmla="*/ 4813881 w 5498207"/>
              <a:gd name="connsiteY85" fmla="*/ 2766737 h 4545665"/>
              <a:gd name="connsiteX86" fmla="*/ 4875341 w 5498207"/>
              <a:gd name="connsiteY86" fmla="*/ 2757954 h 4545665"/>
              <a:gd name="connsiteX87" fmla="*/ 4903876 w 5498207"/>
              <a:gd name="connsiteY87" fmla="*/ 2740388 h 4545665"/>
              <a:gd name="connsiteX88" fmla="*/ 4952166 w 5498207"/>
              <a:gd name="connsiteY88" fmla="*/ 2689885 h 4545665"/>
              <a:gd name="connsiteX89" fmla="*/ 5033380 w 5498207"/>
              <a:gd name="connsiteY89" fmla="*/ 2604249 h 4545665"/>
              <a:gd name="connsiteX90" fmla="*/ 5138740 w 5498207"/>
              <a:gd name="connsiteY90" fmla="*/ 2562529 h 4545665"/>
              <a:gd name="connsiteX91" fmla="*/ 5224346 w 5498207"/>
              <a:gd name="connsiteY91" fmla="*/ 2514222 h 4545665"/>
              <a:gd name="connsiteX92" fmla="*/ 5230930 w 5498207"/>
              <a:gd name="connsiteY92" fmla="*/ 2507635 h 4545665"/>
              <a:gd name="connsiteX93" fmla="*/ 5318730 w 5498207"/>
              <a:gd name="connsiteY93" fmla="*/ 2470306 h 4545665"/>
              <a:gd name="connsiteX94" fmla="*/ 5428480 w 5498207"/>
              <a:gd name="connsiteY94" fmla="*/ 2448348 h 4545665"/>
              <a:gd name="connsiteX95" fmla="*/ 5489940 w 5498207"/>
              <a:gd name="connsiteY95" fmla="*/ 2479089 h 4545665"/>
              <a:gd name="connsiteX96" fmla="*/ 5496525 w 5498207"/>
              <a:gd name="connsiteY96" fmla="*/ 2490068 h 4545665"/>
              <a:gd name="connsiteX97" fmla="*/ 5485550 w 5498207"/>
              <a:gd name="connsiteY97" fmla="*/ 2566921 h 4545665"/>
              <a:gd name="connsiteX98" fmla="*/ 5435065 w 5498207"/>
              <a:gd name="connsiteY98" fmla="*/ 2613032 h 4545665"/>
              <a:gd name="connsiteX99" fmla="*/ 5388970 w 5498207"/>
              <a:gd name="connsiteY99" fmla="*/ 2617424 h 4545665"/>
              <a:gd name="connsiteX100" fmla="*/ 5329705 w 5498207"/>
              <a:gd name="connsiteY100" fmla="*/ 2615228 h 4545665"/>
              <a:gd name="connsiteX101" fmla="*/ 5316535 w 5498207"/>
              <a:gd name="connsiteY101" fmla="*/ 2624011 h 4545665"/>
              <a:gd name="connsiteX102" fmla="*/ 5263856 w 5498207"/>
              <a:gd name="connsiteY102" fmla="*/ 2650361 h 4545665"/>
              <a:gd name="connsiteX103" fmla="*/ 5215566 w 5498207"/>
              <a:gd name="connsiteY103" fmla="*/ 2670123 h 4545665"/>
              <a:gd name="connsiteX104" fmla="*/ 5105816 w 5498207"/>
              <a:gd name="connsiteY104" fmla="*/ 2700864 h 4545665"/>
              <a:gd name="connsiteX105" fmla="*/ 5000456 w 5498207"/>
              <a:gd name="connsiteY105" fmla="*/ 2744780 h 4545665"/>
              <a:gd name="connsiteX106" fmla="*/ 4934606 w 5498207"/>
              <a:gd name="connsiteY106" fmla="*/ 2795283 h 4545665"/>
              <a:gd name="connsiteX107" fmla="*/ 4903876 w 5498207"/>
              <a:gd name="connsiteY107" fmla="*/ 2815045 h 4545665"/>
              <a:gd name="connsiteX108" fmla="*/ 4778761 w 5498207"/>
              <a:gd name="connsiteY108" fmla="*/ 2887506 h 4545665"/>
              <a:gd name="connsiteX109" fmla="*/ 4710716 w 5498207"/>
              <a:gd name="connsiteY109" fmla="*/ 2911659 h 4545665"/>
              <a:gd name="connsiteX110" fmla="*/ 4684376 w 5498207"/>
              <a:gd name="connsiteY110" fmla="*/ 2902876 h 4545665"/>
              <a:gd name="connsiteX111" fmla="*/ 4660231 w 5498207"/>
              <a:gd name="connsiteY111" fmla="*/ 2900680 h 4545665"/>
              <a:gd name="connsiteX112" fmla="*/ 4644866 w 5498207"/>
              <a:gd name="connsiteY112" fmla="*/ 2922638 h 4545665"/>
              <a:gd name="connsiteX113" fmla="*/ 4658036 w 5498207"/>
              <a:gd name="connsiteY113" fmla="*/ 2940205 h 4545665"/>
              <a:gd name="connsiteX114" fmla="*/ 4675596 w 5498207"/>
              <a:gd name="connsiteY114" fmla="*/ 2946792 h 4545665"/>
              <a:gd name="connsiteX115" fmla="*/ 4706326 w 5498207"/>
              <a:gd name="connsiteY115" fmla="*/ 2968750 h 4545665"/>
              <a:gd name="connsiteX116" fmla="*/ 4745836 w 5498207"/>
              <a:gd name="connsiteY116" fmla="*/ 3008274 h 4545665"/>
              <a:gd name="connsiteX117" fmla="*/ 4914850 w 5498207"/>
              <a:gd name="connsiteY117" fmla="*/ 3069756 h 4545665"/>
              <a:gd name="connsiteX118" fmla="*/ 4952166 w 5498207"/>
              <a:gd name="connsiteY118" fmla="*/ 3082931 h 4545665"/>
              <a:gd name="connsiteX119" fmla="*/ 5002650 w 5498207"/>
              <a:gd name="connsiteY119" fmla="*/ 3076343 h 4545665"/>
              <a:gd name="connsiteX120" fmla="*/ 5031186 w 5498207"/>
              <a:gd name="connsiteY120" fmla="*/ 3071952 h 4545665"/>
              <a:gd name="connsiteX121" fmla="*/ 5061916 w 5498207"/>
              <a:gd name="connsiteY121" fmla="*/ 3080735 h 4545665"/>
              <a:gd name="connsiteX122" fmla="*/ 5075086 w 5498207"/>
              <a:gd name="connsiteY122" fmla="*/ 3096105 h 4545665"/>
              <a:gd name="connsiteX123" fmla="*/ 5018016 w 5498207"/>
              <a:gd name="connsiteY123" fmla="*/ 3212482 h 4545665"/>
              <a:gd name="connsiteX124" fmla="*/ 4956556 w 5498207"/>
              <a:gd name="connsiteY124" fmla="*/ 3212482 h 4545665"/>
              <a:gd name="connsiteX125" fmla="*/ 4906071 w 5498207"/>
              <a:gd name="connsiteY125" fmla="*/ 3177349 h 4545665"/>
              <a:gd name="connsiteX126" fmla="*/ 4851196 w 5498207"/>
              <a:gd name="connsiteY126" fmla="*/ 3166370 h 4545665"/>
              <a:gd name="connsiteX127" fmla="*/ 4794126 w 5498207"/>
              <a:gd name="connsiteY127" fmla="*/ 3137825 h 4545665"/>
              <a:gd name="connsiteX128" fmla="*/ 4761201 w 5498207"/>
              <a:gd name="connsiteY128" fmla="*/ 3085126 h 4545665"/>
              <a:gd name="connsiteX129" fmla="*/ 4708521 w 5498207"/>
              <a:gd name="connsiteY129" fmla="*/ 3060973 h 4545665"/>
              <a:gd name="connsiteX130" fmla="*/ 4693156 w 5498207"/>
              <a:gd name="connsiteY130" fmla="*/ 3058777 h 4545665"/>
              <a:gd name="connsiteX131" fmla="*/ 4620721 w 5498207"/>
              <a:gd name="connsiteY131" fmla="*/ 3065364 h 4545665"/>
              <a:gd name="connsiteX132" fmla="*/ 4565846 w 5498207"/>
              <a:gd name="connsiteY132" fmla="*/ 3065364 h 4545665"/>
              <a:gd name="connsiteX133" fmla="*/ 4524141 w 5498207"/>
              <a:gd name="connsiteY133" fmla="*/ 3039015 h 4545665"/>
              <a:gd name="connsiteX134" fmla="*/ 4502191 w 5498207"/>
              <a:gd name="connsiteY134" fmla="*/ 3034623 h 4545665"/>
              <a:gd name="connsiteX135" fmla="*/ 4486826 w 5498207"/>
              <a:gd name="connsiteY135" fmla="*/ 3023644 h 4545665"/>
              <a:gd name="connsiteX136" fmla="*/ 4447316 w 5498207"/>
              <a:gd name="connsiteY136" fmla="*/ 3017057 h 4545665"/>
              <a:gd name="connsiteX137" fmla="*/ 4407806 w 5498207"/>
              <a:gd name="connsiteY137" fmla="*/ 3076343 h 4545665"/>
              <a:gd name="connsiteX138" fmla="*/ 4372686 w 5498207"/>
              <a:gd name="connsiteY138" fmla="*/ 3087322 h 4545665"/>
              <a:gd name="connsiteX139" fmla="*/ 4366101 w 5498207"/>
              <a:gd name="connsiteY139" fmla="*/ 3085126 h 4545665"/>
              <a:gd name="connsiteX140" fmla="*/ 4335371 w 5498207"/>
              <a:gd name="connsiteY140" fmla="*/ 3065364 h 4545665"/>
              <a:gd name="connsiteX141" fmla="*/ 4302446 w 5498207"/>
              <a:gd name="connsiteY141" fmla="*/ 3085126 h 4545665"/>
              <a:gd name="connsiteX142" fmla="*/ 4273911 w 5498207"/>
              <a:gd name="connsiteY142" fmla="*/ 3113672 h 4545665"/>
              <a:gd name="connsiteX143" fmla="*/ 4210256 w 5498207"/>
              <a:gd name="connsiteY143" fmla="*/ 3140021 h 4545665"/>
              <a:gd name="connsiteX144" fmla="*/ 4194892 w 5498207"/>
              <a:gd name="connsiteY144" fmla="*/ 3137825 h 4545665"/>
              <a:gd name="connsiteX145" fmla="*/ 4089532 w 5498207"/>
              <a:gd name="connsiteY145" fmla="*/ 3201503 h 4545665"/>
              <a:gd name="connsiteX146" fmla="*/ 4023682 w 5498207"/>
              <a:gd name="connsiteY146" fmla="*/ 3247615 h 4545665"/>
              <a:gd name="connsiteX147" fmla="*/ 3938077 w 5498207"/>
              <a:gd name="connsiteY147" fmla="*/ 3289335 h 4545665"/>
              <a:gd name="connsiteX148" fmla="*/ 3924907 w 5498207"/>
              <a:gd name="connsiteY148" fmla="*/ 3302509 h 4545665"/>
              <a:gd name="connsiteX149" fmla="*/ 3907347 w 5498207"/>
              <a:gd name="connsiteY149" fmla="*/ 3357404 h 4545665"/>
              <a:gd name="connsiteX150" fmla="*/ 3900762 w 5498207"/>
              <a:gd name="connsiteY150" fmla="*/ 3368383 h 4545665"/>
              <a:gd name="connsiteX151" fmla="*/ 3821742 w 5498207"/>
              <a:gd name="connsiteY151" fmla="*/ 3447431 h 4545665"/>
              <a:gd name="connsiteX152" fmla="*/ 3810767 w 5498207"/>
              <a:gd name="connsiteY152" fmla="*/ 3456214 h 4545665"/>
              <a:gd name="connsiteX153" fmla="*/ 3703212 w 5498207"/>
              <a:gd name="connsiteY153" fmla="*/ 3506717 h 4545665"/>
              <a:gd name="connsiteX154" fmla="*/ 3604437 w 5498207"/>
              <a:gd name="connsiteY154" fmla="*/ 3581374 h 4545665"/>
              <a:gd name="connsiteX155" fmla="*/ 3560537 w 5498207"/>
              <a:gd name="connsiteY155" fmla="*/ 3625290 h 4545665"/>
              <a:gd name="connsiteX156" fmla="*/ 3560537 w 5498207"/>
              <a:gd name="connsiteY156" fmla="*/ 3640660 h 4545665"/>
              <a:gd name="connsiteX157" fmla="*/ 3564927 w 5498207"/>
              <a:gd name="connsiteY157" fmla="*/ 3647248 h 4545665"/>
              <a:gd name="connsiteX158" fmla="*/ 3545172 w 5498207"/>
              <a:gd name="connsiteY158" fmla="*/ 3717513 h 4545665"/>
              <a:gd name="connsiteX159" fmla="*/ 3494687 w 5498207"/>
              <a:gd name="connsiteY159" fmla="*/ 3748254 h 4545665"/>
              <a:gd name="connsiteX160" fmla="*/ 3529807 w 5498207"/>
              <a:gd name="connsiteY160" fmla="*/ 3757037 h 4545665"/>
              <a:gd name="connsiteX161" fmla="*/ 3562732 w 5498207"/>
              <a:gd name="connsiteY161" fmla="*/ 3754841 h 4545665"/>
              <a:gd name="connsiteX162" fmla="*/ 3573707 w 5498207"/>
              <a:gd name="connsiteY162" fmla="*/ 3761429 h 4545665"/>
              <a:gd name="connsiteX163" fmla="*/ 3617607 w 5498207"/>
              <a:gd name="connsiteY163" fmla="*/ 3785582 h 4545665"/>
              <a:gd name="connsiteX164" fmla="*/ 3698822 w 5498207"/>
              <a:gd name="connsiteY164" fmla="*/ 3851456 h 4545665"/>
              <a:gd name="connsiteX165" fmla="*/ 3711992 w 5498207"/>
              <a:gd name="connsiteY165" fmla="*/ 3912938 h 4545665"/>
              <a:gd name="connsiteX166" fmla="*/ 3670287 w 5498207"/>
              <a:gd name="connsiteY166" fmla="*/ 3978811 h 4545665"/>
              <a:gd name="connsiteX167" fmla="*/ 3668092 w 5498207"/>
              <a:gd name="connsiteY167" fmla="*/ 3994182 h 4545665"/>
              <a:gd name="connsiteX168" fmla="*/ 3679067 w 5498207"/>
              <a:gd name="connsiteY168" fmla="*/ 4068839 h 4545665"/>
              <a:gd name="connsiteX169" fmla="*/ 3624192 w 5498207"/>
              <a:gd name="connsiteY169" fmla="*/ 4169845 h 4545665"/>
              <a:gd name="connsiteX170" fmla="*/ 3571512 w 5498207"/>
              <a:gd name="connsiteY170" fmla="*/ 4193999 h 4545665"/>
              <a:gd name="connsiteX171" fmla="*/ 3463957 w 5498207"/>
              <a:gd name="connsiteY171" fmla="*/ 4178628 h 4545665"/>
              <a:gd name="connsiteX172" fmla="*/ 3389327 w 5498207"/>
              <a:gd name="connsiteY172" fmla="*/ 4055664 h 4545665"/>
              <a:gd name="connsiteX173" fmla="*/ 3389327 w 5498207"/>
              <a:gd name="connsiteY173" fmla="*/ 4038098 h 4545665"/>
              <a:gd name="connsiteX174" fmla="*/ 3378352 w 5498207"/>
              <a:gd name="connsiteY174" fmla="*/ 4005161 h 4545665"/>
              <a:gd name="connsiteX175" fmla="*/ 3349817 w 5498207"/>
              <a:gd name="connsiteY175" fmla="*/ 4000769 h 4545665"/>
              <a:gd name="connsiteX176" fmla="*/ 3242262 w 5498207"/>
              <a:gd name="connsiteY176" fmla="*/ 3991986 h 4545665"/>
              <a:gd name="connsiteX177" fmla="*/ 3224702 w 5498207"/>
              <a:gd name="connsiteY177" fmla="*/ 3996378 h 4545665"/>
              <a:gd name="connsiteX178" fmla="*/ 3237872 w 5498207"/>
              <a:gd name="connsiteY178" fmla="*/ 4009552 h 4545665"/>
              <a:gd name="connsiteX179" fmla="*/ 3248848 w 5498207"/>
              <a:gd name="connsiteY179" fmla="*/ 4027119 h 4545665"/>
              <a:gd name="connsiteX180" fmla="*/ 3308112 w 5498207"/>
              <a:gd name="connsiteY180" fmla="*/ 4018336 h 4545665"/>
              <a:gd name="connsiteX181" fmla="*/ 3319087 w 5498207"/>
              <a:gd name="connsiteY181" fmla="*/ 4031510 h 4545665"/>
              <a:gd name="connsiteX182" fmla="*/ 3310307 w 5498207"/>
              <a:gd name="connsiteY182" fmla="*/ 4046881 h 4545665"/>
              <a:gd name="connsiteX183" fmla="*/ 3237872 w 5498207"/>
              <a:gd name="connsiteY183" fmla="*/ 4046881 h 4545665"/>
              <a:gd name="connsiteX184" fmla="*/ 3213728 w 5498207"/>
              <a:gd name="connsiteY184" fmla="*/ 4060056 h 4545665"/>
              <a:gd name="connsiteX185" fmla="*/ 3253238 w 5498207"/>
              <a:gd name="connsiteY185" fmla="*/ 4141300 h 4545665"/>
              <a:gd name="connsiteX186" fmla="*/ 3325672 w 5498207"/>
              <a:gd name="connsiteY186" fmla="*/ 4187411 h 4545665"/>
              <a:gd name="connsiteX187" fmla="*/ 3347622 w 5498207"/>
              <a:gd name="connsiteY187" fmla="*/ 4189607 h 4545665"/>
              <a:gd name="connsiteX188" fmla="*/ 3362987 w 5498207"/>
              <a:gd name="connsiteY188" fmla="*/ 4196194 h 4545665"/>
              <a:gd name="connsiteX189" fmla="*/ 3380547 w 5498207"/>
              <a:gd name="connsiteY189" fmla="*/ 4204977 h 4545665"/>
              <a:gd name="connsiteX190" fmla="*/ 3358597 w 5498207"/>
              <a:gd name="connsiteY190" fmla="*/ 4220348 h 4545665"/>
              <a:gd name="connsiteX191" fmla="*/ 3343232 w 5498207"/>
              <a:gd name="connsiteY191" fmla="*/ 4213761 h 4545665"/>
              <a:gd name="connsiteX192" fmla="*/ 3231288 w 5498207"/>
              <a:gd name="connsiteY192" fmla="*/ 4154474 h 4545665"/>
              <a:gd name="connsiteX193" fmla="*/ 3215922 w 5498207"/>
              <a:gd name="connsiteY193" fmla="*/ 4147887 h 4545665"/>
              <a:gd name="connsiteX194" fmla="*/ 3169828 w 5498207"/>
              <a:gd name="connsiteY194" fmla="*/ 4176432 h 4545665"/>
              <a:gd name="connsiteX195" fmla="*/ 3169828 w 5498207"/>
              <a:gd name="connsiteY195" fmla="*/ 4207173 h 4545665"/>
              <a:gd name="connsiteX196" fmla="*/ 3169828 w 5498207"/>
              <a:gd name="connsiteY196" fmla="*/ 4240110 h 4545665"/>
              <a:gd name="connsiteX197" fmla="*/ 3112758 w 5498207"/>
              <a:gd name="connsiteY197" fmla="*/ 4240110 h 4545665"/>
              <a:gd name="connsiteX198" fmla="*/ 3068858 w 5498207"/>
              <a:gd name="connsiteY198" fmla="*/ 4284026 h 4545665"/>
              <a:gd name="connsiteX199" fmla="*/ 3031543 w 5498207"/>
              <a:gd name="connsiteY199" fmla="*/ 4319158 h 4545665"/>
              <a:gd name="connsiteX200" fmla="*/ 2994228 w 5498207"/>
              <a:gd name="connsiteY200" fmla="*/ 4321354 h 4545665"/>
              <a:gd name="connsiteX201" fmla="*/ 2930573 w 5498207"/>
              <a:gd name="connsiteY201" fmla="*/ 4334529 h 4545665"/>
              <a:gd name="connsiteX202" fmla="*/ 2923988 w 5498207"/>
              <a:gd name="connsiteY202" fmla="*/ 4345508 h 4545665"/>
              <a:gd name="connsiteX203" fmla="*/ 2915208 w 5498207"/>
              <a:gd name="connsiteY203" fmla="*/ 4417969 h 4545665"/>
              <a:gd name="connsiteX204" fmla="*/ 2902038 w 5498207"/>
              <a:gd name="connsiteY204" fmla="*/ 4439927 h 4545665"/>
              <a:gd name="connsiteX205" fmla="*/ 2891063 w 5498207"/>
              <a:gd name="connsiteY205" fmla="*/ 4435535 h 4545665"/>
              <a:gd name="connsiteX206" fmla="*/ 2888868 w 5498207"/>
              <a:gd name="connsiteY206" fmla="*/ 4382836 h 4545665"/>
              <a:gd name="connsiteX207" fmla="*/ 2873503 w 5498207"/>
              <a:gd name="connsiteY207" fmla="*/ 4363074 h 4545665"/>
              <a:gd name="connsiteX208" fmla="*/ 2842773 w 5498207"/>
              <a:gd name="connsiteY208" fmla="*/ 4376249 h 4545665"/>
              <a:gd name="connsiteX209" fmla="*/ 2823018 w 5498207"/>
              <a:gd name="connsiteY209" fmla="*/ 4396011 h 4545665"/>
              <a:gd name="connsiteX210" fmla="*/ 2820823 w 5498207"/>
              <a:gd name="connsiteY210" fmla="*/ 4356487 h 4545665"/>
              <a:gd name="connsiteX211" fmla="*/ 2812043 w 5498207"/>
              <a:gd name="connsiteY211" fmla="*/ 4336725 h 4545665"/>
              <a:gd name="connsiteX212" fmla="*/ 2792288 w 5498207"/>
              <a:gd name="connsiteY212" fmla="*/ 4343312 h 4545665"/>
              <a:gd name="connsiteX213" fmla="*/ 2783508 w 5498207"/>
              <a:gd name="connsiteY213" fmla="*/ 4398207 h 4545665"/>
              <a:gd name="connsiteX214" fmla="*/ 2765948 w 5498207"/>
              <a:gd name="connsiteY214" fmla="*/ 4510192 h 4545665"/>
              <a:gd name="connsiteX215" fmla="*/ 2765948 w 5498207"/>
              <a:gd name="connsiteY215" fmla="*/ 4529954 h 4545665"/>
              <a:gd name="connsiteX216" fmla="*/ 2757168 w 5498207"/>
              <a:gd name="connsiteY216" fmla="*/ 4545324 h 4545665"/>
              <a:gd name="connsiteX217" fmla="*/ 2741803 w 5498207"/>
              <a:gd name="connsiteY217" fmla="*/ 4532150 h 4545665"/>
              <a:gd name="connsiteX218" fmla="*/ 2739608 w 5498207"/>
              <a:gd name="connsiteY218" fmla="*/ 4516779 h 4545665"/>
              <a:gd name="connsiteX219" fmla="*/ 2750583 w 5498207"/>
              <a:gd name="connsiteY219" fmla="*/ 4475059 h 4545665"/>
              <a:gd name="connsiteX220" fmla="*/ 2754973 w 5498207"/>
              <a:gd name="connsiteY220" fmla="*/ 4437731 h 4545665"/>
              <a:gd name="connsiteX221" fmla="*/ 2757168 w 5498207"/>
              <a:gd name="connsiteY221" fmla="*/ 4413577 h 4545665"/>
              <a:gd name="connsiteX222" fmla="*/ 2759363 w 5498207"/>
              <a:gd name="connsiteY222" fmla="*/ 4360878 h 4545665"/>
              <a:gd name="connsiteX223" fmla="*/ 2737413 w 5498207"/>
              <a:gd name="connsiteY223" fmla="*/ 4301592 h 4545665"/>
              <a:gd name="connsiteX224" fmla="*/ 2713268 w 5498207"/>
              <a:gd name="connsiteY224" fmla="*/ 4341116 h 4545665"/>
              <a:gd name="connsiteX225" fmla="*/ 2695708 w 5498207"/>
              <a:gd name="connsiteY225" fmla="*/ 4439927 h 4545665"/>
              <a:gd name="connsiteX226" fmla="*/ 2678148 w 5498207"/>
              <a:gd name="connsiteY226" fmla="*/ 4497017 h 4545665"/>
              <a:gd name="connsiteX227" fmla="*/ 2658393 w 5498207"/>
              <a:gd name="connsiteY227" fmla="*/ 4501409 h 4545665"/>
              <a:gd name="connsiteX228" fmla="*/ 2654003 w 5498207"/>
              <a:gd name="connsiteY228" fmla="*/ 4488234 h 4545665"/>
              <a:gd name="connsiteX229" fmla="*/ 2678148 w 5498207"/>
              <a:gd name="connsiteY229" fmla="*/ 4389424 h 4545665"/>
              <a:gd name="connsiteX230" fmla="*/ 2686928 w 5498207"/>
              <a:gd name="connsiteY230" fmla="*/ 4356487 h 4545665"/>
              <a:gd name="connsiteX231" fmla="*/ 2673758 w 5498207"/>
              <a:gd name="connsiteY231" fmla="*/ 4301592 h 4545665"/>
              <a:gd name="connsiteX232" fmla="*/ 2671563 w 5498207"/>
              <a:gd name="connsiteY232" fmla="*/ 4242306 h 4545665"/>
              <a:gd name="connsiteX233" fmla="*/ 2671563 w 5498207"/>
              <a:gd name="connsiteY233" fmla="*/ 4196194 h 4545665"/>
              <a:gd name="connsiteX234" fmla="*/ 2645223 w 5498207"/>
              <a:gd name="connsiteY234" fmla="*/ 4141300 h 4545665"/>
              <a:gd name="connsiteX235" fmla="*/ 2616688 w 5498207"/>
              <a:gd name="connsiteY235" fmla="*/ 4132516 h 4545665"/>
              <a:gd name="connsiteX236" fmla="*/ 2583763 w 5498207"/>
              <a:gd name="connsiteY236" fmla="*/ 4121538 h 4545665"/>
              <a:gd name="connsiteX237" fmla="*/ 2533278 w 5498207"/>
              <a:gd name="connsiteY237" fmla="*/ 4108363 h 4545665"/>
              <a:gd name="connsiteX238" fmla="*/ 2441088 w 5498207"/>
              <a:gd name="connsiteY238" fmla="*/ 4125929 h 4545665"/>
              <a:gd name="connsiteX239" fmla="*/ 2401578 w 5498207"/>
              <a:gd name="connsiteY239" fmla="*/ 4114950 h 4545665"/>
              <a:gd name="connsiteX240" fmla="*/ 2300609 w 5498207"/>
              <a:gd name="connsiteY240" fmla="*/ 4018336 h 4545665"/>
              <a:gd name="connsiteX241" fmla="*/ 2234759 w 5498207"/>
              <a:gd name="connsiteY241" fmla="*/ 3904155 h 4545665"/>
              <a:gd name="connsiteX242" fmla="*/ 2190859 w 5498207"/>
              <a:gd name="connsiteY242" fmla="*/ 3822911 h 4545665"/>
              <a:gd name="connsiteX243" fmla="*/ 2118424 w 5498207"/>
              <a:gd name="connsiteY243" fmla="*/ 3761429 h 4545665"/>
              <a:gd name="connsiteX244" fmla="*/ 2083304 w 5498207"/>
              <a:gd name="connsiteY244" fmla="*/ 3772408 h 4545665"/>
              <a:gd name="connsiteX245" fmla="*/ 2063549 w 5498207"/>
              <a:gd name="connsiteY245" fmla="*/ 3789974 h 4545665"/>
              <a:gd name="connsiteX246" fmla="*/ 2021844 w 5498207"/>
              <a:gd name="connsiteY246" fmla="*/ 3781191 h 4545665"/>
              <a:gd name="connsiteX247" fmla="*/ 2008717 w 5498207"/>
              <a:gd name="connsiteY247" fmla="*/ 3760713 h 4545665"/>
              <a:gd name="connsiteX248" fmla="*/ 1923143 w 5498207"/>
              <a:gd name="connsiteY248" fmla="*/ 3846286 h 4545665"/>
              <a:gd name="connsiteX249" fmla="*/ 1859631 w 5498207"/>
              <a:gd name="connsiteY249" fmla="*/ 3782774 h 4545665"/>
              <a:gd name="connsiteX250" fmla="*/ 1853652 w 5498207"/>
              <a:gd name="connsiteY250" fmla="*/ 3782563 h 4545665"/>
              <a:gd name="connsiteX251" fmla="*/ 1835269 w 5498207"/>
              <a:gd name="connsiteY251" fmla="*/ 3796561 h 4545665"/>
              <a:gd name="connsiteX252" fmla="*/ 1791369 w 5498207"/>
              <a:gd name="connsiteY252" fmla="*/ 3849260 h 4545665"/>
              <a:gd name="connsiteX253" fmla="*/ 1760639 w 5498207"/>
              <a:gd name="connsiteY253" fmla="*/ 3869022 h 4545665"/>
              <a:gd name="connsiteX254" fmla="*/ 1738689 w 5498207"/>
              <a:gd name="connsiteY254" fmla="*/ 3904155 h 4545665"/>
              <a:gd name="connsiteX255" fmla="*/ 1732104 w 5498207"/>
              <a:gd name="connsiteY255" fmla="*/ 3945875 h 4545665"/>
              <a:gd name="connsiteX256" fmla="*/ 1740884 w 5498207"/>
              <a:gd name="connsiteY256" fmla="*/ 3967833 h 4545665"/>
              <a:gd name="connsiteX257" fmla="*/ 1756249 w 5498207"/>
              <a:gd name="connsiteY257" fmla="*/ 4024923 h 4545665"/>
              <a:gd name="connsiteX258" fmla="*/ 1723324 w 5498207"/>
              <a:gd name="connsiteY258" fmla="*/ 3987595 h 4545665"/>
              <a:gd name="connsiteX259" fmla="*/ 1701374 w 5498207"/>
              <a:gd name="connsiteY259" fmla="*/ 3965637 h 4545665"/>
              <a:gd name="connsiteX260" fmla="*/ 1688204 w 5498207"/>
              <a:gd name="connsiteY260" fmla="*/ 3963441 h 4545665"/>
              <a:gd name="connsiteX261" fmla="*/ 1644304 w 5498207"/>
              <a:gd name="connsiteY261" fmla="*/ 3923917 h 4545665"/>
              <a:gd name="connsiteX262" fmla="*/ 1593819 w 5498207"/>
              <a:gd name="connsiteY262" fmla="*/ 3906350 h 4545665"/>
              <a:gd name="connsiteX263" fmla="*/ 1571869 w 5498207"/>
              <a:gd name="connsiteY263" fmla="*/ 3888784 h 4545665"/>
              <a:gd name="connsiteX264" fmla="*/ 1484069 w 5498207"/>
              <a:gd name="connsiteY264" fmla="*/ 3811932 h 4545665"/>
              <a:gd name="connsiteX265" fmla="*/ 1468705 w 5498207"/>
              <a:gd name="connsiteY265" fmla="*/ 3811932 h 4545665"/>
              <a:gd name="connsiteX266" fmla="*/ 1468705 w 5498207"/>
              <a:gd name="connsiteY266" fmla="*/ 3822911 h 4545665"/>
              <a:gd name="connsiteX267" fmla="*/ 1549919 w 5498207"/>
              <a:gd name="connsiteY267" fmla="*/ 3928308 h 4545665"/>
              <a:gd name="connsiteX268" fmla="*/ 1563089 w 5498207"/>
              <a:gd name="connsiteY268" fmla="*/ 3952462 h 4545665"/>
              <a:gd name="connsiteX269" fmla="*/ 1536749 w 5498207"/>
              <a:gd name="connsiteY269" fmla="*/ 3983203 h 4545665"/>
              <a:gd name="connsiteX270" fmla="*/ 1512604 w 5498207"/>
              <a:gd name="connsiteY270" fmla="*/ 3967833 h 4545665"/>
              <a:gd name="connsiteX271" fmla="*/ 1495044 w 5498207"/>
              <a:gd name="connsiteY271" fmla="*/ 3952462 h 4545665"/>
              <a:gd name="connsiteX272" fmla="*/ 1481874 w 5498207"/>
              <a:gd name="connsiteY272" fmla="*/ 3932700 h 4545665"/>
              <a:gd name="connsiteX273" fmla="*/ 1448950 w 5498207"/>
              <a:gd name="connsiteY273" fmla="*/ 3866826 h 4545665"/>
              <a:gd name="connsiteX274" fmla="*/ 1427000 w 5498207"/>
              <a:gd name="connsiteY274" fmla="*/ 3818519 h 4545665"/>
              <a:gd name="connsiteX275" fmla="*/ 1394075 w 5498207"/>
              <a:gd name="connsiteY275" fmla="*/ 3739471 h 4545665"/>
              <a:gd name="connsiteX276" fmla="*/ 1361150 w 5498207"/>
              <a:gd name="connsiteY276" fmla="*/ 3634073 h 4545665"/>
              <a:gd name="connsiteX277" fmla="*/ 1334810 w 5498207"/>
              <a:gd name="connsiteY277" fmla="*/ 3605528 h 4545665"/>
              <a:gd name="connsiteX278" fmla="*/ 1317250 w 5498207"/>
              <a:gd name="connsiteY278" fmla="*/ 3587961 h 4545665"/>
              <a:gd name="connsiteX279" fmla="*/ 1295300 w 5498207"/>
              <a:gd name="connsiteY279" fmla="*/ 3552829 h 4545665"/>
              <a:gd name="connsiteX280" fmla="*/ 1273350 w 5498207"/>
              <a:gd name="connsiteY280" fmla="*/ 3671401 h 4545665"/>
              <a:gd name="connsiteX281" fmla="*/ 1293105 w 5498207"/>
              <a:gd name="connsiteY281" fmla="*/ 3704338 h 4545665"/>
              <a:gd name="connsiteX282" fmla="*/ 1308470 w 5498207"/>
              <a:gd name="connsiteY282" fmla="*/ 3759233 h 4545665"/>
              <a:gd name="connsiteX283" fmla="*/ 1308470 w 5498207"/>
              <a:gd name="connsiteY283" fmla="*/ 3800953 h 4545665"/>
              <a:gd name="connsiteX284" fmla="*/ 1262375 w 5498207"/>
              <a:gd name="connsiteY284" fmla="*/ 3759233 h 4545665"/>
              <a:gd name="connsiteX285" fmla="*/ 1233840 w 5498207"/>
              <a:gd name="connsiteY285" fmla="*/ 3721904 h 4545665"/>
              <a:gd name="connsiteX286" fmla="*/ 1216280 w 5498207"/>
              <a:gd name="connsiteY286" fmla="*/ 3699947 h 4545665"/>
              <a:gd name="connsiteX287" fmla="*/ 1194330 w 5498207"/>
              <a:gd name="connsiteY287" fmla="*/ 3649443 h 4545665"/>
              <a:gd name="connsiteX288" fmla="*/ 1178965 w 5498207"/>
              <a:gd name="connsiteY288" fmla="*/ 3596745 h 4545665"/>
              <a:gd name="connsiteX289" fmla="*/ 1157015 w 5498207"/>
              <a:gd name="connsiteY289" fmla="*/ 3570395 h 4545665"/>
              <a:gd name="connsiteX290" fmla="*/ 1135065 w 5498207"/>
              <a:gd name="connsiteY290" fmla="*/ 3519892 h 4545665"/>
              <a:gd name="connsiteX291" fmla="*/ 1167990 w 5498207"/>
              <a:gd name="connsiteY291" fmla="*/ 3515501 h 4545665"/>
              <a:gd name="connsiteX292" fmla="*/ 1185550 w 5498207"/>
              <a:gd name="connsiteY292" fmla="*/ 3478172 h 4545665"/>
              <a:gd name="connsiteX293" fmla="*/ 1196525 w 5498207"/>
              <a:gd name="connsiteY293" fmla="*/ 3451823 h 4545665"/>
              <a:gd name="connsiteX294" fmla="*/ 1211890 w 5498207"/>
              <a:gd name="connsiteY294" fmla="*/ 3443040 h 4545665"/>
              <a:gd name="connsiteX295" fmla="*/ 1196525 w 5498207"/>
              <a:gd name="connsiteY295" fmla="*/ 3436452 h 4545665"/>
              <a:gd name="connsiteX296" fmla="*/ 1185550 w 5498207"/>
              <a:gd name="connsiteY296" fmla="*/ 3414494 h 4545665"/>
              <a:gd name="connsiteX297" fmla="*/ 1200915 w 5498207"/>
              <a:gd name="connsiteY297" fmla="*/ 3394732 h 4545665"/>
              <a:gd name="connsiteX298" fmla="*/ 1238230 w 5498207"/>
              <a:gd name="connsiteY298" fmla="*/ 3355208 h 4545665"/>
              <a:gd name="connsiteX299" fmla="*/ 1242620 w 5498207"/>
              <a:gd name="connsiteY299" fmla="*/ 3333250 h 4545665"/>
              <a:gd name="connsiteX300" fmla="*/ 1167990 w 5498207"/>
              <a:gd name="connsiteY300" fmla="*/ 3383753 h 4545665"/>
              <a:gd name="connsiteX301" fmla="*/ 1159210 w 5498207"/>
              <a:gd name="connsiteY301" fmla="*/ 3392536 h 4545665"/>
              <a:gd name="connsiteX302" fmla="*/ 1143845 w 5498207"/>
              <a:gd name="connsiteY302" fmla="*/ 3392536 h 4545665"/>
              <a:gd name="connsiteX303" fmla="*/ 1143845 w 5498207"/>
              <a:gd name="connsiteY303" fmla="*/ 3379362 h 4545665"/>
              <a:gd name="connsiteX304" fmla="*/ 1187745 w 5498207"/>
              <a:gd name="connsiteY304" fmla="*/ 3337642 h 4545665"/>
              <a:gd name="connsiteX305" fmla="*/ 1203110 w 5498207"/>
              <a:gd name="connsiteY305" fmla="*/ 3282747 h 4545665"/>
              <a:gd name="connsiteX306" fmla="*/ 1174575 w 5498207"/>
              <a:gd name="connsiteY306" fmla="*/ 3245419 h 4545665"/>
              <a:gd name="connsiteX307" fmla="*/ 1141650 w 5498207"/>
              <a:gd name="connsiteY307" fmla="*/ 3227853 h 4545665"/>
              <a:gd name="connsiteX308" fmla="*/ 1110920 w 5498207"/>
              <a:gd name="connsiteY308" fmla="*/ 3151000 h 4545665"/>
              <a:gd name="connsiteX309" fmla="*/ 1108725 w 5498207"/>
              <a:gd name="connsiteY309" fmla="*/ 3074148 h 4545665"/>
              <a:gd name="connsiteX310" fmla="*/ 1067020 w 5498207"/>
              <a:gd name="connsiteY310" fmla="*/ 3025840 h 4545665"/>
              <a:gd name="connsiteX311" fmla="*/ 1025315 w 5498207"/>
              <a:gd name="connsiteY311" fmla="*/ 2990708 h 4545665"/>
              <a:gd name="connsiteX312" fmla="*/ 1018730 w 5498207"/>
              <a:gd name="connsiteY312" fmla="*/ 2977533 h 4545665"/>
              <a:gd name="connsiteX313" fmla="*/ 1022125 w 5498207"/>
              <a:gd name="connsiteY313" fmla="*/ 2945268 h 4545665"/>
              <a:gd name="connsiteX314" fmla="*/ 0 w 5498207"/>
              <a:gd name="connsiteY314" fmla="*/ 1923143 h 454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5498207" h="4545665">
                <a:moveTo>
                  <a:pt x="1923143" y="0"/>
                </a:moveTo>
                <a:lnTo>
                  <a:pt x="3371680" y="1448537"/>
                </a:lnTo>
                <a:lnTo>
                  <a:pt x="3393443" y="1454481"/>
                </a:lnTo>
                <a:cubicBezTo>
                  <a:pt x="3409082" y="1455304"/>
                  <a:pt x="3425545" y="1450363"/>
                  <a:pt x="3442007" y="1444874"/>
                </a:cubicBezTo>
                <a:cubicBezTo>
                  <a:pt x="3455177" y="1440482"/>
                  <a:pt x="3468347" y="1431699"/>
                  <a:pt x="3468347" y="1420720"/>
                </a:cubicBezTo>
                <a:cubicBezTo>
                  <a:pt x="3468347" y="1405350"/>
                  <a:pt x="3488102" y="1394371"/>
                  <a:pt x="3474932" y="1376805"/>
                </a:cubicBezTo>
                <a:cubicBezTo>
                  <a:pt x="3466152" y="1365826"/>
                  <a:pt x="3463957" y="1354847"/>
                  <a:pt x="3474932" y="1348259"/>
                </a:cubicBezTo>
                <a:cubicBezTo>
                  <a:pt x="3488102" y="1337280"/>
                  <a:pt x="3503467" y="1326302"/>
                  <a:pt x="3516637" y="1332889"/>
                </a:cubicBezTo>
                <a:cubicBezTo>
                  <a:pt x="3529807" y="1339476"/>
                  <a:pt x="3551757" y="1341672"/>
                  <a:pt x="3549562" y="1365826"/>
                </a:cubicBezTo>
                <a:cubicBezTo>
                  <a:pt x="3547367" y="1376805"/>
                  <a:pt x="3556147" y="1383392"/>
                  <a:pt x="3569317" y="1383392"/>
                </a:cubicBezTo>
                <a:cubicBezTo>
                  <a:pt x="3580292" y="1385588"/>
                  <a:pt x="3589072" y="1379000"/>
                  <a:pt x="3591267" y="1368021"/>
                </a:cubicBezTo>
                <a:cubicBezTo>
                  <a:pt x="3597852" y="1350455"/>
                  <a:pt x="3606632" y="1330693"/>
                  <a:pt x="3608827" y="1310931"/>
                </a:cubicBezTo>
                <a:cubicBezTo>
                  <a:pt x="3611022" y="1297756"/>
                  <a:pt x="3617607" y="1299952"/>
                  <a:pt x="3621997" y="1293365"/>
                </a:cubicBezTo>
                <a:cubicBezTo>
                  <a:pt x="3632972" y="1282386"/>
                  <a:pt x="3637362" y="1295560"/>
                  <a:pt x="3643947" y="1295560"/>
                </a:cubicBezTo>
                <a:cubicBezTo>
                  <a:pt x="3657117" y="1297756"/>
                  <a:pt x="3665897" y="1308735"/>
                  <a:pt x="3668092" y="1317518"/>
                </a:cubicBezTo>
                <a:cubicBezTo>
                  <a:pt x="3672482" y="1337280"/>
                  <a:pt x="3690042" y="1339476"/>
                  <a:pt x="3703212" y="1348259"/>
                </a:cubicBezTo>
                <a:cubicBezTo>
                  <a:pt x="3720772" y="1335085"/>
                  <a:pt x="3747112" y="1339476"/>
                  <a:pt x="3758087" y="1315323"/>
                </a:cubicBezTo>
                <a:cubicBezTo>
                  <a:pt x="3769062" y="1295560"/>
                  <a:pt x="3782232" y="1275798"/>
                  <a:pt x="3793207" y="1256036"/>
                </a:cubicBezTo>
                <a:cubicBezTo>
                  <a:pt x="3799792" y="1242862"/>
                  <a:pt x="3810767" y="1240666"/>
                  <a:pt x="3819547" y="1247253"/>
                </a:cubicBezTo>
                <a:cubicBezTo>
                  <a:pt x="3841497" y="1262624"/>
                  <a:pt x="3850277" y="1288973"/>
                  <a:pt x="3843692" y="1321910"/>
                </a:cubicBezTo>
                <a:cubicBezTo>
                  <a:pt x="3843692" y="1324106"/>
                  <a:pt x="3839302" y="1326302"/>
                  <a:pt x="3839302" y="1328497"/>
                </a:cubicBezTo>
                <a:cubicBezTo>
                  <a:pt x="3839302" y="1332889"/>
                  <a:pt x="3876617" y="1343868"/>
                  <a:pt x="3883202" y="1341672"/>
                </a:cubicBezTo>
                <a:cubicBezTo>
                  <a:pt x="3898567" y="1339476"/>
                  <a:pt x="3911737" y="1337280"/>
                  <a:pt x="3920517" y="1324106"/>
                </a:cubicBezTo>
                <a:cubicBezTo>
                  <a:pt x="3922712" y="1321910"/>
                  <a:pt x="3924907" y="1319714"/>
                  <a:pt x="3927102" y="1317518"/>
                </a:cubicBezTo>
                <a:cubicBezTo>
                  <a:pt x="3955637" y="1291169"/>
                  <a:pt x="3966612" y="1288973"/>
                  <a:pt x="3999536" y="1313127"/>
                </a:cubicBezTo>
                <a:cubicBezTo>
                  <a:pt x="4019292" y="1326302"/>
                  <a:pt x="4023682" y="1326302"/>
                  <a:pt x="4041242" y="1308735"/>
                </a:cubicBezTo>
                <a:cubicBezTo>
                  <a:pt x="4056606" y="1293365"/>
                  <a:pt x="4058802" y="1271407"/>
                  <a:pt x="4065386" y="1251645"/>
                </a:cubicBezTo>
                <a:cubicBezTo>
                  <a:pt x="4078556" y="1214316"/>
                  <a:pt x="4087336" y="1174792"/>
                  <a:pt x="4102702" y="1135268"/>
                </a:cubicBezTo>
                <a:cubicBezTo>
                  <a:pt x="4109286" y="1117702"/>
                  <a:pt x="4120262" y="1097940"/>
                  <a:pt x="4135626" y="1084765"/>
                </a:cubicBezTo>
                <a:cubicBezTo>
                  <a:pt x="4148796" y="1069394"/>
                  <a:pt x="4166356" y="1062807"/>
                  <a:pt x="4192696" y="1071590"/>
                </a:cubicBezTo>
                <a:cubicBezTo>
                  <a:pt x="4168552" y="1093548"/>
                  <a:pt x="4190502" y="1124289"/>
                  <a:pt x="4170746" y="1146247"/>
                </a:cubicBezTo>
                <a:cubicBezTo>
                  <a:pt x="4172942" y="1179184"/>
                  <a:pt x="4155382" y="1205533"/>
                  <a:pt x="4148796" y="1234078"/>
                </a:cubicBezTo>
                <a:cubicBezTo>
                  <a:pt x="4144406" y="1262624"/>
                  <a:pt x="4135626" y="1293365"/>
                  <a:pt x="4124652" y="1319714"/>
                </a:cubicBezTo>
                <a:cubicBezTo>
                  <a:pt x="4104896" y="1363630"/>
                  <a:pt x="4144406" y="1389979"/>
                  <a:pt x="4179526" y="1383392"/>
                </a:cubicBezTo>
                <a:cubicBezTo>
                  <a:pt x="4186112" y="1383392"/>
                  <a:pt x="4190502" y="1379000"/>
                  <a:pt x="4192696" y="1374609"/>
                </a:cubicBezTo>
                <a:cubicBezTo>
                  <a:pt x="4197086" y="1370217"/>
                  <a:pt x="4197086" y="1363630"/>
                  <a:pt x="4199282" y="1359238"/>
                </a:cubicBezTo>
                <a:cubicBezTo>
                  <a:pt x="4212451" y="1346064"/>
                  <a:pt x="4227816" y="1337280"/>
                  <a:pt x="4243181" y="1341672"/>
                </a:cubicBezTo>
                <a:cubicBezTo>
                  <a:pt x="4260741" y="1346064"/>
                  <a:pt x="4262936" y="1363630"/>
                  <a:pt x="4267326" y="1376805"/>
                </a:cubicBezTo>
                <a:cubicBezTo>
                  <a:pt x="4269521" y="1383392"/>
                  <a:pt x="4267326" y="1389979"/>
                  <a:pt x="4267326" y="1394371"/>
                </a:cubicBezTo>
                <a:cubicBezTo>
                  <a:pt x="4269521" y="1438287"/>
                  <a:pt x="4293666" y="1471223"/>
                  <a:pt x="4333176" y="1480007"/>
                </a:cubicBezTo>
                <a:cubicBezTo>
                  <a:pt x="4341956" y="1482202"/>
                  <a:pt x="4352931" y="1482202"/>
                  <a:pt x="4363906" y="1477811"/>
                </a:cubicBezTo>
                <a:cubicBezTo>
                  <a:pt x="4392441" y="1464636"/>
                  <a:pt x="4425366" y="1469028"/>
                  <a:pt x="4456096" y="1455853"/>
                </a:cubicBezTo>
                <a:cubicBezTo>
                  <a:pt x="4460486" y="1453657"/>
                  <a:pt x="4471461" y="1460244"/>
                  <a:pt x="4475851" y="1464636"/>
                </a:cubicBezTo>
                <a:cubicBezTo>
                  <a:pt x="4484631" y="1473419"/>
                  <a:pt x="4493411" y="1482202"/>
                  <a:pt x="4499996" y="1495377"/>
                </a:cubicBezTo>
                <a:cubicBezTo>
                  <a:pt x="4504386" y="1508552"/>
                  <a:pt x="4513166" y="1508552"/>
                  <a:pt x="4526336" y="1499769"/>
                </a:cubicBezTo>
                <a:cubicBezTo>
                  <a:pt x="4528531" y="1497573"/>
                  <a:pt x="4530726" y="1493181"/>
                  <a:pt x="4535116" y="1490985"/>
                </a:cubicBezTo>
                <a:cubicBezTo>
                  <a:pt x="4541701" y="1488790"/>
                  <a:pt x="4550481" y="1486594"/>
                  <a:pt x="4554871" y="1490985"/>
                </a:cubicBezTo>
                <a:cubicBezTo>
                  <a:pt x="4561456" y="1499769"/>
                  <a:pt x="4554871" y="1504160"/>
                  <a:pt x="4550481" y="1510748"/>
                </a:cubicBezTo>
                <a:cubicBezTo>
                  <a:pt x="4535116" y="1528314"/>
                  <a:pt x="4510971" y="1539293"/>
                  <a:pt x="4504386" y="1565642"/>
                </a:cubicBezTo>
                <a:cubicBezTo>
                  <a:pt x="4502191" y="1574425"/>
                  <a:pt x="4504386" y="1585404"/>
                  <a:pt x="4510971" y="1585404"/>
                </a:cubicBezTo>
                <a:cubicBezTo>
                  <a:pt x="4521946" y="1585404"/>
                  <a:pt x="4532921" y="1587600"/>
                  <a:pt x="4543896" y="1581013"/>
                </a:cubicBezTo>
                <a:cubicBezTo>
                  <a:pt x="4552676" y="1574425"/>
                  <a:pt x="4570236" y="1572230"/>
                  <a:pt x="4579016" y="1585404"/>
                </a:cubicBezTo>
                <a:cubicBezTo>
                  <a:pt x="4587796" y="1600775"/>
                  <a:pt x="4598771" y="1616145"/>
                  <a:pt x="4592186" y="1635907"/>
                </a:cubicBezTo>
                <a:cubicBezTo>
                  <a:pt x="4589991" y="1638103"/>
                  <a:pt x="4579016" y="1638103"/>
                  <a:pt x="4576821" y="1642495"/>
                </a:cubicBezTo>
                <a:cubicBezTo>
                  <a:pt x="4574626" y="1653474"/>
                  <a:pt x="4572431" y="1666648"/>
                  <a:pt x="4583406" y="1677627"/>
                </a:cubicBezTo>
                <a:cubicBezTo>
                  <a:pt x="4611941" y="1703977"/>
                  <a:pt x="4633891" y="1736914"/>
                  <a:pt x="4658036" y="1769850"/>
                </a:cubicBezTo>
                <a:cubicBezTo>
                  <a:pt x="4673401" y="1789612"/>
                  <a:pt x="4697546" y="1794004"/>
                  <a:pt x="4723886" y="1785221"/>
                </a:cubicBezTo>
                <a:cubicBezTo>
                  <a:pt x="4756811" y="1774242"/>
                  <a:pt x="4756811" y="1776438"/>
                  <a:pt x="4772176" y="1804983"/>
                </a:cubicBezTo>
                <a:cubicBezTo>
                  <a:pt x="4778761" y="1818158"/>
                  <a:pt x="4783151" y="1824745"/>
                  <a:pt x="4763396" y="1835724"/>
                </a:cubicBezTo>
                <a:cubicBezTo>
                  <a:pt x="4734861" y="1851094"/>
                  <a:pt x="4723886" y="1879640"/>
                  <a:pt x="4723886" y="1914772"/>
                </a:cubicBezTo>
                <a:cubicBezTo>
                  <a:pt x="4723886" y="1958688"/>
                  <a:pt x="4739251" y="1993821"/>
                  <a:pt x="4765591" y="2026757"/>
                </a:cubicBezTo>
                <a:cubicBezTo>
                  <a:pt x="4769981" y="2033345"/>
                  <a:pt x="4774371" y="2037736"/>
                  <a:pt x="4785346" y="2031149"/>
                </a:cubicBezTo>
                <a:cubicBezTo>
                  <a:pt x="4802906" y="2020170"/>
                  <a:pt x="4822661" y="2024562"/>
                  <a:pt x="4840221" y="2026757"/>
                </a:cubicBezTo>
                <a:cubicBezTo>
                  <a:pt x="4864366" y="2028953"/>
                  <a:pt x="4884121" y="2064086"/>
                  <a:pt x="4873146" y="2088239"/>
                </a:cubicBezTo>
                <a:cubicBezTo>
                  <a:pt x="4862171" y="2112393"/>
                  <a:pt x="4853391" y="2136547"/>
                  <a:pt x="4835831" y="2156309"/>
                </a:cubicBezTo>
                <a:cubicBezTo>
                  <a:pt x="4829246" y="2162896"/>
                  <a:pt x="4824856" y="2167288"/>
                  <a:pt x="4816076" y="2158505"/>
                </a:cubicBezTo>
                <a:cubicBezTo>
                  <a:pt x="4809491" y="2151917"/>
                  <a:pt x="4800711" y="2160700"/>
                  <a:pt x="4798516" y="2167288"/>
                </a:cubicBezTo>
                <a:cubicBezTo>
                  <a:pt x="4794126" y="2176071"/>
                  <a:pt x="4785346" y="2184854"/>
                  <a:pt x="4780956" y="2193637"/>
                </a:cubicBezTo>
                <a:cubicBezTo>
                  <a:pt x="4778761" y="2202420"/>
                  <a:pt x="4785346" y="2213399"/>
                  <a:pt x="4787541" y="2224378"/>
                </a:cubicBezTo>
                <a:cubicBezTo>
                  <a:pt x="4794126" y="2261707"/>
                  <a:pt x="4800711" y="2299035"/>
                  <a:pt x="4833636" y="2323189"/>
                </a:cubicBezTo>
                <a:cubicBezTo>
                  <a:pt x="4840221" y="2329776"/>
                  <a:pt x="4846806" y="2334168"/>
                  <a:pt x="4855586" y="2331972"/>
                </a:cubicBezTo>
                <a:cubicBezTo>
                  <a:pt x="4864366" y="2331972"/>
                  <a:pt x="4866561" y="2340755"/>
                  <a:pt x="4873146" y="2345146"/>
                </a:cubicBezTo>
                <a:cubicBezTo>
                  <a:pt x="4857781" y="2369300"/>
                  <a:pt x="4833636" y="2378083"/>
                  <a:pt x="4807296" y="2384671"/>
                </a:cubicBezTo>
                <a:cubicBezTo>
                  <a:pt x="4785346" y="2391258"/>
                  <a:pt x="4778761" y="2402237"/>
                  <a:pt x="4776566" y="2424195"/>
                </a:cubicBezTo>
                <a:cubicBezTo>
                  <a:pt x="4776566" y="2426391"/>
                  <a:pt x="4776566" y="2426391"/>
                  <a:pt x="4776566" y="2428586"/>
                </a:cubicBezTo>
                <a:cubicBezTo>
                  <a:pt x="4776566" y="2465915"/>
                  <a:pt x="4776566" y="2468110"/>
                  <a:pt x="4816076" y="2472502"/>
                </a:cubicBezTo>
                <a:cubicBezTo>
                  <a:pt x="4842416" y="2476894"/>
                  <a:pt x="4857781" y="2492264"/>
                  <a:pt x="4864366" y="2516418"/>
                </a:cubicBezTo>
                <a:cubicBezTo>
                  <a:pt x="4866561" y="2523005"/>
                  <a:pt x="4866561" y="2531788"/>
                  <a:pt x="4864366" y="2538376"/>
                </a:cubicBezTo>
                <a:cubicBezTo>
                  <a:pt x="4862171" y="2547159"/>
                  <a:pt x="4851196" y="2540571"/>
                  <a:pt x="4846806" y="2542767"/>
                </a:cubicBezTo>
                <a:cubicBezTo>
                  <a:pt x="4824856" y="2553746"/>
                  <a:pt x="4802906" y="2562529"/>
                  <a:pt x="4778761" y="2560334"/>
                </a:cubicBezTo>
                <a:cubicBezTo>
                  <a:pt x="4772176" y="2560334"/>
                  <a:pt x="4772176" y="2566921"/>
                  <a:pt x="4767786" y="2571312"/>
                </a:cubicBezTo>
                <a:cubicBezTo>
                  <a:pt x="4750226" y="2591075"/>
                  <a:pt x="4743641" y="2617424"/>
                  <a:pt x="4726081" y="2637186"/>
                </a:cubicBezTo>
                <a:cubicBezTo>
                  <a:pt x="4719496" y="2645969"/>
                  <a:pt x="4712911" y="2659144"/>
                  <a:pt x="4706326" y="2663535"/>
                </a:cubicBezTo>
                <a:cubicBezTo>
                  <a:pt x="4684376" y="2674514"/>
                  <a:pt x="4695351" y="2692081"/>
                  <a:pt x="4699741" y="2700864"/>
                </a:cubicBezTo>
                <a:cubicBezTo>
                  <a:pt x="4708521" y="2720626"/>
                  <a:pt x="4723886" y="2738192"/>
                  <a:pt x="4748031" y="2744780"/>
                </a:cubicBezTo>
                <a:cubicBezTo>
                  <a:pt x="4769981" y="2751367"/>
                  <a:pt x="4791931" y="2760150"/>
                  <a:pt x="4813881" y="2766737"/>
                </a:cubicBezTo>
                <a:cubicBezTo>
                  <a:pt x="4835831" y="2773325"/>
                  <a:pt x="4855586" y="2777716"/>
                  <a:pt x="4875341" y="2757954"/>
                </a:cubicBezTo>
                <a:cubicBezTo>
                  <a:pt x="4884121" y="2751367"/>
                  <a:pt x="4892901" y="2742584"/>
                  <a:pt x="4903876" y="2740388"/>
                </a:cubicBezTo>
                <a:cubicBezTo>
                  <a:pt x="4928020" y="2729409"/>
                  <a:pt x="4938996" y="2709647"/>
                  <a:pt x="4952166" y="2689885"/>
                </a:cubicBezTo>
                <a:cubicBezTo>
                  <a:pt x="4971920" y="2654752"/>
                  <a:pt x="4996066" y="2621816"/>
                  <a:pt x="5033380" y="2604249"/>
                </a:cubicBezTo>
                <a:cubicBezTo>
                  <a:pt x="5068500" y="2591075"/>
                  <a:pt x="5103620" y="2573508"/>
                  <a:pt x="5138740" y="2562529"/>
                </a:cubicBezTo>
                <a:cubicBezTo>
                  <a:pt x="5189226" y="2544963"/>
                  <a:pt x="5198006" y="2540571"/>
                  <a:pt x="5224346" y="2514222"/>
                </a:cubicBezTo>
                <a:cubicBezTo>
                  <a:pt x="5226540" y="2512026"/>
                  <a:pt x="5228736" y="2507635"/>
                  <a:pt x="5230930" y="2507635"/>
                </a:cubicBezTo>
                <a:cubicBezTo>
                  <a:pt x="5268245" y="2514222"/>
                  <a:pt x="5290195" y="2481285"/>
                  <a:pt x="5318730" y="2470306"/>
                </a:cubicBezTo>
                <a:cubicBezTo>
                  <a:pt x="5356045" y="2454936"/>
                  <a:pt x="5391165" y="2443957"/>
                  <a:pt x="5428480" y="2448348"/>
                </a:cubicBezTo>
                <a:cubicBezTo>
                  <a:pt x="5452625" y="2450544"/>
                  <a:pt x="5472380" y="2461523"/>
                  <a:pt x="5489940" y="2479089"/>
                </a:cubicBezTo>
                <a:cubicBezTo>
                  <a:pt x="5492135" y="2481285"/>
                  <a:pt x="5496525" y="2485677"/>
                  <a:pt x="5496525" y="2490068"/>
                </a:cubicBezTo>
                <a:cubicBezTo>
                  <a:pt x="5500915" y="2516418"/>
                  <a:pt x="5496525" y="2542767"/>
                  <a:pt x="5485550" y="2566921"/>
                </a:cubicBezTo>
                <a:cubicBezTo>
                  <a:pt x="5476770" y="2588879"/>
                  <a:pt x="5459210" y="2602053"/>
                  <a:pt x="5435065" y="2613032"/>
                </a:cubicBezTo>
                <a:cubicBezTo>
                  <a:pt x="5419700" y="2621816"/>
                  <a:pt x="5408725" y="2626207"/>
                  <a:pt x="5388970" y="2617424"/>
                </a:cubicBezTo>
                <a:cubicBezTo>
                  <a:pt x="5371410" y="2608641"/>
                  <a:pt x="5349460" y="2613032"/>
                  <a:pt x="5329705" y="2615228"/>
                </a:cubicBezTo>
                <a:cubicBezTo>
                  <a:pt x="5323120" y="2615228"/>
                  <a:pt x="5318730" y="2619620"/>
                  <a:pt x="5316535" y="2624011"/>
                </a:cubicBezTo>
                <a:cubicBezTo>
                  <a:pt x="5301170" y="2639382"/>
                  <a:pt x="5285805" y="2648165"/>
                  <a:pt x="5263856" y="2650361"/>
                </a:cubicBezTo>
                <a:cubicBezTo>
                  <a:pt x="5246296" y="2650361"/>
                  <a:pt x="5233126" y="2663535"/>
                  <a:pt x="5215566" y="2670123"/>
                </a:cubicBezTo>
                <a:cubicBezTo>
                  <a:pt x="5191420" y="2683298"/>
                  <a:pt x="5129960" y="2698668"/>
                  <a:pt x="5105816" y="2700864"/>
                </a:cubicBezTo>
                <a:cubicBezTo>
                  <a:pt x="5066306" y="2705255"/>
                  <a:pt x="5035576" y="2727213"/>
                  <a:pt x="5000456" y="2744780"/>
                </a:cubicBezTo>
                <a:cubicBezTo>
                  <a:pt x="4976310" y="2757954"/>
                  <a:pt x="4958750" y="2782108"/>
                  <a:pt x="4934606" y="2795283"/>
                </a:cubicBezTo>
                <a:cubicBezTo>
                  <a:pt x="4923630" y="2801870"/>
                  <a:pt x="4912656" y="2810653"/>
                  <a:pt x="4903876" y="2815045"/>
                </a:cubicBezTo>
                <a:cubicBezTo>
                  <a:pt x="4857781" y="2834807"/>
                  <a:pt x="4818271" y="2861156"/>
                  <a:pt x="4778761" y="2887506"/>
                </a:cubicBezTo>
                <a:cubicBezTo>
                  <a:pt x="4765591" y="2898485"/>
                  <a:pt x="4723886" y="2911659"/>
                  <a:pt x="4710716" y="2911659"/>
                </a:cubicBezTo>
                <a:cubicBezTo>
                  <a:pt x="4699741" y="2913855"/>
                  <a:pt x="4690961" y="2911659"/>
                  <a:pt x="4684376" y="2902876"/>
                </a:cubicBezTo>
                <a:cubicBezTo>
                  <a:pt x="4675596" y="2891897"/>
                  <a:pt x="4669011" y="2898485"/>
                  <a:pt x="4660231" y="2900680"/>
                </a:cubicBezTo>
                <a:cubicBezTo>
                  <a:pt x="4644866" y="2905072"/>
                  <a:pt x="4644866" y="2911659"/>
                  <a:pt x="4644866" y="2922638"/>
                </a:cubicBezTo>
                <a:cubicBezTo>
                  <a:pt x="4644866" y="2931421"/>
                  <a:pt x="4644866" y="2940205"/>
                  <a:pt x="4658036" y="2940205"/>
                </a:cubicBezTo>
                <a:cubicBezTo>
                  <a:pt x="4664621" y="2940205"/>
                  <a:pt x="4669011" y="2948988"/>
                  <a:pt x="4675596" y="2946792"/>
                </a:cubicBezTo>
                <a:cubicBezTo>
                  <a:pt x="4693156" y="2946792"/>
                  <a:pt x="4697546" y="2962162"/>
                  <a:pt x="4706326" y="2968750"/>
                </a:cubicBezTo>
                <a:cubicBezTo>
                  <a:pt x="4701936" y="2999491"/>
                  <a:pt x="4728276" y="2999491"/>
                  <a:pt x="4745836" y="3008274"/>
                </a:cubicBezTo>
                <a:cubicBezTo>
                  <a:pt x="4800711" y="3036819"/>
                  <a:pt x="4857781" y="3052190"/>
                  <a:pt x="4914850" y="3069756"/>
                </a:cubicBezTo>
                <a:cubicBezTo>
                  <a:pt x="4925826" y="3074148"/>
                  <a:pt x="4938996" y="3078539"/>
                  <a:pt x="4952166" y="3082931"/>
                </a:cubicBezTo>
                <a:cubicBezTo>
                  <a:pt x="4969726" y="3089518"/>
                  <a:pt x="4989480" y="3093910"/>
                  <a:pt x="5002650" y="3076343"/>
                </a:cubicBezTo>
                <a:cubicBezTo>
                  <a:pt x="5011430" y="3067560"/>
                  <a:pt x="5022406" y="3069756"/>
                  <a:pt x="5031186" y="3071952"/>
                </a:cubicBezTo>
                <a:cubicBezTo>
                  <a:pt x="5042160" y="3071952"/>
                  <a:pt x="5050940" y="3082931"/>
                  <a:pt x="5061916" y="3080735"/>
                </a:cubicBezTo>
                <a:cubicBezTo>
                  <a:pt x="5066306" y="3080735"/>
                  <a:pt x="5075086" y="3089518"/>
                  <a:pt x="5075086" y="3096105"/>
                </a:cubicBezTo>
                <a:cubicBezTo>
                  <a:pt x="5081670" y="3131238"/>
                  <a:pt x="5064110" y="3188328"/>
                  <a:pt x="5018016" y="3212482"/>
                </a:cubicBezTo>
                <a:cubicBezTo>
                  <a:pt x="4993870" y="3225657"/>
                  <a:pt x="4978506" y="3230048"/>
                  <a:pt x="4956556" y="3212482"/>
                </a:cubicBezTo>
                <a:cubicBezTo>
                  <a:pt x="4941190" y="3199307"/>
                  <a:pt x="4921436" y="3190524"/>
                  <a:pt x="4906071" y="3177349"/>
                </a:cubicBezTo>
                <a:cubicBezTo>
                  <a:pt x="4890706" y="3166370"/>
                  <a:pt x="4875341" y="3148804"/>
                  <a:pt x="4851196" y="3166370"/>
                </a:cubicBezTo>
                <a:cubicBezTo>
                  <a:pt x="4835831" y="3175154"/>
                  <a:pt x="4807296" y="3155392"/>
                  <a:pt x="4794126" y="3137825"/>
                </a:cubicBezTo>
                <a:cubicBezTo>
                  <a:pt x="4783151" y="3120259"/>
                  <a:pt x="4778761" y="3098301"/>
                  <a:pt x="4761201" y="3085126"/>
                </a:cubicBezTo>
                <a:cubicBezTo>
                  <a:pt x="4745836" y="3069756"/>
                  <a:pt x="4732666" y="3056581"/>
                  <a:pt x="4708521" y="3060973"/>
                </a:cubicBezTo>
                <a:cubicBezTo>
                  <a:pt x="4704131" y="3063169"/>
                  <a:pt x="4695351" y="3063169"/>
                  <a:pt x="4693156" y="3058777"/>
                </a:cubicBezTo>
                <a:cubicBezTo>
                  <a:pt x="4664621" y="3032428"/>
                  <a:pt x="4642671" y="3054385"/>
                  <a:pt x="4620721" y="3065364"/>
                </a:cubicBezTo>
                <a:cubicBezTo>
                  <a:pt x="4600966" y="3078539"/>
                  <a:pt x="4583406" y="3080735"/>
                  <a:pt x="4565846" y="3065364"/>
                </a:cubicBezTo>
                <a:cubicBezTo>
                  <a:pt x="4552676" y="3056581"/>
                  <a:pt x="4532921" y="3054385"/>
                  <a:pt x="4524141" y="3039015"/>
                </a:cubicBezTo>
                <a:cubicBezTo>
                  <a:pt x="4517556" y="3032428"/>
                  <a:pt x="4510971" y="3034623"/>
                  <a:pt x="4502191" y="3034623"/>
                </a:cubicBezTo>
                <a:cubicBezTo>
                  <a:pt x="4493411" y="3036819"/>
                  <a:pt x="4491216" y="3032428"/>
                  <a:pt x="4486826" y="3023644"/>
                </a:cubicBezTo>
                <a:cubicBezTo>
                  <a:pt x="4478046" y="3003882"/>
                  <a:pt x="4462681" y="3006078"/>
                  <a:pt x="4447316" y="3017057"/>
                </a:cubicBezTo>
                <a:cubicBezTo>
                  <a:pt x="4427561" y="3032428"/>
                  <a:pt x="4418781" y="3054385"/>
                  <a:pt x="4407806" y="3076343"/>
                </a:cubicBezTo>
                <a:cubicBezTo>
                  <a:pt x="4396831" y="3100497"/>
                  <a:pt x="4394636" y="3100497"/>
                  <a:pt x="4372686" y="3087322"/>
                </a:cubicBezTo>
                <a:cubicBezTo>
                  <a:pt x="4370491" y="3087322"/>
                  <a:pt x="4366101" y="3087322"/>
                  <a:pt x="4366101" y="3085126"/>
                </a:cubicBezTo>
                <a:cubicBezTo>
                  <a:pt x="4359516" y="3071952"/>
                  <a:pt x="4344151" y="3065364"/>
                  <a:pt x="4335371" y="3065364"/>
                </a:cubicBezTo>
                <a:cubicBezTo>
                  <a:pt x="4324396" y="3063169"/>
                  <a:pt x="4311226" y="3076343"/>
                  <a:pt x="4302446" y="3085126"/>
                </a:cubicBezTo>
                <a:cubicBezTo>
                  <a:pt x="4291471" y="3093910"/>
                  <a:pt x="4278301" y="3102693"/>
                  <a:pt x="4273911" y="3113672"/>
                </a:cubicBezTo>
                <a:cubicBezTo>
                  <a:pt x="4262936" y="3148804"/>
                  <a:pt x="4236596" y="3142217"/>
                  <a:pt x="4210256" y="3140021"/>
                </a:cubicBezTo>
                <a:cubicBezTo>
                  <a:pt x="4205866" y="3140021"/>
                  <a:pt x="4203672" y="3131238"/>
                  <a:pt x="4194892" y="3137825"/>
                </a:cubicBezTo>
                <a:cubicBezTo>
                  <a:pt x="4161966" y="3164175"/>
                  <a:pt x="4135626" y="3197111"/>
                  <a:pt x="4089532" y="3201503"/>
                </a:cubicBezTo>
                <a:cubicBezTo>
                  <a:pt x="4071972" y="3223461"/>
                  <a:pt x="4043436" y="3225657"/>
                  <a:pt x="4023682" y="3247615"/>
                </a:cubicBezTo>
                <a:cubicBezTo>
                  <a:pt x="3990756" y="3282747"/>
                  <a:pt x="3990756" y="3282747"/>
                  <a:pt x="3938077" y="3289335"/>
                </a:cubicBezTo>
                <a:cubicBezTo>
                  <a:pt x="3927102" y="3291530"/>
                  <a:pt x="3924907" y="3293726"/>
                  <a:pt x="3924907" y="3302509"/>
                </a:cubicBezTo>
                <a:cubicBezTo>
                  <a:pt x="3927102" y="3322271"/>
                  <a:pt x="3916127" y="3339838"/>
                  <a:pt x="3907347" y="3357404"/>
                </a:cubicBezTo>
                <a:cubicBezTo>
                  <a:pt x="3905152" y="3361795"/>
                  <a:pt x="3907347" y="3366187"/>
                  <a:pt x="3900762" y="3368383"/>
                </a:cubicBezTo>
                <a:cubicBezTo>
                  <a:pt x="3861252" y="3381558"/>
                  <a:pt x="3841497" y="3416690"/>
                  <a:pt x="3821742" y="3447431"/>
                </a:cubicBezTo>
                <a:cubicBezTo>
                  <a:pt x="3817352" y="3451823"/>
                  <a:pt x="3817352" y="3458410"/>
                  <a:pt x="3810767" y="3456214"/>
                </a:cubicBezTo>
                <a:cubicBezTo>
                  <a:pt x="3766867" y="3454019"/>
                  <a:pt x="3736137" y="3484760"/>
                  <a:pt x="3703212" y="3506717"/>
                </a:cubicBezTo>
                <a:cubicBezTo>
                  <a:pt x="3670287" y="3530871"/>
                  <a:pt x="3639557" y="3559416"/>
                  <a:pt x="3604437" y="3581374"/>
                </a:cubicBezTo>
                <a:cubicBezTo>
                  <a:pt x="3586877" y="3592353"/>
                  <a:pt x="3573707" y="3609919"/>
                  <a:pt x="3560537" y="3625290"/>
                </a:cubicBezTo>
                <a:cubicBezTo>
                  <a:pt x="3553952" y="3629681"/>
                  <a:pt x="3556147" y="3636269"/>
                  <a:pt x="3560537" y="3640660"/>
                </a:cubicBezTo>
                <a:cubicBezTo>
                  <a:pt x="3562732" y="3642856"/>
                  <a:pt x="3564927" y="3645052"/>
                  <a:pt x="3564927" y="3647248"/>
                </a:cubicBezTo>
                <a:cubicBezTo>
                  <a:pt x="3575902" y="3688968"/>
                  <a:pt x="3575902" y="3688968"/>
                  <a:pt x="3545172" y="3717513"/>
                </a:cubicBezTo>
                <a:cubicBezTo>
                  <a:pt x="3532002" y="3730688"/>
                  <a:pt x="3523222" y="3754841"/>
                  <a:pt x="3494687" y="3748254"/>
                </a:cubicBezTo>
                <a:cubicBezTo>
                  <a:pt x="3507857" y="3759233"/>
                  <a:pt x="3521027" y="3750450"/>
                  <a:pt x="3529807" y="3757037"/>
                </a:cubicBezTo>
                <a:cubicBezTo>
                  <a:pt x="3542977" y="3761429"/>
                  <a:pt x="3551757" y="3770212"/>
                  <a:pt x="3562732" y="3754841"/>
                </a:cubicBezTo>
                <a:cubicBezTo>
                  <a:pt x="3564927" y="3754841"/>
                  <a:pt x="3571512" y="3757037"/>
                  <a:pt x="3573707" y="3761429"/>
                </a:cubicBezTo>
                <a:cubicBezTo>
                  <a:pt x="3586877" y="3772408"/>
                  <a:pt x="3602242" y="3778995"/>
                  <a:pt x="3617607" y="3785582"/>
                </a:cubicBezTo>
                <a:cubicBezTo>
                  <a:pt x="3652727" y="3796561"/>
                  <a:pt x="3674677" y="3825106"/>
                  <a:pt x="3698822" y="3851456"/>
                </a:cubicBezTo>
                <a:cubicBezTo>
                  <a:pt x="3714187" y="3866826"/>
                  <a:pt x="3720772" y="3888784"/>
                  <a:pt x="3711992" y="3912938"/>
                </a:cubicBezTo>
                <a:cubicBezTo>
                  <a:pt x="3703212" y="3937092"/>
                  <a:pt x="3694432" y="3963441"/>
                  <a:pt x="3670287" y="3978811"/>
                </a:cubicBezTo>
                <a:cubicBezTo>
                  <a:pt x="3665897" y="3983203"/>
                  <a:pt x="3665897" y="3987595"/>
                  <a:pt x="3668092" y="3994182"/>
                </a:cubicBezTo>
                <a:cubicBezTo>
                  <a:pt x="3670287" y="4020531"/>
                  <a:pt x="3681262" y="4044685"/>
                  <a:pt x="3679067" y="4068839"/>
                </a:cubicBezTo>
                <a:cubicBezTo>
                  <a:pt x="3679067" y="4110559"/>
                  <a:pt x="3659312" y="4143495"/>
                  <a:pt x="3624192" y="4169845"/>
                </a:cubicBezTo>
                <a:cubicBezTo>
                  <a:pt x="3606632" y="4180824"/>
                  <a:pt x="3593462" y="4196194"/>
                  <a:pt x="3571512" y="4193999"/>
                </a:cubicBezTo>
                <a:cubicBezTo>
                  <a:pt x="3536392" y="4191803"/>
                  <a:pt x="3499077" y="4202782"/>
                  <a:pt x="3463957" y="4178628"/>
                </a:cubicBezTo>
                <a:cubicBezTo>
                  <a:pt x="3420057" y="4147887"/>
                  <a:pt x="3387132" y="4112754"/>
                  <a:pt x="3389327" y="4055664"/>
                </a:cubicBezTo>
                <a:cubicBezTo>
                  <a:pt x="3389327" y="4051272"/>
                  <a:pt x="3391522" y="4044685"/>
                  <a:pt x="3389327" y="4038098"/>
                </a:cubicBezTo>
                <a:cubicBezTo>
                  <a:pt x="3387132" y="4027119"/>
                  <a:pt x="3384937" y="4013944"/>
                  <a:pt x="3378352" y="4005161"/>
                </a:cubicBezTo>
                <a:cubicBezTo>
                  <a:pt x="3373962" y="3998574"/>
                  <a:pt x="3358597" y="4000769"/>
                  <a:pt x="3349817" y="4000769"/>
                </a:cubicBezTo>
                <a:cubicBezTo>
                  <a:pt x="3312502" y="4005161"/>
                  <a:pt x="3279577" y="3985399"/>
                  <a:pt x="3242262" y="3991986"/>
                </a:cubicBezTo>
                <a:cubicBezTo>
                  <a:pt x="3235678" y="3994182"/>
                  <a:pt x="3229092" y="3989790"/>
                  <a:pt x="3224702" y="3996378"/>
                </a:cubicBezTo>
                <a:cubicBezTo>
                  <a:pt x="3222508" y="4007357"/>
                  <a:pt x="3242262" y="3994182"/>
                  <a:pt x="3237872" y="4009552"/>
                </a:cubicBezTo>
                <a:cubicBezTo>
                  <a:pt x="3231288" y="4027119"/>
                  <a:pt x="3237872" y="4033706"/>
                  <a:pt x="3248848" y="4027119"/>
                </a:cubicBezTo>
                <a:cubicBezTo>
                  <a:pt x="3268602" y="4016140"/>
                  <a:pt x="3288357" y="4020531"/>
                  <a:pt x="3308112" y="4018336"/>
                </a:cubicBezTo>
                <a:cubicBezTo>
                  <a:pt x="3316892" y="4018336"/>
                  <a:pt x="3321282" y="4020531"/>
                  <a:pt x="3319087" y="4031510"/>
                </a:cubicBezTo>
                <a:cubicBezTo>
                  <a:pt x="3319087" y="4038098"/>
                  <a:pt x="3321282" y="4044685"/>
                  <a:pt x="3310307" y="4046881"/>
                </a:cubicBezTo>
                <a:cubicBezTo>
                  <a:pt x="3286162" y="4049077"/>
                  <a:pt x="3262018" y="4064447"/>
                  <a:pt x="3237872" y="4046881"/>
                </a:cubicBezTo>
                <a:cubicBezTo>
                  <a:pt x="3231288" y="4042489"/>
                  <a:pt x="3215922" y="4053468"/>
                  <a:pt x="3213728" y="4060056"/>
                </a:cubicBezTo>
                <a:cubicBezTo>
                  <a:pt x="3207142" y="4092992"/>
                  <a:pt x="3220312" y="4125929"/>
                  <a:pt x="3253238" y="4141300"/>
                </a:cubicBezTo>
                <a:cubicBezTo>
                  <a:pt x="3279577" y="4152279"/>
                  <a:pt x="3305917" y="4165453"/>
                  <a:pt x="3325672" y="4187411"/>
                </a:cubicBezTo>
                <a:cubicBezTo>
                  <a:pt x="3332257" y="4193999"/>
                  <a:pt x="3338842" y="4198390"/>
                  <a:pt x="3347622" y="4189607"/>
                </a:cubicBezTo>
                <a:cubicBezTo>
                  <a:pt x="3354207" y="4180824"/>
                  <a:pt x="3356402" y="4196194"/>
                  <a:pt x="3362987" y="4196194"/>
                </a:cubicBezTo>
                <a:cubicBezTo>
                  <a:pt x="3369572" y="4193999"/>
                  <a:pt x="3384937" y="4191803"/>
                  <a:pt x="3380547" y="4204977"/>
                </a:cubicBezTo>
                <a:cubicBezTo>
                  <a:pt x="3378352" y="4213761"/>
                  <a:pt x="3371767" y="4222544"/>
                  <a:pt x="3358597" y="4220348"/>
                </a:cubicBezTo>
                <a:cubicBezTo>
                  <a:pt x="3352012" y="4220348"/>
                  <a:pt x="3347622" y="4215956"/>
                  <a:pt x="3343232" y="4213761"/>
                </a:cubicBezTo>
                <a:cubicBezTo>
                  <a:pt x="3303722" y="4200586"/>
                  <a:pt x="3270797" y="4174236"/>
                  <a:pt x="3231288" y="4154474"/>
                </a:cubicBezTo>
                <a:cubicBezTo>
                  <a:pt x="3226898" y="4152279"/>
                  <a:pt x="3222508" y="4150083"/>
                  <a:pt x="3215922" y="4147887"/>
                </a:cubicBezTo>
                <a:cubicBezTo>
                  <a:pt x="3191778" y="4136908"/>
                  <a:pt x="3172022" y="4150083"/>
                  <a:pt x="3169828" y="4176432"/>
                </a:cubicBezTo>
                <a:cubicBezTo>
                  <a:pt x="3169828" y="4185215"/>
                  <a:pt x="3169828" y="4196194"/>
                  <a:pt x="3169828" y="4207173"/>
                </a:cubicBezTo>
                <a:cubicBezTo>
                  <a:pt x="3169828" y="4215956"/>
                  <a:pt x="3169828" y="4226935"/>
                  <a:pt x="3169828" y="4240110"/>
                </a:cubicBezTo>
                <a:cubicBezTo>
                  <a:pt x="3150072" y="4240110"/>
                  <a:pt x="3128122" y="4233523"/>
                  <a:pt x="3112758" y="4240110"/>
                </a:cubicBezTo>
                <a:cubicBezTo>
                  <a:pt x="3095198" y="4248893"/>
                  <a:pt x="3084222" y="4268655"/>
                  <a:pt x="3068858" y="4284026"/>
                </a:cubicBezTo>
                <a:cubicBezTo>
                  <a:pt x="3055688" y="4295005"/>
                  <a:pt x="3044712" y="4308179"/>
                  <a:pt x="3031543" y="4319158"/>
                </a:cubicBezTo>
                <a:cubicBezTo>
                  <a:pt x="3016178" y="4334529"/>
                  <a:pt x="3016178" y="4334529"/>
                  <a:pt x="2994228" y="4321354"/>
                </a:cubicBezTo>
                <a:cubicBezTo>
                  <a:pt x="2976668" y="4312571"/>
                  <a:pt x="2943743" y="4319158"/>
                  <a:pt x="2930573" y="4334529"/>
                </a:cubicBezTo>
                <a:cubicBezTo>
                  <a:pt x="2926183" y="4338920"/>
                  <a:pt x="2923988" y="4343312"/>
                  <a:pt x="2923988" y="4345508"/>
                </a:cubicBezTo>
                <a:cubicBezTo>
                  <a:pt x="2930573" y="4371857"/>
                  <a:pt x="2913013" y="4393815"/>
                  <a:pt x="2915208" y="4417969"/>
                </a:cubicBezTo>
                <a:cubicBezTo>
                  <a:pt x="2917403" y="4428948"/>
                  <a:pt x="2908623" y="4435535"/>
                  <a:pt x="2902038" y="4439927"/>
                </a:cubicBezTo>
                <a:cubicBezTo>
                  <a:pt x="2897648" y="4442122"/>
                  <a:pt x="2891063" y="4439927"/>
                  <a:pt x="2891063" y="4435535"/>
                </a:cubicBezTo>
                <a:cubicBezTo>
                  <a:pt x="2888868" y="4417969"/>
                  <a:pt x="2888868" y="4400402"/>
                  <a:pt x="2888868" y="4382836"/>
                </a:cubicBezTo>
                <a:cubicBezTo>
                  <a:pt x="2891063" y="4365270"/>
                  <a:pt x="2886673" y="4356487"/>
                  <a:pt x="2873503" y="4363074"/>
                </a:cubicBezTo>
                <a:cubicBezTo>
                  <a:pt x="2862528" y="4365270"/>
                  <a:pt x="2851553" y="4371857"/>
                  <a:pt x="2842773" y="4376249"/>
                </a:cubicBezTo>
                <a:cubicBezTo>
                  <a:pt x="2836188" y="4382836"/>
                  <a:pt x="2831798" y="4389424"/>
                  <a:pt x="2823018" y="4396011"/>
                </a:cubicBezTo>
                <a:cubicBezTo>
                  <a:pt x="2812043" y="4382836"/>
                  <a:pt x="2812043" y="4367466"/>
                  <a:pt x="2820823" y="4356487"/>
                </a:cubicBezTo>
                <a:cubicBezTo>
                  <a:pt x="2833993" y="4341116"/>
                  <a:pt x="2818628" y="4338920"/>
                  <a:pt x="2812043" y="4336725"/>
                </a:cubicBezTo>
                <a:cubicBezTo>
                  <a:pt x="2807653" y="4334529"/>
                  <a:pt x="2794483" y="4330137"/>
                  <a:pt x="2792288" y="4343312"/>
                </a:cubicBezTo>
                <a:cubicBezTo>
                  <a:pt x="2792288" y="4363074"/>
                  <a:pt x="2783508" y="4378445"/>
                  <a:pt x="2783508" y="4398207"/>
                </a:cubicBezTo>
                <a:cubicBezTo>
                  <a:pt x="2779118" y="4435535"/>
                  <a:pt x="2779118" y="4472863"/>
                  <a:pt x="2765948" y="4510192"/>
                </a:cubicBezTo>
                <a:cubicBezTo>
                  <a:pt x="2763753" y="4514583"/>
                  <a:pt x="2765948" y="4523366"/>
                  <a:pt x="2765948" y="4529954"/>
                </a:cubicBezTo>
                <a:cubicBezTo>
                  <a:pt x="2765948" y="4538737"/>
                  <a:pt x="2768143" y="4547520"/>
                  <a:pt x="2757168" y="4545324"/>
                </a:cubicBezTo>
                <a:cubicBezTo>
                  <a:pt x="2748388" y="4545324"/>
                  <a:pt x="2743998" y="4538737"/>
                  <a:pt x="2741803" y="4532150"/>
                </a:cubicBezTo>
                <a:cubicBezTo>
                  <a:pt x="2737413" y="4527758"/>
                  <a:pt x="2741803" y="4521171"/>
                  <a:pt x="2739608" y="4516779"/>
                </a:cubicBezTo>
                <a:cubicBezTo>
                  <a:pt x="2735218" y="4499213"/>
                  <a:pt x="2750583" y="4490430"/>
                  <a:pt x="2750583" y="4475059"/>
                </a:cubicBezTo>
                <a:cubicBezTo>
                  <a:pt x="2748388" y="4464080"/>
                  <a:pt x="2743998" y="4448710"/>
                  <a:pt x="2754973" y="4437731"/>
                </a:cubicBezTo>
                <a:cubicBezTo>
                  <a:pt x="2761558" y="4431143"/>
                  <a:pt x="2757168" y="4422360"/>
                  <a:pt x="2757168" y="4413577"/>
                </a:cubicBezTo>
                <a:cubicBezTo>
                  <a:pt x="2759363" y="4396011"/>
                  <a:pt x="2754973" y="4376249"/>
                  <a:pt x="2759363" y="4360878"/>
                </a:cubicBezTo>
                <a:cubicBezTo>
                  <a:pt x="2765948" y="4334529"/>
                  <a:pt x="2757168" y="4316963"/>
                  <a:pt x="2737413" y="4301592"/>
                </a:cubicBezTo>
                <a:cubicBezTo>
                  <a:pt x="2715463" y="4305984"/>
                  <a:pt x="2728633" y="4332333"/>
                  <a:pt x="2713268" y="4341116"/>
                </a:cubicBezTo>
                <a:cubicBezTo>
                  <a:pt x="2715463" y="4376249"/>
                  <a:pt x="2695708" y="4404794"/>
                  <a:pt x="2695708" y="4439927"/>
                </a:cubicBezTo>
                <a:cubicBezTo>
                  <a:pt x="2695708" y="4459689"/>
                  <a:pt x="2680343" y="4477255"/>
                  <a:pt x="2678148" y="4497017"/>
                </a:cubicBezTo>
                <a:cubicBezTo>
                  <a:pt x="2675953" y="4505800"/>
                  <a:pt x="2664978" y="4503604"/>
                  <a:pt x="2658393" y="4501409"/>
                </a:cubicBezTo>
                <a:cubicBezTo>
                  <a:pt x="2651808" y="4501409"/>
                  <a:pt x="2651808" y="4492625"/>
                  <a:pt x="2654003" y="4488234"/>
                </a:cubicBezTo>
                <a:cubicBezTo>
                  <a:pt x="2669368" y="4457493"/>
                  <a:pt x="2667173" y="4420165"/>
                  <a:pt x="2678148" y="4389424"/>
                </a:cubicBezTo>
                <a:cubicBezTo>
                  <a:pt x="2682538" y="4378445"/>
                  <a:pt x="2682538" y="4367466"/>
                  <a:pt x="2686928" y="4356487"/>
                </a:cubicBezTo>
                <a:cubicBezTo>
                  <a:pt x="2693513" y="4338920"/>
                  <a:pt x="2680343" y="4319158"/>
                  <a:pt x="2673758" y="4301592"/>
                </a:cubicBezTo>
                <a:cubicBezTo>
                  <a:pt x="2667173" y="4281830"/>
                  <a:pt x="2664978" y="4259872"/>
                  <a:pt x="2671563" y="4242306"/>
                </a:cubicBezTo>
                <a:cubicBezTo>
                  <a:pt x="2680343" y="4224740"/>
                  <a:pt x="2673758" y="4211565"/>
                  <a:pt x="2671563" y="4196194"/>
                </a:cubicBezTo>
                <a:cubicBezTo>
                  <a:pt x="2667173" y="4174236"/>
                  <a:pt x="2656198" y="4158866"/>
                  <a:pt x="2645223" y="4141300"/>
                </a:cubicBezTo>
                <a:cubicBezTo>
                  <a:pt x="2640833" y="4130321"/>
                  <a:pt x="2632053" y="4121538"/>
                  <a:pt x="2616688" y="4132516"/>
                </a:cubicBezTo>
                <a:cubicBezTo>
                  <a:pt x="2605713" y="4139104"/>
                  <a:pt x="2590348" y="4134712"/>
                  <a:pt x="2583763" y="4121538"/>
                </a:cubicBezTo>
                <a:cubicBezTo>
                  <a:pt x="2570593" y="4101775"/>
                  <a:pt x="2550838" y="4103971"/>
                  <a:pt x="2533278" y="4108363"/>
                </a:cubicBezTo>
                <a:cubicBezTo>
                  <a:pt x="2502548" y="4117146"/>
                  <a:pt x="2474013" y="4123733"/>
                  <a:pt x="2441088" y="4125929"/>
                </a:cubicBezTo>
                <a:cubicBezTo>
                  <a:pt x="2427918" y="4125929"/>
                  <a:pt x="2414748" y="4119342"/>
                  <a:pt x="2401578" y="4114950"/>
                </a:cubicBezTo>
                <a:cubicBezTo>
                  <a:pt x="2357679" y="4092992"/>
                  <a:pt x="2326949" y="4057860"/>
                  <a:pt x="2300609" y="4018336"/>
                </a:cubicBezTo>
                <a:cubicBezTo>
                  <a:pt x="2276464" y="3981007"/>
                  <a:pt x="2254514" y="3943679"/>
                  <a:pt x="2234759" y="3904155"/>
                </a:cubicBezTo>
                <a:cubicBezTo>
                  <a:pt x="2221589" y="3877805"/>
                  <a:pt x="2199639" y="3851456"/>
                  <a:pt x="2190859" y="3822911"/>
                </a:cubicBezTo>
                <a:cubicBezTo>
                  <a:pt x="2177689" y="3785582"/>
                  <a:pt x="2151349" y="3772408"/>
                  <a:pt x="2118424" y="3761429"/>
                </a:cubicBezTo>
                <a:cubicBezTo>
                  <a:pt x="2094279" y="3754841"/>
                  <a:pt x="2092084" y="3752645"/>
                  <a:pt x="2083304" y="3772408"/>
                </a:cubicBezTo>
                <a:cubicBezTo>
                  <a:pt x="2076719" y="3781191"/>
                  <a:pt x="2074524" y="3789974"/>
                  <a:pt x="2063549" y="3789974"/>
                </a:cubicBezTo>
                <a:cubicBezTo>
                  <a:pt x="2048184" y="3789974"/>
                  <a:pt x="2035014" y="3792170"/>
                  <a:pt x="2021844" y="3781191"/>
                </a:cubicBezTo>
                <a:lnTo>
                  <a:pt x="2008717" y="3760713"/>
                </a:lnTo>
                <a:lnTo>
                  <a:pt x="1923143" y="3846286"/>
                </a:lnTo>
                <a:lnTo>
                  <a:pt x="1859631" y="3782774"/>
                </a:lnTo>
                <a:lnTo>
                  <a:pt x="1853652" y="3782563"/>
                </a:lnTo>
                <a:cubicBezTo>
                  <a:pt x="1846793" y="3784485"/>
                  <a:pt x="1840757" y="3788876"/>
                  <a:pt x="1835269" y="3796561"/>
                </a:cubicBezTo>
                <a:cubicBezTo>
                  <a:pt x="1822099" y="3814127"/>
                  <a:pt x="1797954" y="3825106"/>
                  <a:pt x="1791369" y="3849260"/>
                </a:cubicBezTo>
                <a:cubicBezTo>
                  <a:pt x="1776004" y="3849260"/>
                  <a:pt x="1771614" y="3866826"/>
                  <a:pt x="1760639" y="3869022"/>
                </a:cubicBezTo>
                <a:cubicBezTo>
                  <a:pt x="1738689" y="3873414"/>
                  <a:pt x="1740884" y="3888784"/>
                  <a:pt x="1738689" y="3904155"/>
                </a:cubicBezTo>
                <a:cubicBezTo>
                  <a:pt x="1738689" y="3917329"/>
                  <a:pt x="1745274" y="3932700"/>
                  <a:pt x="1732104" y="3945875"/>
                </a:cubicBezTo>
                <a:cubicBezTo>
                  <a:pt x="1727714" y="3948070"/>
                  <a:pt x="1725519" y="3961245"/>
                  <a:pt x="1740884" y="3967833"/>
                </a:cubicBezTo>
                <a:cubicBezTo>
                  <a:pt x="1762834" y="3978811"/>
                  <a:pt x="1756249" y="4005161"/>
                  <a:pt x="1756249" y="4024923"/>
                </a:cubicBezTo>
                <a:cubicBezTo>
                  <a:pt x="1734299" y="4022727"/>
                  <a:pt x="1725519" y="4007357"/>
                  <a:pt x="1723324" y="3987595"/>
                </a:cubicBezTo>
                <a:cubicBezTo>
                  <a:pt x="1721129" y="3974420"/>
                  <a:pt x="1714544" y="3967833"/>
                  <a:pt x="1701374" y="3965637"/>
                </a:cubicBezTo>
                <a:cubicBezTo>
                  <a:pt x="1696984" y="3965637"/>
                  <a:pt x="1692594" y="3965637"/>
                  <a:pt x="1688204" y="3963441"/>
                </a:cubicBezTo>
                <a:cubicBezTo>
                  <a:pt x="1675034" y="3950266"/>
                  <a:pt x="1661864" y="3930504"/>
                  <a:pt x="1644304" y="3923917"/>
                </a:cubicBezTo>
                <a:cubicBezTo>
                  <a:pt x="1628939" y="3917329"/>
                  <a:pt x="1609184" y="3917329"/>
                  <a:pt x="1593819" y="3906350"/>
                </a:cubicBezTo>
                <a:cubicBezTo>
                  <a:pt x="1587234" y="3901959"/>
                  <a:pt x="1576259" y="3897567"/>
                  <a:pt x="1571869" y="3888784"/>
                </a:cubicBezTo>
                <a:cubicBezTo>
                  <a:pt x="1545529" y="3860239"/>
                  <a:pt x="1508214" y="3842673"/>
                  <a:pt x="1484069" y="3811932"/>
                </a:cubicBezTo>
                <a:cubicBezTo>
                  <a:pt x="1479679" y="3807540"/>
                  <a:pt x="1473095" y="3805344"/>
                  <a:pt x="1468705" y="3811932"/>
                </a:cubicBezTo>
                <a:cubicBezTo>
                  <a:pt x="1466510" y="3814127"/>
                  <a:pt x="1466510" y="3818519"/>
                  <a:pt x="1468705" y="3822911"/>
                </a:cubicBezTo>
                <a:cubicBezTo>
                  <a:pt x="1490654" y="3862435"/>
                  <a:pt x="1514799" y="3901959"/>
                  <a:pt x="1549919" y="3928308"/>
                </a:cubicBezTo>
                <a:cubicBezTo>
                  <a:pt x="1560894" y="3937092"/>
                  <a:pt x="1565284" y="3941483"/>
                  <a:pt x="1563089" y="3952462"/>
                </a:cubicBezTo>
                <a:cubicBezTo>
                  <a:pt x="1563089" y="3965637"/>
                  <a:pt x="1547724" y="3981007"/>
                  <a:pt x="1536749" y="3983203"/>
                </a:cubicBezTo>
                <a:cubicBezTo>
                  <a:pt x="1523579" y="3985399"/>
                  <a:pt x="1512604" y="3978811"/>
                  <a:pt x="1512604" y="3967833"/>
                </a:cubicBezTo>
                <a:cubicBezTo>
                  <a:pt x="1510409" y="3954658"/>
                  <a:pt x="1495044" y="3961245"/>
                  <a:pt x="1495044" y="3952462"/>
                </a:cubicBezTo>
                <a:cubicBezTo>
                  <a:pt x="1495044" y="3941483"/>
                  <a:pt x="1486264" y="3939287"/>
                  <a:pt x="1481874" y="3932700"/>
                </a:cubicBezTo>
                <a:cubicBezTo>
                  <a:pt x="1464315" y="3912938"/>
                  <a:pt x="1451145" y="3893176"/>
                  <a:pt x="1448950" y="3866826"/>
                </a:cubicBezTo>
                <a:cubicBezTo>
                  <a:pt x="1448950" y="3847064"/>
                  <a:pt x="1429195" y="3838281"/>
                  <a:pt x="1427000" y="3818519"/>
                </a:cubicBezTo>
                <a:cubicBezTo>
                  <a:pt x="1427000" y="3787778"/>
                  <a:pt x="1400660" y="3768016"/>
                  <a:pt x="1394075" y="3739471"/>
                </a:cubicBezTo>
                <a:cubicBezTo>
                  <a:pt x="1385295" y="3704338"/>
                  <a:pt x="1367735" y="3671401"/>
                  <a:pt x="1361150" y="3634073"/>
                </a:cubicBezTo>
                <a:cubicBezTo>
                  <a:pt x="1358955" y="3618702"/>
                  <a:pt x="1347980" y="3612115"/>
                  <a:pt x="1334810" y="3605528"/>
                </a:cubicBezTo>
                <a:cubicBezTo>
                  <a:pt x="1326030" y="3603332"/>
                  <a:pt x="1317250" y="3596745"/>
                  <a:pt x="1317250" y="3587961"/>
                </a:cubicBezTo>
                <a:cubicBezTo>
                  <a:pt x="1319445" y="3570395"/>
                  <a:pt x="1304080" y="3563808"/>
                  <a:pt x="1295300" y="3552829"/>
                </a:cubicBezTo>
                <a:cubicBezTo>
                  <a:pt x="1277740" y="3592353"/>
                  <a:pt x="1271155" y="3634073"/>
                  <a:pt x="1273350" y="3671401"/>
                </a:cubicBezTo>
                <a:cubicBezTo>
                  <a:pt x="1273350" y="3688968"/>
                  <a:pt x="1286520" y="3693359"/>
                  <a:pt x="1293105" y="3704338"/>
                </a:cubicBezTo>
                <a:cubicBezTo>
                  <a:pt x="1304080" y="3721904"/>
                  <a:pt x="1310665" y="3737275"/>
                  <a:pt x="1308470" y="3759233"/>
                </a:cubicBezTo>
                <a:cubicBezTo>
                  <a:pt x="1308470" y="3772408"/>
                  <a:pt x="1308470" y="3783386"/>
                  <a:pt x="1308470" y="3800953"/>
                </a:cubicBezTo>
                <a:cubicBezTo>
                  <a:pt x="1286520" y="3792170"/>
                  <a:pt x="1264570" y="3789974"/>
                  <a:pt x="1262375" y="3759233"/>
                </a:cubicBezTo>
                <a:cubicBezTo>
                  <a:pt x="1262375" y="3746058"/>
                  <a:pt x="1249205" y="3724100"/>
                  <a:pt x="1233840" y="3721904"/>
                </a:cubicBezTo>
                <a:cubicBezTo>
                  <a:pt x="1216280" y="3719709"/>
                  <a:pt x="1218475" y="3706534"/>
                  <a:pt x="1216280" y="3699947"/>
                </a:cubicBezTo>
                <a:cubicBezTo>
                  <a:pt x="1211890" y="3682380"/>
                  <a:pt x="1205305" y="3662618"/>
                  <a:pt x="1194330" y="3649443"/>
                </a:cubicBezTo>
                <a:cubicBezTo>
                  <a:pt x="1181160" y="3634073"/>
                  <a:pt x="1189940" y="3614311"/>
                  <a:pt x="1178965" y="3596745"/>
                </a:cubicBezTo>
                <a:cubicBezTo>
                  <a:pt x="1172380" y="3587961"/>
                  <a:pt x="1172380" y="3576983"/>
                  <a:pt x="1157015" y="3570395"/>
                </a:cubicBezTo>
                <a:cubicBezTo>
                  <a:pt x="1137260" y="3561612"/>
                  <a:pt x="1128480" y="3544046"/>
                  <a:pt x="1135065" y="3519892"/>
                </a:cubicBezTo>
                <a:cubicBezTo>
                  <a:pt x="1146040" y="3517696"/>
                  <a:pt x="1159210" y="3519892"/>
                  <a:pt x="1167990" y="3515501"/>
                </a:cubicBezTo>
                <a:cubicBezTo>
                  <a:pt x="1178965" y="3506717"/>
                  <a:pt x="1185550" y="3493543"/>
                  <a:pt x="1185550" y="3478172"/>
                </a:cubicBezTo>
                <a:cubicBezTo>
                  <a:pt x="1185550" y="3467193"/>
                  <a:pt x="1198720" y="3464997"/>
                  <a:pt x="1196525" y="3451823"/>
                </a:cubicBezTo>
                <a:cubicBezTo>
                  <a:pt x="1194330" y="3445235"/>
                  <a:pt x="1209695" y="3451823"/>
                  <a:pt x="1211890" y="3443040"/>
                </a:cubicBezTo>
                <a:cubicBezTo>
                  <a:pt x="1211890" y="3440844"/>
                  <a:pt x="1200915" y="3440844"/>
                  <a:pt x="1196525" y="3436452"/>
                </a:cubicBezTo>
                <a:cubicBezTo>
                  <a:pt x="1192135" y="3429865"/>
                  <a:pt x="1189940" y="3423277"/>
                  <a:pt x="1185550" y="3414494"/>
                </a:cubicBezTo>
                <a:cubicBezTo>
                  <a:pt x="1183355" y="3403515"/>
                  <a:pt x="1187745" y="3396928"/>
                  <a:pt x="1200915" y="3394732"/>
                </a:cubicBezTo>
                <a:cubicBezTo>
                  <a:pt x="1227255" y="3392536"/>
                  <a:pt x="1236035" y="3383753"/>
                  <a:pt x="1238230" y="3355208"/>
                </a:cubicBezTo>
                <a:cubicBezTo>
                  <a:pt x="1238230" y="3346425"/>
                  <a:pt x="1253595" y="3344229"/>
                  <a:pt x="1242620" y="3333250"/>
                </a:cubicBezTo>
                <a:cubicBezTo>
                  <a:pt x="1211890" y="3342033"/>
                  <a:pt x="1194330" y="3368383"/>
                  <a:pt x="1167990" y="3383753"/>
                </a:cubicBezTo>
                <a:cubicBezTo>
                  <a:pt x="1163600" y="3385949"/>
                  <a:pt x="1161405" y="3390341"/>
                  <a:pt x="1159210" y="3392536"/>
                </a:cubicBezTo>
                <a:cubicBezTo>
                  <a:pt x="1152625" y="3396928"/>
                  <a:pt x="1148235" y="3396928"/>
                  <a:pt x="1143845" y="3392536"/>
                </a:cubicBezTo>
                <a:cubicBezTo>
                  <a:pt x="1141650" y="3388145"/>
                  <a:pt x="1141650" y="3383753"/>
                  <a:pt x="1143845" y="3379362"/>
                </a:cubicBezTo>
                <a:cubicBezTo>
                  <a:pt x="1159210" y="3366187"/>
                  <a:pt x="1172380" y="3348621"/>
                  <a:pt x="1187745" y="3337642"/>
                </a:cubicBezTo>
                <a:cubicBezTo>
                  <a:pt x="1209695" y="3322271"/>
                  <a:pt x="1207500" y="3300313"/>
                  <a:pt x="1203110" y="3282747"/>
                </a:cubicBezTo>
                <a:cubicBezTo>
                  <a:pt x="1198720" y="3269572"/>
                  <a:pt x="1196525" y="3249810"/>
                  <a:pt x="1174575" y="3245419"/>
                </a:cubicBezTo>
                <a:cubicBezTo>
                  <a:pt x="1163600" y="3243223"/>
                  <a:pt x="1152625" y="3234440"/>
                  <a:pt x="1141650" y="3227853"/>
                </a:cubicBezTo>
                <a:cubicBezTo>
                  <a:pt x="1110920" y="3210286"/>
                  <a:pt x="1099945" y="3183937"/>
                  <a:pt x="1110920" y="3151000"/>
                </a:cubicBezTo>
                <a:cubicBezTo>
                  <a:pt x="1119700" y="3124651"/>
                  <a:pt x="1126285" y="3100497"/>
                  <a:pt x="1108725" y="3074148"/>
                </a:cubicBezTo>
                <a:cubicBezTo>
                  <a:pt x="1097750" y="3060973"/>
                  <a:pt x="1082385" y="3036819"/>
                  <a:pt x="1067020" y="3025840"/>
                </a:cubicBezTo>
                <a:cubicBezTo>
                  <a:pt x="1053850" y="3014861"/>
                  <a:pt x="1045070" y="2997295"/>
                  <a:pt x="1025315" y="2990708"/>
                </a:cubicBezTo>
                <a:cubicBezTo>
                  <a:pt x="1018730" y="2988512"/>
                  <a:pt x="1018730" y="2981924"/>
                  <a:pt x="1018730" y="2977533"/>
                </a:cubicBezTo>
                <a:lnTo>
                  <a:pt x="1022125" y="2945268"/>
                </a:lnTo>
                <a:lnTo>
                  <a:pt x="0" y="192314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802357763"/>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18" name="Picture Placeholder 17">
            <a:extLst>
              <a:ext uri="{FF2B5EF4-FFF2-40B4-BE49-F238E27FC236}">
                <a16:creationId xmlns="" xmlns:a16="http://schemas.microsoft.com/office/drawing/2014/main" id="{8009B150-532D-45FE-A6D6-8A190897518A}"/>
              </a:ext>
            </a:extLst>
          </p:cNvPr>
          <p:cNvSpPr>
            <a:spLocks noGrp="1"/>
          </p:cNvSpPr>
          <p:nvPr userDrawn="1">
            <p:ph type="pic" idx="1" hasCustomPrompt="1"/>
          </p:nvPr>
        </p:nvSpPr>
        <p:spPr>
          <a:xfrm>
            <a:off x="2" y="0"/>
            <a:ext cx="7865615" cy="6858000"/>
          </a:xfrm>
          <a:custGeom>
            <a:avLst/>
            <a:gdLst>
              <a:gd name="connsiteX0" fmla="*/ 0 w 7865615"/>
              <a:gd name="connsiteY0" fmla="*/ 0 h 6858000"/>
              <a:gd name="connsiteX1" fmla="*/ 2246577 w 7865615"/>
              <a:gd name="connsiteY1" fmla="*/ 0 h 6858000"/>
              <a:gd name="connsiteX2" fmla="*/ 3408550 w 7865615"/>
              <a:gd name="connsiteY2" fmla="*/ 0 h 6858000"/>
              <a:gd name="connsiteX3" fmla="*/ 4510701 w 7865615"/>
              <a:gd name="connsiteY3" fmla="*/ 0 h 6858000"/>
              <a:gd name="connsiteX4" fmla="*/ 7804883 w 7865615"/>
              <a:gd name="connsiteY4" fmla="*/ 3294183 h 6858000"/>
              <a:gd name="connsiteX5" fmla="*/ 7804883 w 7865615"/>
              <a:gd name="connsiteY5" fmla="*/ 3587426 h 6858000"/>
              <a:gd name="connsiteX6" fmla="*/ 4534309 w 7865615"/>
              <a:gd name="connsiteY6" fmla="*/ 6858000 h 6858000"/>
              <a:gd name="connsiteX7" fmla="*/ 3384942 w 7865615"/>
              <a:gd name="connsiteY7" fmla="*/ 6858000 h 6858000"/>
              <a:gd name="connsiteX8" fmla="*/ 653352 w 7865615"/>
              <a:gd name="connsiteY8" fmla="*/ 6858000 h 6858000"/>
              <a:gd name="connsiteX9" fmla="*/ 0 w 7865615"/>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65615" h="6858000">
                <a:moveTo>
                  <a:pt x="0" y="0"/>
                </a:moveTo>
                <a:lnTo>
                  <a:pt x="2246577" y="0"/>
                </a:lnTo>
                <a:lnTo>
                  <a:pt x="3408550" y="0"/>
                </a:lnTo>
                <a:lnTo>
                  <a:pt x="4510701" y="0"/>
                </a:lnTo>
                <a:lnTo>
                  <a:pt x="7804883" y="3294183"/>
                </a:lnTo>
                <a:cubicBezTo>
                  <a:pt x="7885860" y="3375159"/>
                  <a:pt x="7885860" y="3506449"/>
                  <a:pt x="7804883" y="3587426"/>
                </a:cubicBezTo>
                <a:lnTo>
                  <a:pt x="4534309" y="6858000"/>
                </a:lnTo>
                <a:lnTo>
                  <a:pt x="3384942" y="6858000"/>
                </a:lnTo>
                <a:lnTo>
                  <a:pt x="653352" y="6858000"/>
                </a:lnTo>
                <a:lnTo>
                  <a:pt x="0" y="6858000"/>
                </a:ln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
        <p:nvSpPr>
          <p:cNvPr id="21" name="Picture Placeholder 20">
            <a:extLst>
              <a:ext uri="{FF2B5EF4-FFF2-40B4-BE49-F238E27FC236}">
                <a16:creationId xmlns="" xmlns:a16="http://schemas.microsoft.com/office/drawing/2014/main" id="{0B3E2BDC-790D-4A9E-9558-CA4C10A1FB05}"/>
              </a:ext>
            </a:extLst>
          </p:cNvPr>
          <p:cNvSpPr>
            <a:spLocks noGrp="1"/>
          </p:cNvSpPr>
          <p:nvPr userDrawn="1">
            <p:ph type="pic" idx="11" hasCustomPrompt="1"/>
          </p:nvPr>
        </p:nvSpPr>
        <p:spPr>
          <a:xfrm>
            <a:off x="6587382" y="3577045"/>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19" name="Picture Placeholder 18">
            <a:extLst>
              <a:ext uri="{FF2B5EF4-FFF2-40B4-BE49-F238E27FC236}">
                <a16:creationId xmlns="" xmlns:a16="http://schemas.microsoft.com/office/drawing/2014/main" id="{2B6F2E21-3216-4F90-A6E2-E51A550D522D}"/>
              </a:ext>
            </a:extLst>
          </p:cNvPr>
          <p:cNvSpPr>
            <a:spLocks noGrp="1"/>
          </p:cNvSpPr>
          <p:nvPr userDrawn="1">
            <p:ph type="pic" idx="12" hasCustomPrompt="1"/>
          </p:nvPr>
        </p:nvSpPr>
        <p:spPr>
          <a:xfrm>
            <a:off x="6587382" y="204022"/>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20" name="Picture Placeholder 19">
            <a:extLst>
              <a:ext uri="{FF2B5EF4-FFF2-40B4-BE49-F238E27FC236}">
                <a16:creationId xmlns="" xmlns:a16="http://schemas.microsoft.com/office/drawing/2014/main" id="{9228B4EE-0DCA-498B-BE6D-C126351A4694}"/>
              </a:ext>
            </a:extLst>
          </p:cNvPr>
          <p:cNvSpPr>
            <a:spLocks noGrp="1"/>
          </p:cNvSpPr>
          <p:nvPr userDrawn="1">
            <p:ph type="pic" idx="13" hasCustomPrompt="1"/>
          </p:nvPr>
        </p:nvSpPr>
        <p:spPr>
          <a:xfrm>
            <a:off x="8420748" y="1890534"/>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91381530"/>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5" name="Picture Placeholder 4">
            <a:extLst>
              <a:ext uri="{FF2B5EF4-FFF2-40B4-BE49-F238E27FC236}">
                <a16:creationId xmlns="" xmlns:a16="http://schemas.microsoft.com/office/drawing/2014/main" id="{72FE957E-B654-4424-ACDA-8DED4BC6F6D5}"/>
              </a:ext>
            </a:extLst>
          </p:cNvPr>
          <p:cNvSpPr>
            <a:spLocks noGrp="1"/>
          </p:cNvSpPr>
          <p:nvPr>
            <p:ph type="pic" idx="12" hasCustomPrompt="1"/>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733116 h 6858000"/>
              <a:gd name="connsiteX3" fmla="*/ 11907421 w 12192000"/>
              <a:gd name="connsiteY3" fmla="*/ 754971 h 6858000"/>
              <a:gd name="connsiteX4" fmla="*/ 4835485 w 12192000"/>
              <a:gd name="connsiteY4" fmla="*/ 4225159 h 6858000"/>
              <a:gd name="connsiteX5" fmla="*/ 3131054 w 12192000"/>
              <a:gd name="connsiteY5" fmla="*/ 6545165 h 6858000"/>
              <a:gd name="connsiteX6" fmla="*/ 2967653 w 12192000"/>
              <a:gd name="connsiteY6" fmla="*/ 6858000 h 6858000"/>
              <a:gd name="connsiteX7" fmla="*/ 0 w 12192000"/>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58000">
                <a:moveTo>
                  <a:pt x="0" y="0"/>
                </a:moveTo>
                <a:lnTo>
                  <a:pt x="12192000" y="0"/>
                </a:lnTo>
                <a:lnTo>
                  <a:pt x="12192000" y="733116"/>
                </a:lnTo>
                <a:lnTo>
                  <a:pt x="11907421" y="754971"/>
                </a:lnTo>
                <a:cubicBezTo>
                  <a:pt x="9224455" y="1029960"/>
                  <a:pt x="6712117" y="2253165"/>
                  <a:pt x="4835485" y="4225159"/>
                </a:cubicBezTo>
                <a:cubicBezTo>
                  <a:pt x="4165259" y="4929443"/>
                  <a:pt x="3594441" y="5709981"/>
                  <a:pt x="3131054" y="6545165"/>
                </a:cubicBezTo>
                <a:lnTo>
                  <a:pt x="2967653" y="6858000"/>
                </a:lnTo>
                <a:lnTo>
                  <a:pt x="0" y="6858000"/>
                </a:lnTo>
                <a:close/>
              </a:path>
            </a:pathLst>
          </a:custGeom>
          <a:solidFill>
            <a:schemeClr val="bg1">
              <a:lumMod val="95000"/>
            </a:schemeClr>
          </a:solidFill>
          <a:ln w="50800">
            <a:noFill/>
          </a:ln>
        </p:spPr>
        <p:txBody>
          <a:bodyPr wrap="square" lIns="1737360" tIns="2194560" anchor="t">
            <a:noAutofit/>
          </a:bodyPr>
          <a:lstStyle>
            <a:lvl1pPr marL="0" indent="0" algn="l">
              <a:buNone/>
              <a:defRPr sz="20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32439353"/>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88305407"/>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4" name="Picture Placeholder 43">
            <a:extLst>
              <a:ext uri="{FF2B5EF4-FFF2-40B4-BE49-F238E27FC236}">
                <a16:creationId xmlns="" xmlns:a16="http://schemas.microsoft.com/office/drawing/2014/main" id="{892BE04D-7D92-4AC1-9A7B-9F84DF96E9F1}"/>
              </a:ext>
            </a:extLst>
          </p:cNvPr>
          <p:cNvSpPr>
            <a:spLocks noGrp="1"/>
          </p:cNvSpPr>
          <p:nvPr>
            <p:ph type="pic" idx="12" hasCustomPrompt="1"/>
          </p:nvPr>
        </p:nvSpPr>
        <p:spPr>
          <a:xfrm>
            <a:off x="5334000" y="77077"/>
            <a:ext cx="6858000" cy="6780924"/>
          </a:xfrm>
          <a:custGeom>
            <a:avLst/>
            <a:gdLst>
              <a:gd name="connsiteX0" fmla="*/ 4899238 w 6858000"/>
              <a:gd name="connsiteY0" fmla="*/ 480718 h 6780924"/>
              <a:gd name="connsiteX1" fmla="*/ 5079238 w 6858000"/>
              <a:gd name="connsiteY1" fmla="*/ 660719 h 6780924"/>
              <a:gd name="connsiteX2" fmla="*/ 5079238 w 6858000"/>
              <a:gd name="connsiteY2" fmla="*/ 813109 h 6780924"/>
              <a:gd name="connsiteX3" fmla="*/ 4899238 w 6858000"/>
              <a:gd name="connsiteY3" fmla="*/ 993109 h 6780924"/>
              <a:gd name="connsiteX4" fmla="*/ 4719238 w 6858000"/>
              <a:gd name="connsiteY4" fmla="*/ 813109 h 6780924"/>
              <a:gd name="connsiteX5" fmla="*/ 4719238 w 6858000"/>
              <a:gd name="connsiteY5" fmla="*/ 660719 h 6780924"/>
              <a:gd name="connsiteX6" fmla="*/ 4899238 w 6858000"/>
              <a:gd name="connsiteY6" fmla="*/ 480718 h 6780924"/>
              <a:gd name="connsiteX7" fmla="*/ 4172418 w 6858000"/>
              <a:gd name="connsiteY7" fmla="*/ 49104 h 6780924"/>
              <a:gd name="connsiteX8" fmla="*/ 4352418 w 6858000"/>
              <a:gd name="connsiteY8" fmla="*/ 229104 h 6780924"/>
              <a:gd name="connsiteX9" fmla="*/ 4352418 w 6858000"/>
              <a:gd name="connsiteY9" fmla="*/ 958969 h 6780924"/>
              <a:gd name="connsiteX10" fmla="*/ 4355828 w 6858000"/>
              <a:gd name="connsiteY10" fmla="*/ 958280 h 6780924"/>
              <a:gd name="connsiteX11" fmla="*/ 4355828 w 6858000"/>
              <a:gd name="connsiteY11" fmla="*/ 910422 h 6780924"/>
              <a:gd name="connsiteX12" fmla="*/ 4535826 w 6858000"/>
              <a:gd name="connsiteY12" fmla="*/ 730422 h 6780924"/>
              <a:gd name="connsiteX13" fmla="*/ 4715828 w 6858000"/>
              <a:gd name="connsiteY13" fmla="*/ 910422 h 6780924"/>
              <a:gd name="connsiteX14" fmla="*/ 4715828 w 6858000"/>
              <a:gd name="connsiteY14" fmla="*/ 1581340 h 6780924"/>
              <a:gd name="connsiteX15" fmla="*/ 4720198 w 6858000"/>
              <a:gd name="connsiteY15" fmla="*/ 1582222 h 6780924"/>
              <a:gd name="connsiteX16" fmla="*/ 4722896 w 6858000"/>
              <a:gd name="connsiteY16" fmla="*/ 1555465 h 6780924"/>
              <a:gd name="connsiteX17" fmla="*/ 4899238 w 6858000"/>
              <a:gd name="connsiteY17" fmla="*/ 1411741 h 6780924"/>
              <a:gd name="connsiteX18" fmla="*/ 5075580 w 6858000"/>
              <a:gd name="connsiteY18" fmla="*/ 1555465 h 6780924"/>
              <a:gd name="connsiteX19" fmla="*/ 5078522 w 6858000"/>
              <a:gd name="connsiteY19" fmla="*/ 1584654 h 6780924"/>
              <a:gd name="connsiteX20" fmla="*/ 5082646 w 6858000"/>
              <a:gd name="connsiteY20" fmla="*/ 1583821 h 6780924"/>
              <a:gd name="connsiteX21" fmla="*/ 5082646 w 6858000"/>
              <a:gd name="connsiteY21" fmla="*/ 1244357 h 6780924"/>
              <a:gd name="connsiteX22" fmla="*/ 5262646 w 6858000"/>
              <a:gd name="connsiteY22" fmla="*/ 1064357 h 6780924"/>
              <a:gd name="connsiteX23" fmla="*/ 5442646 w 6858000"/>
              <a:gd name="connsiteY23" fmla="*/ 1244357 h 6780924"/>
              <a:gd name="connsiteX24" fmla="*/ 5442646 w 6858000"/>
              <a:gd name="connsiteY24" fmla="*/ 1916269 h 6780924"/>
              <a:gd name="connsiteX25" fmla="*/ 5448480 w 6858000"/>
              <a:gd name="connsiteY25" fmla="*/ 1915093 h 6780924"/>
              <a:gd name="connsiteX26" fmla="*/ 5449714 w 6858000"/>
              <a:gd name="connsiteY26" fmla="*/ 1902847 h 6780924"/>
              <a:gd name="connsiteX27" fmla="*/ 5626056 w 6858000"/>
              <a:gd name="connsiteY27" fmla="*/ 1759123 h 6780924"/>
              <a:gd name="connsiteX28" fmla="*/ 5791912 w 6858000"/>
              <a:gd name="connsiteY28" fmla="*/ 1869059 h 6780924"/>
              <a:gd name="connsiteX29" fmla="*/ 5800744 w 6858000"/>
              <a:gd name="connsiteY29" fmla="*/ 1897511 h 6780924"/>
              <a:gd name="connsiteX30" fmla="*/ 5800744 w 6858000"/>
              <a:gd name="connsiteY30" fmla="*/ 1457324 h 6780924"/>
              <a:gd name="connsiteX31" fmla="*/ 5981718 w 6858000"/>
              <a:gd name="connsiteY31" fmla="*/ 1276349 h 6780924"/>
              <a:gd name="connsiteX32" fmla="*/ 6159016 w 6858000"/>
              <a:gd name="connsiteY32" fmla="*/ 1420851 h 6780924"/>
              <a:gd name="connsiteX33" fmla="*/ 6162690 w 6858000"/>
              <a:gd name="connsiteY33" fmla="*/ 1457285 h 6780924"/>
              <a:gd name="connsiteX34" fmla="*/ 6162690 w 6858000"/>
              <a:gd name="connsiteY34" fmla="*/ 1132146 h 6780924"/>
              <a:gd name="connsiteX35" fmla="*/ 6343664 w 6858000"/>
              <a:gd name="connsiteY35" fmla="*/ 951170 h 6780924"/>
              <a:gd name="connsiteX36" fmla="*/ 6524640 w 6858000"/>
              <a:gd name="connsiteY36" fmla="*/ 1132146 h 6780924"/>
              <a:gd name="connsiteX37" fmla="*/ 6524640 w 6858000"/>
              <a:gd name="connsiteY37" fmla="*/ 1636217 h 6780924"/>
              <a:gd name="connsiteX38" fmla="*/ 6526784 w 6858000"/>
              <a:gd name="connsiteY38" fmla="*/ 1614950 h 6780924"/>
              <a:gd name="connsiteX39" fmla="*/ 6703126 w 6858000"/>
              <a:gd name="connsiteY39" fmla="*/ 1471226 h 6780924"/>
              <a:gd name="connsiteX40" fmla="*/ 6830404 w 6858000"/>
              <a:gd name="connsiteY40" fmla="*/ 1523946 h 6780924"/>
              <a:gd name="connsiteX41" fmla="*/ 6857998 w 6858000"/>
              <a:gd name="connsiteY41" fmla="*/ 1564874 h 6780924"/>
              <a:gd name="connsiteX42" fmla="*/ 6857998 w 6858000"/>
              <a:gd name="connsiteY42" fmla="*/ 4674715 h 6780924"/>
              <a:gd name="connsiteX43" fmla="*/ 6858000 w 6858000"/>
              <a:gd name="connsiteY43" fmla="*/ 4674715 h 6780924"/>
              <a:gd name="connsiteX44" fmla="*/ 6858000 w 6858000"/>
              <a:gd name="connsiteY44" fmla="*/ 4842542 h 6780924"/>
              <a:gd name="connsiteX45" fmla="*/ 6678000 w 6858000"/>
              <a:gd name="connsiteY45" fmla="*/ 5022542 h 6780924"/>
              <a:gd name="connsiteX46" fmla="*/ 6512145 w 6858000"/>
              <a:gd name="connsiteY46" fmla="*/ 4912606 h 6780924"/>
              <a:gd name="connsiteX47" fmla="*/ 6502414 w 6858000"/>
              <a:gd name="connsiteY47" fmla="*/ 4864407 h 6780924"/>
              <a:gd name="connsiteX48" fmla="*/ 6502414 w 6858000"/>
              <a:gd name="connsiteY48" fmla="*/ 5285377 h 6780924"/>
              <a:gd name="connsiteX49" fmla="*/ 6322414 w 6858000"/>
              <a:gd name="connsiteY49" fmla="*/ 5465377 h 6780924"/>
              <a:gd name="connsiteX50" fmla="*/ 6146071 w 6858000"/>
              <a:gd name="connsiteY50" fmla="*/ 5321653 h 6780924"/>
              <a:gd name="connsiteX51" fmla="*/ 6143463 w 6858000"/>
              <a:gd name="connsiteY51" fmla="*/ 5295783 h 6780924"/>
              <a:gd name="connsiteX52" fmla="*/ 6143463 w 6858000"/>
              <a:gd name="connsiteY52" fmla="*/ 6254957 h 6780924"/>
              <a:gd name="connsiteX53" fmla="*/ 5962488 w 6858000"/>
              <a:gd name="connsiteY53" fmla="*/ 6435932 h 6780924"/>
              <a:gd name="connsiteX54" fmla="*/ 5795735 w 6858000"/>
              <a:gd name="connsiteY54" fmla="*/ 6325401 h 6780924"/>
              <a:gd name="connsiteX55" fmla="*/ 5795551 w 6858000"/>
              <a:gd name="connsiteY55" fmla="*/ 6324808 h 6780924"/>
              <a:gd name="connsiteX56" fmla="*/ 5795456 w 6858000"/>
              <a:gd name="connsiteY56" fmla="*/ 6324667 h 6780924"/>
              <a:gd name="connsiteX57" fmla="*/ 5781311 w 6858000"/>
              <a:gd name="connsiteY57" fmla="*/ 6254603 h 6780924"/>
              <a:gd name="connsiteX58" fmla="*/ 5781311 w 6858000"/>
              <a:gd name="connsiteY58" fmla="*/ 6006221 h 6780924"/>
              <a:gd name="connsiteX59" fmla="*/ 5781513 w 6858000"/>
              <a:gd name="connsiteY59" fmla="*/ 6004217 h 6780924"/>
              <a:gd name="connsiteX60" fmla="*/ 5781513 w 6858000"/>
              <a:gd name="connsiteY60" fmla="*/ 5761749 h 6780924"/>
              <a:gd name="connsiteX61" fmla="*/ 5780208 w 6858000"/>
              <a:gd name="connsiteY61" fmla="*/ 5761749 h 6780924"/>
              <a:gd name="connsiteX62" fmla="*/ 5780208 w 6858000"/>
              <a:gd name="connsiteY62" fmla="*/ 5773159 h 6780924"/>
              <a:gd name="connsiteX63" fmla="*/ 5600208 w 6858000"/>
              <a:gd name="connsiteY63" fmla="*/ 5953159 h 6780924"/>
              <a:gd name="connsiteX64" fmla="*/ 5420208 w 6858000"/>
              <a:gd name="connsiteY64" fmla="*/ 5773159 h 6780924"/>
              <a:gd name="connsiteX65" fmla="*/ 5420208 w 6858000"/>
              <a:gd name="connsiteY65" fmla="*/ 5761749 h 6780924"/>
              <a:gd name="connsiteX66" fmla="*/ 5419105 w 6858000"/>
              <a:gd name="connsiteY66" fmla="*/ 5761749 h 6780924"/>
              <a:gd name="connsiteX67" fmla="*/ 5419105 w 6858000"/>
              <a:gd name="connsiteY67" fmla="*/ 6780924 h 6780924"/>
              <a:gd name="connsiteX68" fmla="*/ 5229225 w 6858000"/>
              <a:gd name="connsiteY68" fmla="*/ 6780924 h 6780924"/>
              <a:gd name="connsiteX69" fmla="*/ 5059105 w 6858000"/>
              <a:gd name="connsiteY69" fmla="*/ 6780924 h 6780924"/>
              <a:gd name="connsiteX70" fmla="*/ 5009857 w 6858000"/>
              <a:gd name="connsiteY70" fmla="*/ 6780924 h 6780924"/>
              <a:gd name="connsiteX71" fmla="*/ 4857750 w 6858000"/>
              <a:gd name="connsiteY71" fmla="*/ 6780924 h 6780924"/>
              <a:gd name="connsiteX72" fmla="*/ 4746147 w 6858000"/>
              <a:gd name="connsiteY72" fmla="*/ 6780924 h 6780924"/>
              <a:gd name="connsiteX73" fmla="*/ 4712147 w 6858000"/>
              <a:gd name="connsiteY73" fmla="*/ 6730496 h 6780924"/>
              <a:gd name="connsiteX74" fmla="*/ 4698002 w 6858000"/>
              <a:gd name="connsiteY74" fmla="*/ 6660431 h 6780924"/>
              <a:gd name="connsiteX75" fmla="*/ 4698002 w 6858000"/>
              <a:gd name="connsiteY75" fmla="*/ 5925639 h 6780924"/>
              <a:gd name="connsiteX76" fmla="*/ 4686136 w 6858000"/>
              <a:gd name="connsiteY76" fmla="*/ 5928313 h 6780924"/>
              <a:gd name="connsiteX77" fmla="*/ 4686136 w 6858000"/>
              <a:gd name="connsiteY77" fmla="*/ 6026357 h 6780924"/>
              <a:gd name="connsiteX78" fmla="*/ 4505161 w 6858000"/>
              <a:gd name="connsiteY78" fmla="*/ 6207332 h 6780924"/>
              <a:gd name="connsiteX79" fmla="*/ 4324186 w 6858000"/>
              <a:gd name="connsiteY79" fmla="*/ 6026357 h 6780924"/>
              <a:gd name="connsiteX80" fmla="*/ 4324186 w 6858000"/>
              <a:gd name="connsiteY80" fmla="*/ 6003902 h 6780924"/>
              <a:gd name="connsiteX81" fmla="*/ 4308074 w 6858000"/>
              <a:gd name="connsiteY81" fmla="*/ 6005915 h 6780924"/>
              <a:gd name="connsiteX82" fmla="*/ 4308074 w 6858000"/>
              <a:gd name="connsiteY82" fmla="*/ 6780924 h 6780924"/>
              <a:gd name="connsiteX83" fmla="*/ 3948076 w 6858000"/>
              <a:gd name="connsiteY83" fmla="*/ 6780924 h 6780924"/>
              <a:gd name="connsiteX84" fmla="*/ 3948076 w 6858000"/>
              <a:gd name="connsiteY84" fmla="*/ 6542799 h 6780924"/>
              <a:gd name="connsiteX85" fmla="*/ 3944666 w 6858000"/>
              <a:gd name="connsiteY85" fmla="*/ 6542799 h 6780924"/>
              <a:gd name="connsiteX86" fmla="*/ 3944666 w 6858000"/>
              <a:gd name="connsiteY86" fmla="*/ 6555998 h 6780924"/>
              <a:gd name="connsiteX87" fmla="*/ 3764666 w 6858000"/>
              <a:gd name="connsiteY87" fmla="*/ 6735998 h 6780924"/>
              <a:gd name="connsiteX88" fmla="*/ 3584666 w 6858000"/>
              <a:gd name="connsiteY88" fmla="*/ 6555998 h 6780924"/>
              <a:gd name="connsiteX89" fmla="*/ 3584666 w 6858000"/>
              <a:gd name="connsiteY89" fmla="*/ 6542799 h 6780924"/>
              <a:gd name="connsiteX90" fmla="*/ 3581256 w 6858000"/>
              <a:gd name="connsiteY90" fmla="*/ 6542799 h 6780924"/>
              <a:gd name="connsiteX91" fmla="*/ 3581256 w 6858000"/>
              <a:gd name="connsiteY91" fmla="*/ 6779446 h 6780924"/>
              <a:gd name="connsiteX92" fmla="*/ 3581107 w 6858000"/>
              <a:gd name="connsiteY92" fmla="*/ 6780924 h 6780924"/>
              <a:gd name="connsiteX93" fmla="*/ 3221405 w 6858000"/>
              <a:gd name="connsiteY93" fmla="*/ 6780924 h 6780924"/>
              <a:gd name="connsiteX94" fmla="*/ 3221256 w 6858000"/>
              <a:gd name="connsiteY94" fmla="*/ 6779446 h 6780924"/>
              <a:gd name="connsiteX95" fmla="*/ 3221256 w 6858000"/>
              <a:gd name="connsiteY95" fmla="*/ 6753018 h 6780924"/>
              <a:gd name="connsiteX96" fmla="*/ 3217846 w 6858000"/>
              <a:gd name="connsiteY96" fmla="*/ 6753706 h 6780924"/>
              <a:gd name="connsiteX97" fmla="*/ 3217846 w 6858000"/>
              <a:gd name="connsiteY97" fmla="*/ 6780924 h 6780924"/>
              <a:gd name="connsiteX98" fmla="*/ 2857846 w 6858000"/>
              <a:gd name="connsiteY98" fmla="*/ 6780924 h 6780924"/>
              <a:gd name="connsiteX99" fmla="*/ 2857846 w 6858000"/>
              <a:gd name="connsiteY99" fmla="*/ 6753312 h 6780924"/>
              <a:gd name="connsiteX100" fmla="*/ 2854436 w 6858000"/>
              <a:gd name="connsiteY100" fmla="*/ 6754001 h 6780924"/>
              <a:gd name="connsiteX101" fmla="*/ 2854436 w 6858000"/>
              <a:gd name="connsiteY101" fmla="*/ 6780924 h 6780924"/>
              <a:gd name="connsiteX102" fmla="*/ 2494436 w 6858000"/>
              <a:gd name="connsiteY102" fmla="*/ 6780924 h 6780924"/>
              <a:gd name="connsiteX103" fmla="*/ 2494436 w 6858000"/>
              <a:gd name="connsiteY103" fmla="*/ 6130942 h 6780924"/>
              <a:gd name="connsiteX104" fmla="*/ 2490066 w 6858000"/>
              <a:gd name="connsiteY104" fmla="*/ 6130059 h 6780924"/>
              <a:gd name="connsiteX105" fmla="*/ 2487368 w 6858000"/>
              <a:gd name="connsiteY105" fmla="*/ 6156817 h 6780924"/>
              <a:gd name="connsiteX106" fmla="*/ 2311026 w 6858000"/>
              <a:gd name="connsiteY106" fmla="*/ 6300541 h 6780924"/>
              <a:gd name="connsiteX107" fmla="*/ 2134684 w 6858000"/>
              <a:gd name="connsiteY107" fmla="*/ 6156817 h 6780924"/>
              <a:gd name="connsiteX108" fmla="*/ 2131742 w 6858000"/>
              <a:gd name="connsiteY108" fmla="*/ 6127628 h 6780924"/>
              <a:gd name="connsiteX109" fmla="*/ 2127618 w 6858000"/>
              <a:gd name="connsiteY109" fmla="*/ 6128461 h 6780924"/>
              <a:gd name="connsiteX110" fmla="*/ 2127618 w 6858000"/>
              <a:gd name="connsiteY110" fmla="*/ 6467924 h 6780924"/>
              <a:gd name="connsiteX111" fmla="*/ 1947618 w 6858000"/>
              <a:gd name="connsiteY111" fmla="*/ 6647924 h 6780924"/>
              <a:gd name="connsiteX112" fmla="*/ 1767618 w 6858000"/>
              <a:gd name="connsiteY112" fmla="*/ 6467924 h 6780924"/>
              <a:gd name="connsiteX113" fmla="*/ 1767618 w 6858000"/>
              <a:gd name="connsiteY113" fmla="*/ 5796012 h 6780924"/>
              <a:gd name="connsiteX114" fmla="*/ 1761784 w 6858000"/>
              <a:gd name="connsiteY114" fmla="*/ 5797189 h 6780924"/>
              <a:gd name="connsiteX115" fmla="*/ 1760550 w 6858000"/>
              <a:gd name="connsiteY115" fmla="*/ 5809435 h 6780924"/>
              <a:gd name="connsiteX116" fmla="*/ 1584208 w 6858000"/>
              <a:gd name="connsiteY116" fmla="*/ 5953159 h 6780924"/>
              <a:gd name="connsiteX117" fmla="*/ 1418352 w 6858000"/>
              <a:gd name="connsiteY117" fmla="*/ 5843223 h 6780924"/>
              <a:gd name="connsiteX118" fmla="*/ 1409520 w 6858000"/>
              <a:gd name="connsiteY118" fmla="*/ 5814770 h 6780924"/>
              <a:gd name="connsiteX119" fmla="*/ 1409520 w 6858000"/>
              <a:gd name="connsiteY119" fmla="*/ 6254958 h 6780924"/>
              <a:gd name="connsiteX120" fmla="*/ 1228546 w 6858000"/>
              <a:gd name="connsiteY120" fmla="*/ 6435933 h 6780924"/>
              <a:gd name="connsiteX121" fmla="*/ 1051248 w 6858000"/>
              <a:gd name="connsiteY121" fmla="*/ 6291431 h 6780924"/>
              <a:gd name="connsiteX122" fmla="*/ 1047574 w 6858000"/>
              <a:gd name="connsiteY122" fmla="*/ 6254997 h 6780924"/>
              <a:gd name="connsiteX123" fmla="*/ 1047574 w 6858000"/>
              <a:gd name="connsiteY123" fmla="*/ 6580136 h 6780924"/>
              <a:gd name="connsiteX124" fmla="*/ 866600 w 6858000"/>
              <a:gd name="connsiteY124" fmla="*/ 6761111 h 6780924"/>
              <a:gd name="connsiteX125" fmla="*/ 685625 w 6858000"/>
              <a:gd name="connsiteY125" fmla="*/ 6580136 h 6780924"/>
              <a:gd name="connsiteX126" fmla="*/ 685625 w 6858000"/>
              <a:gd name="connsiteY126" fmla="*/ 6076064 h 6780924"/>
              <a:gd name="connsiteX127" fmla="*/ 683480 w 6858000"/>
              <a:gd name="connsiteY127" fmla="*/ 6097332 h 6780924"/>
              <a:gd name="connsiteX128" fmla="*/ 507138 w 6858000"/>
              <a:gd name="connsiteY128" fmla="*/ 6241056 h 6780924"/>
              <a:gd name="connsiteX129" fmla="*/ 379860 w 6858000"/>
              <a:gd name="connsiteY129" fmla="*/ 6188335 h 6780924"/>
              <a:gd name="connsiteX130" fmla="*/ 352266 w 6858000"/>
              <a:gd name="connsiteY130" fmla="*/ 6147408 h 6780924"/>
              <a:gd name="connsiteX131" fmla="*/ 352266 w 6858000"/>
              <a:gd name="connsiteY131" fmla="*/ 6050281 h 6780924"/>
              <a:gd name="connsiteX132" fmla="*/ 352264 w 6858000"/>
              <a:gd name="connsiteY132" fmla="*/ 6050271 h 6780924"/>
              <a:gd name="connsiteX133" fmla="*/ 352264 w 6858000"/>
              <a:gd name="connsiteY133" fmla="*/ 5788251 h 6780924"/>
              <a:gd name="connsiteX134" fmla="*/ 344945 w 6858000"/>
              <a:gd name="connsiteY134" fmla="*/ 5824500 h 6780924"/>
              <a:gd name="connsiteX135" fmla="*/ 179091 w 6858000"/>
              <a:gd name="connsiteY135" fmla="*/ 5934436 h 6780924"/>
              <a:gd name="connsiteX136" fmla="*/ 2748 w 6858000"/>
              <a:gd name="connsiteY136" fmla="*/ 5790712 h 6780924"/>
              <a:gd name="connsiteX137" fmla="*/ 0 w 6858000"/>
              <a:gd name="connsiteY137" fmla="*/ 5763453 h 6780924"/>
              <a:gd name="connsiteX138" fmla="*/ 0 w 6858000"/>
              <a:gd name="connsiteY138" fmla="*/ 3970142 h 6780924"/>
              <a:gd name="connsiteX139" fmla="*/ 2748 w 6858000"/>
              <a:gd name="connsiteY139" fmla="*/ 3942883 h 6780924"/>
              <a:gd name="connsiteX140" fmla="*/ 179091 w 6858000"/>
              <a:gd name="connsiteY140" fmla="*/ 3799159 h 6780924"/>
              <a:gd name="connsiteX141" fmla="*/ 344945 w 6858000"/>
              <a:gd name="connsiteY141" fmla="*/ 3909095 h 6780924"/>
              <a:gd name="connsiteX142" fmla="*/ 352264 w 6858000"/>
              <a:gd name="connsiteY142" fmla="*/ 3945346 h 6780924"/>
              <a:gd name="connsiteX143" fmla="*/ 352264 w 6858000"/>
              <a:gd name="connsiteY143" fmla="*/ 2869739 h 6780924"/>
              <a:gd name="connsiteX144" fmla="*/ 532264 w 6858000"/>
              <a:gd name="connsiteY144" fmla="*/ 2689739 h 6780924"/>
              <a:gd name="connsiteX145" fmla="*/ 698119 w 6858000"/>
              <a:gd name="connsiteY145" fmla="*/ 2799676 h 6780924"/>
              <a:gd name="connsiteX146" fmla="*/ 707850 w 6858000"/>
              <a:gd name="connsiteY146" fmla="*/ 2847874 h 6780924"/>
              <a:gd name="connsiteX147" fmla="*/ 707850 w 6858000"/>
              <a:gd name="connsiteY147" fmla="*/ 2426905 h 6780924"/>
              <a:gd name="connsiteX148" fmla="*/ 887850 w 6858000"/>
              <a:gd name="connsiteY148" fmla="*/ 2246904 h 6780924"/>
              <a:gd name="connsiteX149" fmla="*/ 1064193 w 6858000"/>
              <a:gd name="connsiteY149" fmla="*/ 2390628 h 6780924"/>
              <a:gd name="connsiteX150" fmla="*/ 1066801 w 6858000"/>
              <a:gd name="connsiteY150" fmla="*/ 2416498 h 6780924"/>
              <a:gd name="connsiteX151" fmla="*/ 1066801 w 6858000"/>
              <a:gd name="connsiteY151" fmla="*/ 1457325 h 6780924"/>
              <a:gd name="connsiteX152" fmla="*/ 1247776 w 6858000"/>
              <a:gd name="connsiteY152" fmla="*/ 1276350 h 6780924"/>
              <a:gd name="connsiteX153" fmla="*/ 1414529 w 6858000"/>
              <a:gd name="connsiteY153" fmla="*/ 1386880 h 6780924"/>
              <a:gd name="connsiteX154" fmla="*/ 1414713 w 6858000"/>
              <a:gd name="connsiteY154" fmla="*/ 1387474 h 6780924"/>
              <a:gd name="connsiteX155" fmla="*/ 1414808 w 6858000"/>
              <a:gd name="connsiteY155" fmla="*/ 1387615 h 6780924"/>
              <a:gd name="connsiteX156" fmla="*/ 1428953 w 6858000"/>
              <a:gd name="connsiteY156" fmla="*/ 1457678 h 6780924"/>
              <a:gd name="connsiteX157" fmla="*/ 1428953 w 6858000"/>
              <a:gd name="connsiteY157" fmla="*/ 1706061 h 6780924"/>
              <a:gd name="connsiteX158" fmla="*/ 1428751 w 6858000"/>
              <a:gd name="connsiteY158" fmla="*/ 1708065 h 6780924"/>
              <a:gd name="connsiteX159" fmla="*/ 1428751 w 6858000"/>
              <a:gd name="connsiteY159" fmla="*/ 2186419 h 6780924"/>
              <a:gd name="connsiteX160" fmla="*/ 1428953 w 6858000"/>
              <a:gd name="connsiteY160" fmla="*/ 2188423 h 6780924"/>
              <a:gd name="connsiteX161" fmla="*/ 1428953 w 6858000"/>
              <a:gd name="connsiteY161" fmla="*/ 2344473 h 6780924"/>
              <a:gd name="connsiteX162" fmla="*/ 1430056 w 6858000"/>
              <a:gd name="connsiteY162" fmla="*/ 2343631 h 6780924"/>
              <a:gd name="connsiteX163" fmla="*/ 1430056 w 6858000"/>
              <a:gd name="connsiteY163" fmla="*/ 1939123 h 6780924"/>
              <a:gd name="connsiteX164" fmla="*/ 1610056 w 6858000"/>
              <a:gd name="connsiteY164" fmla="*/ 1759123 h 6780924"/>
              <a:gd name="connsiteX165" fmla="*/ 1790056 w 6858000"/>
              <a:gd name="connsiteY165" fmla="*/ 1939123 h 6780924"/>
              <a:gd name="connsiteX166" fmla="*/ 1790056 w 6858000"/>
              <a:gd name="connsiteY166" fmla="*/ 2094491 h 6780924"/>
              <a:gd name="connsiteX167" fmla="*/ 1791159 w 6858000"/>
              <a:gd name="connsiteY167" fmla="*/ 2093833 h 6780924"/>
              <a:gd name="connsiteX168" fmla="*/ 1791159 w 6858000"/>
              <a:gd name="connsiteY168" fmla="*/ 452552 h 6780924"/>
              <a:gd name="connsiteX169" fmla="*/ 1971159 w 6858000"/>
              <a:gd name="connsiteY169" fmla="*/ 272552 h 6780924"/>
              <a:gd name="connsiteX170" fmla="*/ 2151159 w 6858000"/>
              <a:gd name="connsiteY170" fmla="*/ 452552 h 6780924"/>
              <a:gd name="connsiteX171" fmla="*/ 2151159 w 6858000"/>
              <a:gd name="connsiteY171" fmla="*/ 1123074 h 6780924"/>
              <a:gd name="connsiteX172" fmla="*/ 2152262 w 6858000"/>
              <a:gd name="connsiteY172" fmla="*/ 1123074 h 6780924"/>
              <a:gd name="connsiteX173" fmla="*/ 2152262 w 6858000"/>
              <a:gd name="connsiteY173" fmla="*/ 1051851 h 6780924"/>
              <a:gd name="connsiteX174" fmla="*/ 2332262 w 6858000"/>
              <a:gd name="connsiteY174" fmla="*/ 871849 h 6780924"/>
              <a:gd name="connsiteX175" fmla="*/ 2512262 w 6858000"/>
              <a:gd name="connsiteY175" fmla="*/ 1051851 h 6780924"/>
              <a:gd name="connsiteX176" fmla="*/ 2512262 w 6858000"/>
              <a:gd name="connsiteY176" fmla="*/ 1786643 h 6780924"/>
              <a:gd name="connsiteX177" fmla="*/ 2524128 w 6858000"/>
              <a:gd name="connsiteY177" fmla="*/ 1783969 h 6780924"/>
              <a:gd name="connsiteX178" fmla="*/ 2524128 w 6858000"/>
              <a:gd name="connsiteY178" fmla="*/ 1685924 h 6780924"/>
              <a:gd name="connsiteX179" fmla="*/ 2705103 w 6858000"/>
              <a:gd name="connsiteY179" fmla="*/ 1504950 h 6780924"/>
              <a:gd name="connsiteX180" fmla="*/ 2886078 w 6858000"/>
              <a:gd name="connsiteY180" fmla="*/ 1685924 h 6780924"/>
              <a:gd name="connsiteX181" fmla="*/ 2886078 w 6858000"/>
              <a:gd name="connsiteY181" fmla="*/ 1708380 h 6780924"/>
              <a:gd name="connsiteX182" fmla="*/ 2902190 w 6858000"/>
              <a:gd name="connsiteY182" fmla="*/ 1706366 h 6780924"/>
              <a:gd name="connsiteX183" fmla="*/ 2902190 w 6858000"/>
              <a:gd name="connsiteY183" fmla="*/ 788060 h 6780924"/>
              <a:gd name="connsiteX184" fmla="*/ 3082188 w 6858000"/>
              <a:gd name="connsiteY184" fmla="*/ 608060 h 6780924"/>
              <a:gd name="connsiteX185" fmla="*/ 3262188 w 6858000"/>
              <a:gd name="connsiteY185" fmla="*/ 788060 h 6780924"/>
              <a:gd name="connsiteX186" fmla="*/ 3262188 w 6858000"/>
              <a:gd name="connsiteY186" fmla="*/ 1123074 h 6780924"/>
              <a:gd name="connsiteX187" fmla="*/ 3272303 w 6858000"/>
              <a:gd name="connsiteY187" fmla="*/ 1123074 h 6780924"/>
              <a:gd name="connsiteX188" fmla="*/ 3279744 w 6858000"/>
              <a:gd name="connsiteY188" fmla="*/ 1086219 h 6780924"/>
              <a:gd name="connsiteX189" fmla="*/ 3445598 w 6858000"/>
              <a:gd name="connsiteY189" fmla="*/ 976284 h 6780924"/>
              <a:gd name="connsiteX190" fmla="*/ 3611453 w 6858000"/>
              <a:gd name="connsiteY190" fmla="*/ 1086219 h 6780924"/>
              <a:gd name="connsiteX191" fmla="*/ 3618893 w 6858000"/>
              <a:gd name="connsiteY191" fmla="*/ 1123074 h 6780924"/>
              <a:gd name="connsiteX192" fmla="*/ 3629008 w 6858000"/>
              <a:gd name="connsiteY192" fmla="*/ 1123074 h 6780924"/>
              <a:gd name="connsiteX193" fmla="*/ 3629008 w 6858000"/>
              <a:gd name="connsiteY193" fmla="*/ 932835 h 6780924"/>
              <a:gd name="connsiteX194" fmla="*/ 3809008 w 6858000"/>
              <a:gd name="connsiteY194" fmla="*/ 752835 h 6780924"/>
              <a:gd name="connsiteX195" fmla="*/ 3989008 w 6858000"/>
              <a:gd name="connsiteY195" fmla="*/ 932835 h 6780924"/>
              <a:gd name="connsiteX196" fmla="*/ 3989008 w 6858000"/>
              <a:gd name="connsiteY196" fmla="*/ 959263 h 6780924"/>
              <a:gd name="connsiteX197" fmla="*/ 3992418 w 6858000"/>
              <a:gd name="connsiteY197" fmla="*/ 958575 h 6780924"/>
              <a:gd name="connsiteX198" fmla="*/ 3992418 w 6858000"/>
              <a:gd name="connsiteY198" fmla="*/ 229104 h 6780924"/>
              <a:gd name="connsiteX199" fmla="*/ 4172418 w 6858000"/>
              <a:gd name="connsiteY199" fmla="*/ 49104 h 6780924"/>
              <a:gd name="connsiteX200" fmla="*/ 3082188 w 6858000"/>
              <a:gd name="connsiteY200" fmla="*/ 0 h 6780924"/>
              <a:gd name="connsiteX201" fmla="*/ 3262188 w 6858000"/>
              <a:gd name="connsiteY201" fmla="*/ 180000 h 6780924"/>
              <a:gd name="connsiteX202" fmla="*/ 3262188 w 6858000"/>
              <a:gd name="connsiteY202" fmla="*/ 332390 h 6780924"/>
              <a:gd name="connsiteX203" fmla="*/ 3082188 w 6858000"/>
              <a:gd name="connsiteY203" fmla="*/ 512390 h 6780924"/>
              <a:gd name="connsiteX204" fmla="*/ 2902190 w 6858000"/>
              <a:gd name="connsiteY204" fmla="*/ 332390 h 6780924"/>
              <a:gd name="connsiteX205" fmla="*/ 2902190 w 6858000"/>
              <a:gd name="connsiteY205" fmla="*/ 180000 h 6780924"/>
              <a:gd name="connsiteX206" fmla="*/ 3082188 w 6858000"/>
              <a:gd name="connsiteY206" fmla="*/ 0 h 678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6858000" h="6780924">
                <a:moveTo>
                  <a:pt x="4899238" y="480718"/>
                </a:moveTo>
                <a:cubicBezTo>
                  <a:pt x="4998650" y="480718"/>
                  <a:pt x="5079238" y="561307"/>
                  <a:pt x="5079238" y="660719"/>
                </a:cubicBezTo>
                <a:lnTo>
                  <a:pt x="5079238" y="813109"/>
                </a:lnTo>
                <a:cubicBezTo>
                  <a:pt x="5079238" y="912519"/>
                  <a:pt x="4998650" y="993109"/>
                  <a:pt x="4899238" y="993109"/>
                </a:cubicBezTo>
                <a:cubicBezTo>
                  <a:pt x="4799828" y="993109"/>
                  <a:pt x="4719238" y="912519"/>
                  <a:pt x="4719238" y="813109"/>
                </a:cubicBezTo>
                <a:lnTo>
                  <a:pt x="4719238" y="660719"/>
                </a:lnTo>
                <a:cubicBezTo>
                  <a:pt x="4719238" y="561307"/>
                  <a:pt x="4799828" y="480718"/>
                  <a:pt x="4899238" y="480718"/>
                </a:cubicBezTo>
                <a:close/>
                <a:moveTo>
                  <a:pt x="4172418" y="49104"/>
                </a:moveTo>
                <a:cubicBezTo>
                  <a:pt x="4271828" y="49104"/>
                  <a:pt x="4352418" y="129694"/>
                  <a:pt x="4352418" y="229104"/>
                </a:cubicBezTo>
                <a:lnTo>
                  <a:pt x="4352418" y="958969"/>
                </a:lnTo>
                <a:lnTo>
                  <a:pt x="4355828" y="958280"/>
                </a:lnTo>
                <a:lnTo>
                  <a:pt x="4355828" y="910422"/>
                </a:lnTo>
                <a:cubicBezTo>
                  <a:pt x="4355828" y="811012"/>
                  <a:pt x="4436416" y="730422"/>
                  <a:pt x="4535826" y="730422"/>
                </a:cubicBezTo>
                <a:cubicBezTo>
                  <a:pt x="4635238" y="730422"/>
                  <a:pt x="4715828" y="811012"/>
                  <a:pt x="4715828" y="910422"/>
                </a:cubicBezTo>
                <a:lnTo>
                  <a:pt x="4715828" y="1581340"/>
                </a:lnTo>
                <a:lnTo>
                  <a:pt x="4720198" y="1582222"/>
                </a:lnTo>
                <a:lnTo>
                  <a:pt x="4722896" y="1555465"/>
                </a:lnTo>
                <a:cubicBezTo>
                  <a:pt x="4739680" y="1473443"/>
                  <a:pt x="4812252" y="1411741"/>
                  <a:pt x="4899238" y="1411741"/>
                </a:cubicBezTo>
                <a:cubicBezTo>
                  <a:pt x="4986222" y="1411741"/>
                  <a:pt x="5058796" y="1473443"/>
                  <a:pt x="5075580" y="1555465"/>
                </a:cubicBezTo>
                <a:lnTo>
                  <a:pt x="5078522" y="1584654"/>
                </a:lnTo>
                <a:lnTo>
                  <a:pt x="5082646" y="1583821"/>
                </a:lnTo>
                <a:lnTo>
                  <a:pt x="5082646" y="1244357"/>
                </a:lnTo>
                <a:cubicBezTo>
                  <a:pt x="5082646" y="1144948"/>
                  <a:pt x="5163236" y="1064357"/>
                  <a:pt x="5262646" y="1064357"/>
                </a:cubicBezTo>
                <a:cubicBezTo>
                  <a:pt x="5362058" y="1064357"/>
                  <a:pt x="5442646" y="1144948"/>
                  <a:pt x="5442646" y="1244357"/>
                </a:cubicBezTo>
                <a:lnTo>
                  <a:pt x="5442646" y="1916269"/>
                </a:lnTo>
                <a:lnTo>
                  <a:pt x="5448480" y="1915093"/>
                </a:lnTo>
                <a:lnTo>
                  <a:pt x="5449714" y="1902847"/>
                </a:lnTo>
                <a:cubicBezTo>
                  <a:pt x="5466498" y="1820824"/>
                  <a:pt x="5539072" y="1759123"/>
                  <a:pt x="5626056" y="1759123"/>
                </a:cubicBezTo>
                <a:cubicBezTo>
                  <a:pt x="5700616" y="1759123"/>
                  <a:pt x="5764586" y="1804454"/>
                  <a:pt x="5791912" y="1869059"/>
                </a:cubicBezTo>
                <a:lnTo>
                  <a:pt x="5800744" y="1897511"/>
                </a:lnTo>
                <a:lnTo>
                  <a:pt x="5800744" y="1457324"/>
                </a:lnTo>
                <a:cubicBezTo>
                  <a:pt x="5800744" y="1357374"/>
                  <a:pt x="5881768" y="1276349"/>
                  <a:pt x="5981718" y="1276349"/>
                </a:cubicBezTo>
                <a:cubicBezTo>
                  <a:pt x="6069174" y="1276349"/>
                  <a:pt x="6142142" y="1338383"/>
                  <a:pt x="6159016" y="1420851"/>
                </a:cubicBezTo>
                <a:lnTo>
                  <a:pt x="6162690" y="1457285"/>
                </a:lnTo>
                <a:lnTo>
                  <a:pt x="6162690" y="1132146"/>
                </a:lnTo>
                <a:cubicBezTo>
                  <a:pt x="6162690" y="1032196"/>
                  <a:pt x="6243714" y="951170"/>
                  <a:pt x="6343664" y="951170"/>
                </a:cubicBezTo>
                <a:cubicBezTo>
                  <a:pt x="6443614" y="951170"/>
                  <a:pt x="6524640" y="1032196"/>
                  <a:pt x="6524640" y="1132146"/>
                </a:cubicBezTo>
                <a:lnTo>
                  <a:pt x="6524640" y="1636217"/>
                </a:lnTo>
                <a:lnTo>
                  <a:pt x="6526784" y="1614950"/>
                </a:lnTo>
                <a:cubicBezTo>
                  <a:pt x="6543568" y="1532926"/>
                  <a:pt x="6616142" y="1471226"/>
                  <a:pt x="6703126" y="1471226"/>
                </a:cubicBezTo>
                <a:cubicBezTo>
                  <a:pt x="6752830" y="1471226"/>
                  <a:pt x="6797830" y="1491374"/>
                  <a:pt x="6830404" y="1523946"/>
                </a:cubicBezTo>
                <a:lnTo>
                  <a:pt x="6857998" y="1564874"/>
                </a:lnTo>
                <a:lnTo>
                  <a:pt x="6857998" y="4674715"/>
                </a:lnTo>
                <a:lnTo>
                  <a:pt x="6858000" y="4674715"/>
                </a:lnTo>
                <a:lnTo>
                  <a:pt x="6858000" y="4842542"/>
                </a:lnTo>
                <a:cubicBezTo>
                  <a:pt x="6858000" y="4941953"/>
                  <a:pt x="6777411" y="5022542"/>
                  <a:pt x="6678000" y="5022542"/>
                </a:cubicBezTo>
                <a:cubicBezTo>
                  <a:pt x="6603442" y="5022542"/>
                  <a:pt x="6539471" y="4977210"/>
                  <a:pt x="6512145" y="4912606"/>
                </a:cubicBezTo>
                <a:lnTo>
                  <a:pt x="6502414" y="4864407"/>
                </a:lnTo>
                <a:lnTo>
                  <a:pt x="6502414" y="5285377"/>
                </a:lnTo>
                <a:cubicBezTo>
                  <a:pt x="6502414" y="5384788"/>
                  <a:pt x="6421825" y="5465377"/>
                  <a:pt x="6322414" y="5465377"/>
                </a:cubicBezTo>
                <a:cubicBezTo>
                  <a:pt x="6235430" y="5465377"/>
                  <a:pt x="6162855" y="5403676"/>
                  <a:pt x="6146071" y="5321653"/>
                </a:cubicBezTo>
                <a:lnTo>
                  <a:pt x="6143463" y="5295783"/>
                </a:lnTo>
                <a:lnTo>
                  <a:pt x="6143463" y="6254957"/>
                </a:lnTo>
                <a:cubicBezTo>
                  <a:pt x="6143463" y="6354907"/>
                  <a:pt x="6062438" y="6435932"/>
                  <a:pt x="5962488" y="6435932"/>
                </a:cubicBezTo>
                <a:cubicBezTo>
                  <a:pt x="5887526" y="6435932"/>
                  <a:pt x="5823208" y="6390355"/>
                  <a:pt x="5795735" y="6325401"/>
                </a:cubicBezTo>
                <a:lnTo>
                  <a:pt x="5795551" y="6324808"/>
                </a:lnTo>
                <a:lnTo>
                  <a:pt x="5795456" y="6324667"/>
                </a:lnTo>
                <a:cubicBezTo>
                  <a:pt x="5786348" y="6303133"/>
                  <a:pt x="5781311" y="6279456"/>
                  <a:pt x="5781311" y="6254603"/>
                </a:cubicBezTo>
                <a:lnTo>
                  <a:pt x="5781311" y="6006221"/>
                </a:lnTo>
                <a:lnTo>
                  <a:pt x="5781513" y="6004217"/>
                </a:lnTo>
                <a:lnTo>
                  <a:pt x="5781513" y="5761749"/>
                </a:lnTo>
                <a:lnTo>
                  <a:pt x="5780208" y="5761749"/>
                </a:lnTo>
                <a:lnTo>
                  <a:pt x="5780208" y="5773159"/>
                </a:lnTo>
                <a:cubicBezTo>
                  <a:pt x="5780208" y="5872570"/>
                  <a:pt x="5699619" y="5953159"/>
                  <a:pt x="5600208" y="5953159"/>
                </a:cubicBezTo>
                <a:cubicBezTo>
                  <a:pt x="5500797" y="5953159"/>
                  <a:pt x="5420208" y="5872570"/>
                  <a:pt x="5420208" y="5773159"/>
                </a:cubicBezTo>
                <a:lnTo>
                  <a:pt x="5420208" y="5761749"/>
                </a:lnTo>
                <a:lnTo>
                  <a:pt x="5419105" y="5761749"/>
                </a:lnTo>
                <a:lnTo>
                  <a:pt x="5419105" y="6780924"/>
                </a:lnTo>
                <a:lnTo>
                  <a:pt x="5229225" y="6780924"/>
                </a:lnTo>
                <a:lnTo>
                  <a:pt x="5059105" y="6780924"/>
                </a:lnTo>
                <a:lnTo>
                  <a:pt x="5009857" y="6780924"/>
                </a:lnTo>
                <a:lnTo>
                  <a:pt x="4857750" y="6780924"/>
                </a:lnTo>
                <a:lnTo>
                  <a:pt x="4746147" y="6780924"/>
                </a:lnTo>
                <a:lnTo>
                  <a:pt x="4712147" y="6730496"/>
                </a:lnTo>
                <a:cubicBezTo>
                  <a:pt x="4703039" y="6708961"/>
                  <a:pt x="4698002" y="6685284"/>
                  <a:pt x="4698002" y="6660431"/>
                </a:cubicBezTo>
                <a:lnTo>
                  <a:pt x="4698002" y="5925639"/>
                </a:lnTo>
                <a:lnTo>
                  <a:pt x="4686136" y="5928313"/>
                </a:lnTo>
                <a:lnTo>
                  <a:pt x="4686136" y="6026357"/>
                </a:lnTo>
                <a:cubicBezTo>
                  <a:pt x="4686136" y="6126307"/>
                  <a:pt x="4605111" y="6207332"/>
                  <a:pt x="4505161" y="6207332"/>
                </a:cubicBezTo>
                <a:cubicBezTo>
                  <a:pt x="4405211" y="6207332"/>
                  <a:pt x="4324186" y="6126307"/>
                  <a:pt x="4324186" y="6026357"/>
                </a:cubicBezTo>
                <a:lnTo>
                  <a:pt x="4324186" y="6003902"/>
                </a:lnTo>
                <a:lnTo>
                  <a:pt x="4308074" y="6005915"/>
                </a:lnTo>
                <a:lnTo>
                  <a:pt x="4308074" y="6780924"/>
                </a:lnTo>
                <a:lnTo>
                  <a:pt x="3948076" y="6780924"/>
                </a:lnTo>
                <a:lnTo>
                  <a:pt x="3948076" y="6542799"/>
                </a:lnTo>
                <a:lnTo>
                  <a:pt x="3944666" y="6542799"/>
                </a:lnTo>
                <a:lnTo>
                  <a:pt x="3944666" y="6555998"/>
                </a:lnTo>
                <a:cubicBezTo>
                  <a:pt x="3944666" y="6655409"/>
                  <a:pt x="3864076" y="6735998"/>
                  <a:pt x="3764666" y="6735998"/>
                </a:cubicBezTo>
                <a:cubicBezTo>
                  <a:pt x="3665254" y="6735998"/>
                  <a:pt x="3584666" y="6655409"/>
                  <a:pt x="3584666" y="6555998"/>
                </a:cubicBezTo>
                <a:lnTo>
                  <a:pt x="3584666" y="6542799"/>
                </a:lnTo>
                <a:lnTo>
                  <a:pt x="3581256" y="6542799"/>
                </a:lnTo>
                <a:lnTo>
                  <a:pt x="3581256" y="6779446"/>
                </a:lnTo>
                <a:lnTo>
                  <a:pt x="3581107" y="6780924"/>
                </a:lnTo>
                <a:lnTo>
                  <a:pt x="3221405" y="6780924"/>
                </a:lnTo>
                <a:lnTo>
                  <a:pt x="3221256" y="6779446"/>
                </a:lnTo>
                <a:lnTo>
                  <a:pt x="3221256" y="6753018"/>
                </a:lnTo>
                <a:lnTo>
                  <a:pt x="3217846" y="6753706"/>
                </a:lnTo>
                <a:lnTo>
                  <a:pt x="3217846" y="6780924"/>
                </a:lnTo>
                <a:lnTo>
                  <a:pt x="2857846" y="6780924"/>
                </a:lnTo>
                <a:lnTo>
                  <a:pt x="2857846" y="6753312"/>
                </a:lnTo>
                <a:lnTo>
                  <a:pt x="2854436" y="6754001"/>
                </a:lnTo>
                <a:lnTo>
                  <a:pt x="2854436" y="6780924"/>
                </a:lnTo>
                <a:lnTo>
                  <a:pt x="2494436" y="6780924"/>
                </a:lnTo>
                <a:lnTo>
                  <a:pt x="2494436" y="6130942"/>
                </a:lnTo>
                <a:lnTo>
                  <a:pt x="2490066" y="6130059"/>
                </a:lnTo>
                <a:lnTo>
                  <a:pt x="2487368" y="6156817"/>
                </a:lnTo>
                <a:cubicBezTo>
                  <a:pt x="2470584" y="6238839"/>
                  <a:pt x="2398012" y="6300541"/>
                  <a:pt x="2311026" y="6300541"/>
                </a:cubicBezTo>
                <a:cubicBezTo>
                  <a:pt x="2224043" y="6300541"/>
                  <a:pt x="2151468" y="6238839"/>
                  <a:pt x="2134684" y="6156817"/>
                </a:cubicBezTo>
                <a:lnTo>
                  <a:pt x="2131742" y="6127628"/>
                </a:lnTo>
                <a:lnTo>
                  <a:pt x="2127618" y="6128461"/>
                </a:lnTo>
                <a:lnTo>
                  <a:pt x="2127618" y="6467924"/>
                </a:lnTo>
                <a:cubicBezTo>
                  <a:pt x="2127618" y="6567334"/>
                  <a:pt x="2047028" y="6647924"/>
                  <a:pt x="1947618" y="6647924"/>
                </a:cubicBezTo>
                <a:cubicBezTo>
                  <a:pt x="1848206" y="6647924"/>
                  <a:pt x="1767618" y="6567334"/>
                  <a:pt x="1767618" y="6467924"/>
                </a:cubicBezTo>
                <a:lnTo>
                  <a:pt x="1767618" y="5796012"/>
                </a:lnTo>
                <a:lnTo>
                  <a:pt x="1761784" y="5797189"/>
                </a:lnTo>
                <a:lnTo>
                  <a:pt x="1760550" y="5809435"/>
                </a:lnTo>
                <a:cubicBezTo>
                  <a:pt x="1743766" y="5891458"/>
                  <a:pt x="1671192" y="5953159"/>
                  <a:pt x="1584208" y="5953159"/>
                </a:cubicBezTo>
                <a:cubicBezTo>
                  <a:pt x="1509649" y="5953159"/>
                  <a:pt x="1445678" y="5907827"/>
                  <a:pt x="1418352" y="5843223"/>
                </a:cubicBezTo>
                <a:lnTo>
                  <a:pt x="1409520" y="5814770"/>
                </a:lnTo>
                <a:lnTo>
                  <a:pt x="1409520" y="6254958"/>
                </a:lnTo>
                <a:cubicBezTo>
                  <a:pt x="1409520" y="6354908"/>
                  <a:pt x="1328496" y="6435933"/>
                  <a:pt x="1228546" y="6435933"/>
                </a:cubicBezTo>
                <a:cubicBezTo>
                  <a:pt x="1141090" y="6435933"/>
                  <a:pt x="1068122" y="6373898"/>
                  <a:pt x="1051248" y="6291431"/>
                </a:cubicBezTo>
                <a:lnTo>
                  <a:pt x="1047574" y="6254997"/>
                </a:lnTo>
                <a:lnTo>
                  <a:pt x="1047574" y="6580136"/>
                </a:lnTo>
                <a:cubicBezTo>
                  <a:pt x="1047574" y="6680086"/>
                  <a:pt x="966550" y="6761111"/>
                  <a:pt x="866600" y="6761111"/>
                </a:cubicBezTo>
                <a:cubicBezTo>
                  <a:pt x="766650" y="6761111"/>
                  <a:pt x="685625" y="6680086"/>
                  <a:pt x="685625" y="6580136"/>
                </a:cubicBezTo>
                <a:lnTo>
                  <a:pt x="685625" y="6076064"/>
                </a:lnTo>
                <a:lnTo>
                  <a:pt x="683480" y="6097332"/>
                </a:lnTo>
                <a:cubicBezTo>
                  <a:pt x="666696" y="6179355"/>
                  <a:pt x="594123" y="6241056"/>
                  <a:pt x="507138" y="6241056"/>
                </a:cubicBezTo>
                <a:cubicBezTo>
                  <a:pt x="457434" y="6241056"/>
                  <a:pt x="412434" y="6220908"/>
                  <a:pt x="379860" y="6188335"/>
                </a:cubicBezTo>
                <a:lnTo>
                  <a:pt x="352266" y="6147408"/>
                </a:lnTo>
                <a:lnTo>
                  <a:pt x="352266" y="6050281"/>
                </a:lnTo>
                <a:lnTo>
                  <a:pt x="352264" y="6050271"/>
                </a:lnTo>
                <a:lnTo>
                  <a:pt x="352264" y="5788251"/>
                </a:lnTo>
                <a:lnTo>
                  <a:pt x="344945" y="5824500"/>
                </a:lnTo>
                <a:cubicBezTo>
                  <a:pt x="317620" y="5889105"/>
                  <a:pt x="253649" y="5934436"/>
                  <a:pt x="179091" y="5934436"/>
                </a:cubicBezTo>
                <a:cubicBezTo>
                  <a:pt x="92106" y="5934436"/>
                  <a:pt x="19532" y="5872735"/>
                  <a:pt x="2748" y="5790712"/>
                </a:cubicBezTo>
                <a:lnTo>
                  <a:pt x="0" y="5763453"/>
                </a:lnTo>
                <a:lnTo>
                  <a:pt x="0" y="3970142"/>
                </a:lnTo>
                <a:lnTo>
                  <a:pt x="2748" y="3942883"/>
                </a:lnTo>
                <a:cubicBezTo>
                  <a:pt x="19532" y="3860860"/>
                  <a:pt x="92106" y="3799159"/>
                  <a:pt x="179091" y="3799159"/>
                </a:cubicBezTo>
                <a:cubicBezTo>
                  <a:pt x="253649" y="3799159"/>
                  <a:pt x="317620" y="3844491"/>
                  <a:pt x="344945" y="3909095"/>
                </a:cubicBezTo>
                <a:lnTo>
                  <a:pt x="352264" y="3945346"/>
                </a:lnTo>
                <a:lnTo>
                  <a:pt x="352264" y="2869739"/>
                </a:lnTo>
                <a:cubicBezTo>
                  <a:pt x="352264" y="2770328"/>
                  <a:pt x="432853" y="2689739"/>
                  <a:pt x="532264" y="2689739"/>
                </a:cubicBezTo>
                <a:cubicBezTo>
                  <a:pt x="606822" y="2689739"/>
                  <a:pt x="670793" y="2735072"/>
                  <a:pt x="698119" y="2799676"/>
                </a:cubicBezTo>
                <a:lnTo>
                  <a:pt x="707850" y="2847874"/>
                </a:lnTo>
                <a:lnTo>
                  <a:pt x="707850" y="2426905"/>
                </a:lnTo>
                <a:cubicBezTo>
                  <a:pt x="707850" y="2327493"/>
                  <a:pt x="788439" y="2246904"/>
                  <a:pt x="887850" y="2246904"/>
                </a:cubicBezTo>
                <a:cubicBezTo>
                  <a:pt x="974834" y="2246904"/>
                  <a:pt x="1047409" y="2308606"/>
                  <a:pt x="1064193" y="2390628"/>
                </a:cubicBezTo>
                <a:lnTo>
                  <a:pt x="1066801" y="2416498"/>
                </a:lnTo>
                <a:lnTo>
                  <a:pt x="1066801" y="1457325"/>
                </a:lnTo>
                <a:cubicBezTo>
                  <a:pt x="1066801" y="1357374"/>
                  <a:pt x="1147826" y="1276350"/>
                  <a:pt x="1247776" y="1276350"/>
                </a:cubicBezTo>
                <a:cubicBezTo>
                  <a:pt x="1322738" y="1276350"/>
                  <a:pt x="1387056" y="1321927"/>
                  <a:pt x="1414529" y="1386880"/>
                </a:cubicBezTo>
                <a:lnTo>
                  <a:pt x="1414713" y="1387474"/>
                </a:lnTo>
                <a:lnTo>
                  <a:pt x="1414808" y="1387615"/>
                </a:lnTo>
                <a:cubicBezTo>
                  <a:pt x="1423916" y="1409148"/>
                  <a:pt x="1428953" y="1432825"/>
                  <a:pt x="1428953" y="1457678"/>
                </a:cubicBezTo>
                <a:lnTo>
                  <a:pt x="1428953" y="1706061"/>
                </a:lnTo>
                <a:lnTo>
                  <a:pt x="1428751" y="1708065"/>
                </a:lnTo>
                <a:lnTo>
                  <a:pt x="1428751" y="2186419"/>
                </a:lnTo>
                <a:lnTo>
                  <a:pt x="1428953" y="2188423"/>
                </a:lnTo>
                <a:lnTo>
                  <a:pt x="1428953" y="2344473"/>
                </a:lnTo>
                <a:lnTo>
                  <a:pt x="1430056" y="2343631"/>
                </a:lnTo>
                <a:lnTo>
                  <a:pt x="1430056" y="1939123"/>
                </a:lnTo>
                <a:cubicBezTo>
                  <a:pt x="1430056" y="1839712"/>
                  <a:pt x="1510645" y="1759123"/>
                  <a:pt x="1610056" y="1759123"/>
                </a:cubicBezTo>
                <a:cubicBezTo>
                  <a:pt x="1709467" y="1759123"/>
                  <a:pt x="1790056" y="1839712"/>
                  <a:pt x="1790056" y="1939123"/>
                </a:cubicBezTo>
                <a:lnTo>
                  <a:pt x="1790056" y="2094491"/>
                </a:lnTo>
                <a:lnTo>
                  <a:pt x="1791159" y="2093833"/>
                </a:lnTo>
                <a:lnTo>
                  <a:pt x="1791159" y="452552"/>
                </a:lnTo>
                <a:cubicBezTo>
                  <a:pt x="1791159" y="353142"/>
                  <a:pt x="1871748" y="272552"/>
                  <a:pt x="1971159" y="272552"/>
                </a:cubicBezTo>
                <a:cubicBezTo>
                  <a:pt x="2070570" y="272552"/>
                  <a:pt x="2151159" y="353142"/>
                  <a:pt x="2151159" y="452552"/>
                </a:cubicBezTo>
                <a:lnTo>
                  <a:pt x="2151159" y="1123074"/>
                </a:lnTo>
                <a:lnTo>
                  <a:pt x="2152262" y="1123074"/>
                </a:lnTo>
                <a:lnTo>
                  <a:pt x="2152262" y="1051851"/>
                </a:lnTo>
                <a:cubicBezTo>
                  <a:pt x="2152262" y="952438"/>
                  <a:pt x="2232851" y="871849"/>
                  <a:pt x="2332262" y="871849"/>
                </a:cubicBezTo>
                <a:cubicBezTo>
                  <a:pt x="2431673" y="871849"/>
                  <a:pt x="2512262" y="952438"/>
                  <a:pt x="2512262" y="1051851"/>
                </a:cubicBezTo>
                <a:lnTo>
                  <a:pt x="2512262" y="1786643"/>
                </a:lnTo>
                <a:lnTo>
                  <a:pt x="2524128" y="1783969"/>
                </a:lnTo>
                <a:lnTo>
                  <a:pt x="2524128" y="1685924"/>
                </a:lnTo>
                <a:cubicBezTo>
                  <a:pt x="2524128" y="1585975"/>
                  <a:pt x="2605153" y="1504950"/>
                  <a:pt x="2705103" y="1504950"/>
                </a:cubicBezTo>
                <a:cubicBezTo>
                  <a:pt x="2805053" y="1504950"/>
                  <a:pt x="2886078" y="1585975"/>
                  <a:pt x="2886078" y="1685924"/>
                </a:cubicBezTo>
                <a:lnTo>
                  <a:pt x="2886078" y="1708380"/>
                </a:lnTo>
                <a:lnTo>
                  <a:pt x="2902190" y="1706366"/>
                </a:lnTo>
                <a:lnTo>
                  <a:pt x="2902190" y="788060"/>
                </a:lnTo>
                <a:cubicBezTo>
                  <a:pt x="2902190" y="688649"/>
                  <a:pt x="2982779" y="608060"/>
                  <a:pt x="3082188" y="608060"/>
                </a:cubicBezTo>
                <a:cubicBezTo>
                  <a:pt x="3181600" y="608060"/>
                  <a:pt x="3262188" y="688649"/>
                  <a:pt x="3262188" y="788060"/>
                </a:cubicBezTo>
                <a:lnTo>
                  <a:pt x="3262188" y="1123074"/>
                </a:lnTo>
                <a:lnTo>
                  <a:pt x="3272303" y="1123074"/>
                </a:lnTo>
                <a:lnTo>
                  <a:pt x="3279744" y="1086219"/>
                </a:lnTo>
                <a:cubicBezTo>
                  <a:pt x="3307069" y="1021615"/>
                  <a:pt x="3371041" y="976284"/>
                  <a:pt x="3445598" y="976284"/>
                </a:cubicBezTo>
                <a:cubicBezTo>
                  <a:pt x="3520157" y="976284"/>
                  <a:pt x="3584127" y="1021615"/>
                  <a:pt x="3611453" y="1086219"/>
                </a:cubicBezTo>
                <a:lnTo>
                  <a:pt x="3618893" y="1123074"/>
                </a:lnTo>
                <a:lnTo>
                  <a:pt x="3629008" y="1123074"/>
                </a:lnTo>
                <a:lnTo>
                  <a:pt x="3629008" y="932835"/>
                </a:lnTo>
                <a:cubicBezTo>
                  <a:pt x="3629008" y="833424"/>
                  <a:pt x="3709596" y="752835"/>
                  <a:pt x="3809008" y="752835"/>
                </a:cubicBezTo>
                <a:cubicBezTo>
                  <a:pt x="3908418" y="752835"/>
                  <a:pt x="3989008" y="833424"/>
                  <a:pt x="3989008" y="932835"/>
                </a:cubicBezTo>
                <a:lnTo>
                  <a:pt x="3989008" y="959263"/>
                </a:lnTo>
                <a:lnTo>
                  <a:pt x="3992418" y="958575"/>
                </a:lnTo>
                <a:lnTo>
                  <a:pt x="3992418" y="229104"/>
                </a:lnTo>
                <a:cubicBezTo>
                  <a:pt x="3992418" y="129694"/>
                  <a:pt x="4073006" y="49104"/>
                  <a:pt x="4172418" y="49104"/>
                </a:cubicBezTo>
                <a:close/>
                <a:moveTo>
                  <a:pt x="3082188" y="0"/>
                </a:moveTo>
                <a:cubicBezTo>
                  <a:pt x="3181600" y="0"/>
                  <a:pt x="3262188" y="80590"/>
                  <a:pt x="3262188" y="180000"/>
                </a:cubicBezTo>
                <a:lnTo>
                  <a:pt x="3262188" y="332390"/>
                </a:lnTo>
                <a:cubicBezTo>
                  <a:pt x="3262188" y="431802"/>
                  <a:pt x="3181600" y="512390"/>
                  <a:pt x="3082188" y="512390"/>
                </a:cubicBezTo>
                <a:cubicBezTo>
                  <a:pt x="2982779" y="512390"/>
                  <a:pt x="2902190" y="431802"/>
                  <a:pt x="2902190" y="332390"/>
                </a:cubicBezTo>
                <a:lnTo>
                  <a:pt x="2902190" y="180000"/>
                </a:lnTo>
                <a:cubicBezTo>
                  <a:pt x="2902190" y="80590"/>
                  <a:pt x="2982779" y="0"/>
                  <a:pt x="3082188"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010539472"/>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2483"/>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027594825"/>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1" y="1131593"/>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5" name="Half Frame 4"/>
          <p:cNvSpPr/>
          <p:nvPr userDrawn="1"/>
        </p:nvSpPr>
        <p:spPr>
          <a:xfrm rot="5400000">
            <a:off x="3057178"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Change Fill Color &amp;</a:t>
            </a:r>
          </a:p>
          <a:p>
            <a:pPr defTabSz="1219170"/>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pPr defTabSz="1219170"/>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5"/>
            <a:ext cx="2717296" cy="1384995"/>
          </a:xfrm>
          <a:prstGeom prst="rect">
            <a:avLst/>
          </a:prstGeom>
          <a:noFill/>
        </p:spPr>
        <p:txBody>
          <a:bodyPr wrap="square" rtlCol="0" anchor="ctr">
            <a:spAutoFit/>
          </a:bodyPr>
          <a:lstStyle/>
          <a:p>
            <a:pPr defTabSz="1219170"/>
            <a:r>
              <a:rPr lang="en-US" altLang="ko-KR" sz="2800" b="1" dirty="0">
                <a:solidFill>
                  <a:prstClr val="white"/>
                </a:solidFill>
                <a:cs typeface="Arial" pitchFamily="34" charset="0"/>
              </a:rPr>
              <a:t>FREE </a:t>
            </a:r>
          </a:p>
          <a:p>
            <a:pPr defTabSz="1219170"/>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031019307"/>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48_Images &amp; Contents Layout">
    <p:spTree>
      <p:nvGrpSpPr>
        <p:cNvPr id="1" name=""/>
        <p:cNvGrpSpPr/>
        <p:nvPr/>
      </p:nvGrpSpPr>
      <p:grpSpPr>
        <a:xfrm>
          <a:off x="0" y="0"/>
          <a:ext cx="0" cy="0"/>
          <a:chOff x="0" y="0"/>
          <a:chExt cx="0" cy="0"/>
        </a:xfrm>
      </p:grpSpPr>
      <p:sp>
        <p:nvSpPr>
          <p:cNvPr id="8" name="직사각형 7">
            <a:extLst>
              <a:ext uri="{FF2B5EF4-FFF2-40B4-BE49-F238E27FC236}">
                <a16:creationId xmlns="" xmlns:a16="http://schemas.microsoft.com/office/drawing/2014/main" id="{31D701F7-6536-4EA0-BC87-9BB13963D926}"/>
              </a:ext>
            </a:extLst>
          </p:cNvPr>
          <p:cNvSpPr/>
          <p:nvPr userDrawn="1"/>
        </p:nvSpPr>
        <p:spPr>
          <a:xfrm>
            <a:off x="2" y="2362200"/>
            <a:ext cx="12191999" cy="2133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sp>
        <p:nvSpPr>
          <p:cNvPr id="7" name="그림 개체 틀 6">
            <a:extLst>
              <a:ext uri="{FF2B5EF4-FFF2-40B4-BE49-F238E27FC236}">
                <a16:creationId xmlns="" xmlns:a16="http://schemas.microsoft.com/office/drawing/2014/main" id="{F0F9403A-8AFF-4B2B-B648-FF5CBFC9A8B3}"/>
              </a:ext>
            </a:extLst>
          </p:cNvPr>
          <p:cNvSpPr>
            <a:spLocks noGrp="1"/>
          </p:cNvSpPr>
          <p:nvPr>
            <p:ph type="pic" sz="quarter" idx="65" hasCustomPrompt="1"/>
          </p:nvPr>
        </p:nvSpPr>
        <p:spPr>
          <a:xfrm>
            <a:off x="5534030" y="3"/>
            <a:ext cx="6657973" cy="6857999"/>
          </a:xfrm>
          <a:custGeom>
            <a:avLst/>
            <a:gdLst>
              <a:gd name="connsiteX0" fmla="*/ 2362199 w 6657973"/>
              <a:gd name="connsiteY0" fmla="*/ 0 h 6857999"/>
              <a:gd name="connsiteX1" fmla="*/ 6657973 w 6657973"/>
              <a:gd name="connsiteY1" fmla="*/ 0 h 6857999"/>
              <a:gd name="connsiteX2" fmla="*/ 6657973 w 6657973"/>
              <a:gd name="connsiteY2" fmla="*/ 3630706 h 6857999"/>
              <a:gd name="connsiteX3" fmla="*/ 6657972 w 6657973"/>
              <a:gd name="connsiteY3" fmla="*/ 6857999 h 6857999"/>
              <a:gd name="connsiteX4" fmla="*/ 2362198 w 6657973"/>
              <a:gd name="connsiteY4" fmla="*/ 6857999 h 6857999"/>
              <a:gd name="connsiteX5" fmla="*/ 2362198 w 6657973"/>
              <a:gd name="connsiteY5" fmla="*/ 6857999 h 6857999"/>
              <a:gd name="connsiteX6" fmla="*/ 0 w 6657973"/>
              <a:gd name="connsiteY6" fmla="*/ 3438532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7973" h="6857999">
                <a:moveTo>
                  <a:pt x="2362199" y="0"/>
                </a:moveTo>
                <a:lnTo>
                  <a:pt x="6657973" y="0"/>
                </a:lnTo>
                <a:lnTo>
                  <a:pt x="6657973" y="3630706"/>
                </a:lnTo>
                <a:lnTo>
                  <a:pt x="6657972" y="6857999"/>
                </a:lnTo>
                <a:lnTo>
                  <a:pt x="2362198" y="6857999"/>
                </a:lnTo>
                <a:lnTo>
                  <a:pt x="2362198" y="6857999"/>
                </a:lnTo>
                <a:lnTo>
                  <a:pt x="0" y="3438532"/>
                </a:lnTo>
                <a:close/>
              </a:path>
            </a:pathLst>
          </a:custGeom>
          <a:solidFill>
            <a:schemeClr val="bg1">
              <a:lumMod val="95000"/>
            </a:schemeClr>
          </a:solidFill>
          <a:ln w="25400">
            <a:noFill/>
          </a:ln>
          <a:effectLst/>
        </p:spPr>
        <p:txBody>
          <a:bodyPr wrap="square" anchor="ctr">
            <a:noAutofit/>
          </a:bodyP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286255411"/>
      </p:ext>
    </p:extLst>
  </p:cSld>
  <p:clrMapOvr>
    <a:masterClrMapping/>
  </p:clrMapOvr>
  <p:extLst>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rgbClr val="B8F567"/>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rgbClr val="9BCF6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51B148"/>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679322523"/>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16" name="Google Shape;16;p3"/>
          <p:cNvSpPr/>
          <p:nvPr/>
        </p:nvSpPr>
        <p:spPr>
          <a:xfrm>
            <a:off x="0" y="1"/>
            <a:ext cx="12191939" cy="6857852"/>
          </a:xfrm>
          <a:custGeom>
            <a:avLst/>
            <a:gdLst/>
            <a:ahLst/>
            <a:cxnLst/>
            <a:rect l="l" t="t"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 name="Google Shape;17;p3"/>
          <p:cNvSpPr/>
          <p:nvPr/>
        </p:nvSpPr>
        <p:spPr>
          <a:xfrm>
            <a:off x="314404" y="3736104"/>
            <a:ext cx="2540817" cy="1674048"/>
          </a:xfrm>
          <a:custGeom>
            <a:avLst/>
            <a:gdLst/>
            <a:ahLst/>
            <a:cxnLst/>
            <a:rect l="l" t="t"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3"/>
          <p:cNvSpPr/>
          <p:nvPr/>
        </p:nvSpPr>
        <p:spPr>
          <a:xfrm>
            <a:off x="0" y="5514789"/>
            <a:ext cx="1447979" cy="1343092"/>
          </a:xfrm>
          <a:custGeom>
            <a:avLst/>
            <a:gdLst/>
            <a:ahLst/>
            <a:cxnLst/>
            <a:rect l="l" t="t"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
        <p:nvSpPr>
          <p:cNvPr id="19" name="Google Shape;19;p3"/>
          <p:cNvSpPr/>
          <p:nvPr/>
        </p:nvSpPr>
        <p:spPr>
          <a:xfrm>
            <a:off x="0" y="1"/>
            <a:ext cx="2581427" cy="3333740"/>
          </a:xfrm>
          <a:custGeom>
            <a:avLst/>
            <a:gdLst/>
            <a:ahLst/>
            <a:cxnLst/>
            <a:rect l="l" t="t"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
        <p:nvSpPr>
          <p:cNvPr id="20" name="Google Shape;20;p3"/>
          <p:cNvSpPr/>
          <p:nvPr/>
        </p:nvSpPr>
        <p:spPr>
          <a:xfrm>
            <a:off x="2962319" y="1"/>
            <a:ext cx="1295499" cy="1124007"/>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1D5885">
              <a:alpha val="1385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
        <p:nvSpPr>
          <p:cNvPr id="21" name="Google Shape;21;p3"/>
          <p:cNvSpPr/>
          <p:nvPr/>
        </p:nvSpPr>
        <p:spPr>
          <a:xfrm>
            <a:off x="2240784" y="5219527"/>
            <a:ext cx="1988449" cy="1638352"/>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1243687719"/>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25" name="Google Shape;25;p4"/>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4"/>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4"/>
          <p:cNvSpPr/>
          <p:nvPr/>
        </p:nvSpPr>
        <p:spPr>
          <a:xfrm>
            <a:off x="10136915" y="4683888"/>
            <a:ext cx="1705131" cy="136213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9322511" y="5281533"/>
            <a:ext cx="755048" cy="1236039"/>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4"/>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4"/>
          <p:cNvSpPr/>
          <p:nvPr/>
        </p:nvSpPr>
        <p:spPr>
          <a:xfrm>
            <a:off x="10134587" y="561948"/>
            <a:ext cx="2057435" cy="3581499"/>
          </a:xfrm>
          <a:custGeom>
            <a:avLst/>
            <a:gdLst/>
            <a:ahLst/>
            <a:cxnLst/>
            <a:rect l="l" t="t"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wrap="square" lIns="91425" tIns="91425" rIns="91425" bIns="91425" anchor="t" anchorCtr="0">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33" name="Google Shape;33;p4"/>
          <p:cNvSpPr txBox="1"/>
          <p:nvPr/>
        </p:nvSpPr>
        <p:spPr>
          <a:xfrm>
            <a:off x="2042300" y="1456225"/>
            <a:ext cx="2609600" cy="871600"/>
          </a:xfrm>
          <a:prstGeom prst="rect">
            <a:avLst/>
          </a:prstGeom>
          <a:noFill/>
          <a:ln>
            <a:noFill/>
          </a:ln>
        </p:spPr>
        <p:txBody>
          <a:bodyPr spcFirstLastPara="1" wrap="square" lIns="121900" tIns="121900" rIns="121900" bIns="121900" anchor="t" anchorCtr="0">
            <a:noAutofit/>
          </a:bodyPr>
          <a:lstStyle/>
          <a:p>
            <a:pPr algn="r" defTabSz="1219170">
              <a:buClr>
                <a:srgbClr val="000000"/>
              </a:buClr>
              <a:buFont typeface="Arial"/>
              <a:buNone/>
            </a:pPr>
            <a:r>
              <a:rPr lang="en" sz="12800" kern="0">
                <a:solidFill>
                  <a:srgbClr val="484F56"/>
                </a:solidFill>
                <a:latin typeface="Dosis"/>
                <a:ea typeface="Dosis"/>
                <a:cs typeface="Dosis"/>
                <a:sym typeface="Dosis"/>
              </a:rPr>
              <a:t>“</a:t>
            </a:r>
            <a:endParaRPr sz="12800" kern="0">
              <a:solidFill>
                <a:srgbClr val="484F56"/>
              </a:solidFill>
              <a:latin typeface="Dosis"/>
              <a:ea typeface="Dosis"/>
              <a:cs typeface="Dosis"/>
              <a:sym typeface="Dosis"/>
            </a:endParaRPr>
          </a:p>
        </p:txBody>
      </p:sp>
      <p:sp>
        <p:nvSpPr>
          <p:cNvPr id="34" name="Google Shape;34;p4"/>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222124064"/>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36" name="Google Shape;36;p5"/>
          <p:cNvSpPr/>
          <p:nvPr/>
        </p:nvSpPr>
        <p:spPr>
          <a:xfrm>
            <a:off x="1" y="0"/>
            <a:ext cx="12192124" cy="6858029"/>
          </a:xfrm>
          <a:custGeom>
            <a:avLst/>
            <a:gdLst/>
            <a:ahLst/>
            <a:cxnLst/>
            <a:rect l="l" t="t"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5"/>
          <p:cNvSpPr/>
          <p:nvPr/>
        </p:nvSpPr>
        <p:spPr>
          <a:xfrm>
            <a:off x="704731" y="1428602"/>
            <a:ext cx="1552776" cy="2443365"/>
          </a:xfrm>
          <a:custGeom>
            <a:avLst/>
            <a:gdLst/>
            <a:ahLst/>
            <a:cxnLst/>
            <a:rect l="l" t="t"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1590656" y="1"/>
            <a:ext cx="3124305" cy="1809761"/>
          </a:xfrm>
          <a:custGeom>
            <a:avLst/>
            <a:gdLst/>
            <a:ahLst/>
            <a:cxnLst/>
            <a:rect l="l" t="t"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5"/>
          <p:cNvSpPr/>
          <p:nvPr/>
        </p:nvSpPr>
        <p:spPr>
          <a:xfrm>
            <a:off x="0" y="4467128"/>
            <a:ext cx="1676419" cy="2390856"/>
          </a:xfrm>
          <a:custGeom>
            <a:avLst/>
            <a:gdLst/>
            <a:ahLst/>
            <a:cxnLst/>
            <a:rect l="l" t="t"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0" name="Google Shape;40;p5"/>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42" name="Google Shape;42;p5"/>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2388591948"/>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4" name="Google Shape;44;p6"/>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6"/>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6"/>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7" name="Google Shape;47;p6"/>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8" name="Google Shape;48;p6"/>
          <p:cNvSpPr txBox="1">
            <a:spLocks noGrp="1"/>
          </p:cNvSpPr>
          <p:nvPr>
            <p:ph type="title"/>
          </p:nvPr>
        </p:nvSpPr>
        <p:spPr>
          <a:xfrm>
            <a:off x="6989333" y="1597367"/>
            <a:ext cx="45932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wrap="square" lIns="91425" tIns="91425" rIns="91425" bIns="91425" anchor="t" anchorCtr="0">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50" name="Google Shape;50;p6"/>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87552129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2" name="Google Shape;52;p7"/>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3" name="Google Shape;53;p7"/>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7"/>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7"/>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7" name="Google Shape;57;p7"/>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1" name="Google Shape;61;p7"/>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288803062"/>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3" name="Google Shape;63;p8"/>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4" name="Google Shape;64;p8"/>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8"/>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8"/>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8"/>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8" name="Google Shape;68;p8"/>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9" name="Google Shape;69;p8"/>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3" name="Google Shape;73;p8"/>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3673576921"/>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75" name="Google Shape;75;p9"/>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9"/>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9"/>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9"/>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9"/>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0" name="Google Shape;80;p9"/>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1" name="Google Shape;81;p9"/>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82" name="Google Shape;82;p9"/>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3864852708"/>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84" name="Google Shape;84;p10"/>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10"/>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10"/>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7" name="Google Shape;87;p10"/>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wrap="square" lIns="91425" tIns="91425" rIns="91425" bIns="91425" anchor="t" anchorCtr="0">
            <a:noAutofit/>
          </a:bodyPr>
          <a:lstStyle>
            <a:lvl1pPr marL="609585" lvl="0" indent="-304792" algn="r">
              <a:spcBef>
                <a:spcPts val="480"/>
              </a:spcBef>
              <a:spcAft>
                <a:spcPts val="0"/>
              </a:spcAft>
              <a:buClr>
                <a:schemeClr val="dk1"/>
              </a:buClr>
              <a:buSzPts val="1800"/>
              <a:buNone/>
              <a:defRPr sz="2400"/>
            </a:lvl1pPr>
          </a:lstStyle>
          <a:p>
            <a:endParaRPr/>
          </a:p>
        </p:txBody>
      </p:sp>
      <p:sp>
        <p:nvSpPr>
          <p:cNvPr id="89" name="Google Shape;89;p10"/>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1B148"/>
                </a:solidFill>
              </a:rPr>
              <a:pPr/>
              <a:t>‹#›</a:t>
            </a:fld>
            <a:endParaRPr>
              <a:solidFill>
                <a:srgbClr val="51B148"/>
              </a:solidFill>
            </a:endParaRPr>
          </a:p>
        </p:txBody>
      </p:sp>
    </p:spTree>
    <p:extLst>
      <p:ext uri="{BB962C8B-B14F-4D97-AF65-F5344CB8AC3E}">
        <p14:creationId xmlns:p14="http://schemas.microsoft.com/office/powerpoint/2010/main" val="130814826"/>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91" name="Google Shape;91;p11"/>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a:pPr/>
              <a:t>‹#›</a:t>
            </a:fld>
            <a:endParaRPr/>
          </a:p>
        </p:txBody>
      </p:sp>
    </p:spTree>
    <p:extLst>
      <p:ext uri="{BB962C8B-B14F-4D97-AF65-F5344CB8AC3E}">
        <p14:creationId xmlns:p14="http://schemas.microsoft.com/office/powerpoint/2010/main" val="684035894"/>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93" name="Google Shape;93;p12"/>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94" name="Google Shape;94;p12"/>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12"/>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2"/>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2"/>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51B148"/>
              </a:solidFill>
              <a:cs typeface="Arial"/>
              <a:sym typeface="Arial"/>
            </a:endParaRPr>
          </a:p>
        </p:txBody>
      </p:sp>
    </p:spTree>
    <p:extLst>
      <p:ext uri="{BB962C8B-B14F-4D97-AF65-F5344CB8AC3E}">
        <p14:creationId xmlns:p14="http://schemas.microsoft.com/office/powerpoint/2010/main" val="2042251317"/>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99" name="Google Shape;99;p13"/>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100" name="Google Shape;100;p13"/>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3"/>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2" name="Google Shape;102;p13"/>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3" name="Google Shape;103;p13"/>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31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749429807"/>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404608743"/>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580543154"/>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59161253"/>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62800500"/>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66612928"/>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36856150"/>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503372353"/>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994772014"/>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67555514"/>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22569407"/>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2880712301"/>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57970112"/>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66902354"/>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73415322"/>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856116399"/>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2967924"/>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155214566"/>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379033527"/>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597619419"/>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50724233"/>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094944820"/>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543480516"/>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804123512"/>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77892958"/>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71769244"/>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67125763"/>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466020904"/>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160293719"/>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427404082"/>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60564268"/>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902214073"/>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1375674651"/>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83575248"/>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378904438"/>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20187836"/>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245415172"/>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70942408"/>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542173759"/>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10185568"/>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513124403"/>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811534572"/>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830724466"/>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ounded Rectangle 7">
            <a:extLst>
              <a:ext uri="{FF2B5EF4-FFF2-40B4-BE49-F238E27FC236}">
                <a16:creationId xmlns="" xmlns:a16="http://schemas.microsoft.com/office/drawing/2014/main" id="{E813D516-240C-42A4-98BA-61F1D0B56233}"/>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5" name="Date Placeholder 3">
            <a:extLst>
              <a:ext uri="{FF2B5EF4-FFF2-40B4-BE49-F238E27FC236}">
                <a16:creationId xmlns="" xmlns:a16="http://schemas.microsoft.com/office/drawing/2014/main" id="{28767E3E-B174-4910-ADE6-74EB570EC538}"/>
              </a:ext>
            </a:extLst>
          </p:cNvPr>
          <p:cNvSpPr>
            <a:spLocks noGrp="1"/>
          </p:cNvSpPr>
          <p:nvPr>
            <p:ph type="dt" sz="half" idx="10"/>
          </p:nvPr>
        </p:nvSpPr>
        <p:spPr/>
        <p:txBody>
          <a:bodyPr/>
          <a:lstStyle>
            <a:lvl1pPr>
              <a:defRPr/>
            </a:lvl1pPr>
          </a:lstStyle>
          <a:p>
            <a:pPr>
              <a:defRPr/>
            </a:pPr>
            <a:fld id="{DD2EB969-846C-4D8F-A7A5-2C9218A0F284}" type="datetimeFigureOut">
              <a:rPr lang="en-US"/>
              <a:pPr>
                <a:defRPr/>
              </a:pPr>
              <a:t>8/23/2024</a:t>
            </a:fld>
            <a:endParaRPr lang="en-US"/>
          </a:p>
        </p:txBody>
      </p:sp>
      <p:sp>
        <p:nvSpPr>
          <p:cNvPr id="6" name="Footer Placeholder 4">
            <a:extLst>
              <a:ext uri="{FF2B5EF4-FFF2-40B4-BE49-F238E27FC236}">
                <a16:creationId xmlns="" xmlns:a16="http://schemas.microsoft.com/office/drawing/2014/main" id="{80713BD5-1341-43DB-B802-35BF286F7E11}"/>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DD3470CA-9C99-4807-A3F0-23662386E932}"/>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24BEEF6B-10AB-46E8-A0F4-F0FF77FC4875}" type="slidenum">
              <a:rPr lang="en-US" altLang="en-US"/>
              <a:pPr>
                <a:defRPr/>
              </a:pPr>
              <a:t>‹#›</a:t>
            </a:fld>
            <a:endParaRPr lang="en-US" altLang="en-US"/>
          </a:p>
        </p:txBody>
      </p:sp>
    </p:spTree>
    <p:extLst>
      <p:ext uri="{BB962C8B-B14F-4D97-AF65-F5344CB8AC3E}">
        <p14:creationId xmlns:p14="http://schemas.microsoft.com/office/powerpoint/2010/main" val="1598260671"/>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7E1249DA-635C-4FC2-A612-A0275F1C5100}"/>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8/23/2024</a:t>
            </a:fld>
            <a:endParaRPr lang="en-US"/>
          </a:p>
        </p:txBody>
      </p:sp>
      <p:sp>
        <p:nvSpPr>
          <p:cNvPr id="5" name="Footer Placeholder 4">
            <a:extLst>
              <a:ext uri="{FF2B5EF4-FFF2-40B4-BE49-F238E27FC236}">
                <a16:creationId xmlns="" xmlns:a16="http://schemas.microsoft.com/office/drawing/2014/main" id="{0E820FFC-CE42-4139-9F06-0E69C9378DAA}"/>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0C106D0C-329C-405C-AD5A-A8FC329CABBA}"/>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F6657BC4-B5AE-4E94-B18D-C4712A1D7A14}" type="slidenum">
              <a:rPr lang="en-US" altLang="en-US"/>
              <a:pPr>
                <a:defRPr/>
              </a:pPr>
              <a:t>‹#›</a:t>
            </a:fld>
            <a:endParaRPr lang="en-US" altLang="en-US"/>
          </a:p>
        </p:txBody>
      </p:sp>
    </p:spTree>
    <p:extLst>
      <p:ext uri="{BB962C8B-B14F-4D97-AF65-F5344CB8AC3E}">
        <p14:creationId xmlns:p14="http://schemas.microsoft.com/office/powerpoint/2010/main" val="3597992014"/>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A066270F-FDF7-429E-BEF6-4F05C2793B4F}"/>
              </a:ext>
            </a:extLst>
          </p:cNvPr>
          <p:cNvSpPr>
            <a:spLocks noGrp="1"/>
          </p:cNvSpPr>
          <p:nvPr>
            <p:ph type="dt" sz="half" idx="10"/>
          </p:nvPr>
        </p:nvSpPr>
        <p:spPr/>
        <p:txBody>
          <a:bodyPr/>
          <a:lstStyle>
            <a:lvl1pPr>
              <a:defRPr/>
            </a:lvl1pPr>
          </a:lstStyle>
          <a:p>
            <a:pPr>
              <a:defRPr/>
            </a:pPr>
            <a:fld id="{CDBD1DB4-4620-4251-9486-8344429F44E4}" type="datetimeFigureOut">
              <a:rPr lang="en-US"/>
              <a:pPr>
                <a:defRPr/>
              </a:pPr>
              <a:t>8/23/2024</a:t>
            </a:fld>
            <a:endParaRPr lang="en-US"/>
          </a:p>
        </p:txBody>
      </p:sp>
      <p:sp>
        <p:nvSpPr>
          <p:cNvPr id="5" name="Footer Placeholder 4">
            <a:extLst>
              <a:ext uri="{FF2B5EF4-FFF2-40B4-BE49-F238E27FC236}">
                <a16:creationId xmlns="" xmlns:a16="http://schemas.microsoft.com/office/drawing/2014/main" id="{C7854F26-9F59-41AC-8479-69E3DE6B2259}"/>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C362B7A2-E7AC-4A1B-AE85-3E36AE18892A}"/>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22FD1AAE-5731-4BAF-A32A-944816EB1A55}" type="slidenum">
              <a:rPr lang="en-US" altLang="en-US"/>
              <a:pPr>
                <a:defRPr/>
              </a:pPr>
              <a:t>‹#›</a:t>
            </a:fld>
            <a:endParaRPr lang="en-US" altLang="en-US"/>
          </a:p>
        </p:txBody>
      </p:sp>
    </p:spTree>
    <p:extLst>
      <p:ext uri="{BB962C8B-B14F-4D97-AF65-F5344CB8AC3E}">
        <p14:creationId xmlns:p14="http://schemas.microsoft.com/office/powerpoint/2010/main" val="2431354116"/>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C99DC9E1-DD1A-4813-AEB3-A663C25C7B0A}"/>
              </a:ext>
            </a:extLst>
          </p:cNvPr>
          <p:cNvSpPr>
            <a:spLocks noGrp="1"/>
          </p:cNvSpPr>
          <p:nvPr>
            <p:ph type="dt" sz="half" idx="10"/>
          </p:nvPr>
        </p:nvSpPr>
        <p:spPr/>
        <p:txBody>
          <a:bodyPr/>
          <a:lstStyle>
            <a:lvl1pPr>
              <a:defRPr/>
            </a:lvl1pPr>
          </a:lstStyle>
          <a:p>
            <a:pPr>
              <a:defRPr/>
            </a:pPr>
            <a:fld id="{D38B79B2-9179-4F91-8150-226BE5BC69F4}" type="datetimeFigureOut">
              <a:rPr lang="en-US"/>
              <a:pPr>
                <a:defRPr/>
              </a:pPr>
              <a:t>8/23/2024</a:t>
            </a:fld>
            <a:endParaRPr lang="en-US"/>
          </a:p>
        </p:txBody>
      </p:sp>
      <p:sp>
        <p:nvSpPr>
          <p:cNvPr id="6" name="Footer Placeholder 4">
            <a:extLst>
              <a:ext uri="{FF2B5EF4-FFF2-40B4-BE49-F238E27FC236}">
                <a16:creationId xmlns="" xmlns:a16="http://schemas.microsoft.com/office/drawing/2014/main" id="{F45694DD-361D-4705-9375-70D63A6E7E07}"/>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85D61E41-6408-49A9-A5B2-A15AA6C16B51}"/>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E02BB2F9-112F-4474-9B8F-8477702D1EE2}" type="slidenum">
              <a:rPr lang="en-US" altLang="en-US"/>
              <a:pPr>
                <a:defRPr/>
              </a:pPr>
              <a:t>‹#›</a:t>
            </a:fld>
            <a:endParaRPr lang="en-US" altLang="en-US"/>
          </a:p>
        </p:txBody>
      </p:sp>
    </p:spTree>
    <p:extLst>
      <p:ext uri="{BB962C8B-B14F-4D97-AF65-F5344CB8AC3E}">
        <p14:creationId xmlns:p14="http://schemas.microsoft.com/office/powerpoint/2010/main" val="578160330"/>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 xmlns:a16="http://schemas.microsoft.com/office/drawing/2014/main" id="{F4C57667-E759-4299-B589-A54B49F1977D}"/>
              </a:ext>
            </a:extLst>
          </p:cNvPr>
          <p:cNvSpPr>
            <a:spLocks noGrp="1"/>
          </p:cNvSpPr>
          <p:nvPr>
            <p:ph type="dt" sz="half" idx="10"/>
          </p:nvPr>
        </p:nvSpPr>
        <p:spPr/>
        <p:txBody>
          <a:bodyPr/>
          <a:lstStyle>
            <a:lvl1pPr>
              <a:defRPr/>
            </a:lvl1pPr>
          </a:lstStyle>
          <a:p>
            <a:pPr>
              <a:defRPr/>
            </a:pPr>
            <a:fld id="{F2CA2BFC-7519-4E87-BE12-12D6662872B8}" type="datetimeFigureOut">
              <a:rPr lang="en-US"/>
              <a:pPr>
                <a:defRPr/>
              </a:pPr>
              <a:t>8/23/2024</a:t>
            </a:fld>
            <a:endParaRPr lang="en-US"/>
          </a:p>
        </p:txBody>
      </p:sp>
      <p:sp>
        <p:nvSpPr>
          <p:cNvPr id="8" name="Footer Placeholder 4">
            <a:extLst>
              <a:ext uri="{FF2B5EF4-FFF2-40B4-BE49-F238E27FC236}">
                <a16:creationId xmlns="" xmlns:a16="http://schemas.microsoft.com/office/drawing/2014/main" id="{AFE773DF-F4ED-430F-9EA3-44A80FC88C4E}"/>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 xmlns:a16="http://schemas.microsoft.com/office/drawing/2014/main" id="{CA4F52CF-4582-4601-971F-631CD9DDC09E}"/>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80D82B2A-5D11-4E05-BDE5-6AB4C95AD11D}" type="slidenum">
              <a:rPr lang="en-US" altLang="en-US"/>
              <a:pPr>
                <a:defRPr/>
              </a:pPr>
              <a:t>‹#›</a:t>
            </a:fld>
            <a:endParaRPr lang="en-US" altLang="en-US"/>
          </a:p>
        </p:txBody>
      </p:sp>
    </p:spTree>
    <p:extLst>
      <p:ext uri="{BB962C8B-B14F-4D97-AF65-F5344CB8AC3E}">
        <p14:creationId xmlns:p14="http://schemas.microsoft.com/office/powerpoint/2010/main" val="3991807694"/>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E1E7282A-5092-40A8-B11C-27740B273267}"/>
              </a:ext>
            </a:extLst>
          </p:cNvPr>
          <p:cNvSpPr>
            <a:spLocks noGrp="1"/>
          </p:cNvSpPr>
          <p:nvPr>
            <p:ph type="dt" sz="half" idx="10"/>
          </p:nvPr>
        </p:nvSpPr>
        <p:spPr/>
        <p:txBody>
          <a:bodyPr/>
          <a:lstStyle>
            <a:lvl1pPr>
              <a:defRPr/>
            </a:lvl1pPr>
          </a:lstStyle>
          <a:p>
            <a:pPr>
              <a:defRPr/>
            </a:pPr>
            <a:fld id="{DCA79DF8-27E4-4187-B940-64E9997100A1}" type="datetimeFigureOut">
              <a:rPr lang="en-US"/>
              <a:pPr>
                <a:defRPr/>
              </a:pPr>
              <a:t>8/23/2024</a:t>
            </a:fld>
            <a:endParaRPr lang="en-US"/>
          </a:p>
        </p:txBody>
      </p:sp>
      <p:sp>
        <p:nvSpPr>
          <p:cNvPr id="4" name="Footer Placeholder 4">
            <a:extLst>
              <a:ext uri="{FF2B5EF4-FFF2-40B4-BE49-F238E27FC236}">
                <a16:creationId xmlns="" xmlns:a16="http://schemas.microsoft.com/office/drawing/2014/main" id="{6025C18B-083B-4047-B88C-08B669572EA0}"/>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3F3B7B06-C45D-480E-8F0E-778FB6085D2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BCFFFC0D-BCA2-45DA-A075-E7FF0122103A}" type="slidenum">
              <a:rPr lang="en-US" altLang="en-US"/>
              <a:pPr>
                <a:defRPr/>
              </a:pPr>
              <a:t>‹#›</a:t>
            </a:fld>
            <a:endParaRPr lang="en-US" altLang="en-US"/>
          </a:p>
        </p:txBody>
      </p:sp>
    </p:spTree>
    <p:extLst>
      <p:ext uri="{BB962C8B-B14F-4D97-AF65-F5344CB8AC3E}">
        <p14:creationId xmlns:p14="http://schemas.microsoft.com/office/powerpoint/2010/main" val="3390167919"/>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5EEF2E5E-54E6-4B6A-9320-B3E8D55C2263}"/>
              </a:ext>
            </a:extLst>
          </p:cNvPr>
          <p:cNvSpPr>
            <a:spLocks noGrp="1"/>
          </p:cNvSpPr>
          <p:nvPr>
            <p:ph type="dt" sz="half" idx="10"/>
          </p:nvPr>
        </p:nvSpPr>
        <p:spPr/>
        <p:txBody>
          <a:bodyPr/>
          <a:lstStyle>
            <a:lvl1pPr>
              <a:defRPr/>
            </a:lvl1pPr>
          </a:lstStyle>
          <a:p>
            <a:pPr>
              <a:defRPr/>
            </a:pPr>
            <a:fld id="{3710B8DD-BDDC-45FE-AD1C-E96E23EF7F87}" type="datetimeFigureOut">
              <a:rPr lang="en-US"/>
              <a:pPr>
                <a:defRPr/>
              </a:pPr>
              <a:t>8/23/2024</a:t>
            </a:fld>
            <a:endParaRPr lang="en-US"/>
          </a:p>
        </p:txBody>
      </p:sp>
      <p:sp>
        <p:nvSpPr>
          <p:cNvPr id="3" name="Footer Placeholder 4">
            <a:extLst>
              <a:ext uri="{FF2B5EF4-FFF2-40B4-BE49-F238E27FC236}">
                <a16:creationId xmlns="" xmlns:a16="http://schemas.microsoft.com/office/drawing/2014/main" id="{B95AC64D-E1E6-4E75-8248-1743E57A1664}"/>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 xmlns:a16="http://schemas.microsoft.com/office/drawing/2014/main" id="{D61A1EC8-7190-4552-A258-7F41A904290D}"/>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2D0E7849-4868-4BB1-B8E7-20CA5B18B631}" type="slidenum">
              <a:rPr lang="en-US" altLang="en-US"/>
              <a:pPr>
                <a:defRPr/>
              </a:pPr>
              <a:t>‹#›</a:t>
            </a:fld>
            <a:endParaRPr lang="en-US" altLang="en-US"/>
          </a:p>
        </p:txBody>
      </p:sp>
    </p:spTree>
    <p:extLst>
      <p:ext uri="{BB962C8B-B14F-4D97-AF65-F5344CB8AC3E}">
        <p14:creationId xmlns:p14="http://schemas.microsoft.com/office/powerpoint/2010/main" val="1591093901"/>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81631B0C-2762-4E45-B224-14186C0E5895}"/>
              </a:ext>
            </a:extLst>
          </p:cNvPr>
          <p:cNvSpPr>
            <a:spLocks noGrp="1"/>
          </p:cNvSpPr>
          <p:nvPr>
            <p:ph type="dt" sz="half" idx="10"/>
          </p:nvPr>
        </p:nvSpPr>
        <p:spPr/>
        <p:txBody>
          <a:bodyPr/>
          <a:lstStyle>
            <a:lvl1pPr>
              <a:defRPr/>
            </a:lvl1pPr>
          </a:lstStyle>
          <a:p>
            <a:pPr>
              <a:defRPr/>
            </a:pPr>
            <a:fld id="{A1CF3E65-315D-4E9C-8EFA-C3DA0A7BCEA4}" type="datetimeFigureOut">
              <a:rPr lang="en-US"/>
              <a:pPr>
                <a:defRPr/>
              </a:pPr>
              <a:t>8/23/2024</a:t>
            </a:fld>
            <a:endParaRPr lang="en-US"/>
          </a:p>
        </p:txBody>
      </p:sp>
      <p:sp>
        <p:nvSpPr>
          <p:cNvPr id="6" name="Footer Placeholder 4">
            <a:extLst>
              <a:ext uri="{FF2B5EF4-FFF2-40B4-BE49-F238E27FC236}">
                <a16:creationId xmlns="" xmlns:a16="http://schemas.microsoft.com/office/drawing/2014/main" id="{E45BF491-637A-49C3-B76C-BB5755218450}"/>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45716C82-409F-47DA-B604-E3555DF6E502}"/>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BC92E32E-4C49-4D69-A589-4D5E3A4532E6}" type="slidenum">
              <a:rPr lang="en-US" altLang="en-US"/>
              <a:pPr>
                <a:defRPr/>
              </a:pPr>
              <a:t>‹#›</a:t>
            </a:fld>
            <a:endParaRPr lang="en-US" altLang="en-US"/>
          </a:p>
        </p:txBody>
      </p:sp>
    </p:spTree>
    <p:extLst>
      <p:ext uri="{BB962C8B-B14F-4D97-AF65-F5344CB8AC3E}">
        <p14:creationId xmlns:p14="http://schemas.microsoft.com/office/powerpoint/2010/main" val="2037029816"/>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C9AC83D4-97E3-41AB-9F28-D14397A62710}"/>
              </a:ext>
            </a:extLst>
          </p:cNvPr>
          <p:cNvSpPr>
            <a:spLocks noGrp="1"/>
          </p:cNvSpPr>
          <p:nvPr>
            <p:ph type="dt" sz="half" idx="10"/>
          </p:nvPr>
        </p:nvSpPr>
        <p:spPr/>
        <p:txBody>
          <a:bodyPr/>
          <a:lstStyle>
            <a:lvl1pPr>
              <a:defRPr/>
            </a:lvl1pPr>
          </a:lstStyle>
          <a:p>
            <a:pPr>
              <a:defRPr/>
            </a:pPr>
            <a:fld id="{763B578F-0FDC-4504-A3B8-76D9A537F50A}" type="datetimeFigureOut">
              <a:rPr lang="en-US"/>
              <a:pPr>
                <a:defRPr/>
              </a:pPr>
              <a:t>8/23/2024</a:t>
            </a:fld>
            <a:endParaRPr lang="en-US"/>
          </a:p>
        </p:txBody>
      </p:sp>
      <p:sp>
        <p:nvSpPr>
          <p:cNvPr id="6" name="Footer Placeholder 4">
            <a:extLst>
              <a:ext uri="{FF2B5EF4-FFF2-40B4-BE49-F238E27FC236}">
                <a16:creationId xmlns="" xmlns:a16="http://schemas.microsoft.com/office/drawing/2014/main" id="{18EDE677-584C-47E2-93B6-DD9B19AD0276}"/>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8178C8D0-F157-4BE0-88D0-6E38D16B0F22}"/>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7BB3B5C3-7A87-43C4-8CA2-74A4F7969F4F}" type="slidenum">
              <a:rPr lang="en-US" altLang="en-US"/>
              <a:pPr>
                <a:defRPr/>
              </a:pPr>
              <a:t>‹#›</a:t>
            </a:fld>
            <a:endParaRPr lang="en-US" altLang="en-US"/>
          </a:p>
        </p:txBody>
      </p:sp>
    </p:spTree>
    <p:extLst>
      <p:ext uri="{BB962C8B-B14F-4D97-AF65-F5344CB8AC3E}">
        <p14:creationId xmlns:p14="http://schemas.microsoft.com/office/powerpoint/2010/main" val="4144748490"/>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9C80B63A-22DA-454D-9C36-52E8BC7DE162}"/>
              </a:ext>
            </a:extLst>
          </p:cNvPr>
          <p:cNvSpPr>
            <a:spLocks noGrp="1"/>
          </p:cNvSpPr>
          <p:nvPr>
            <p:ph type="dt" sz="half" idx="10"/>
          </p:nvPr>
        </p:nvSpPr>
        <p:spPr/>
        <p:txBody>
          <a:bodyPr/>
          <a:lstStyle>
            <a:lvl1pPr>
              <a:defRPr/>
            </a:lvl1pPr>
          </a:lstStyle>
          <a:p>
            <a:pPr>
              <a:defRPr/>
            </a:pPr>
            <a:fld id="{4079FD02-9608-40E4-8CBE-3E6D54A04740}" type="datetimeFigureOut">
              <a:rPr lang="en-US"/>
              <a:pPr>
                <a:defRPr/>
              </a:pPr>
              <a:t>8/23/2024</a:t>
            </a:fld>
            <a:endParaRPr lang="en-US"/>
          </a:p>
        </p:txBody>
      </p:sp>
      <p:sp>
        <p:nvSpPr>
          <p:cNvPr id="5" name="Footer Placeholder 4">
            <a:extLst>
              <a:ext uri="{FF2B5EF4-FFF2-40B4-BE49-F238E27FC236}">
                <a16:creationId xmlns="" xmlns:a16="http://schemas.microsoft.com/office/drawing/2014/main" id="{2891FD34-5D7A-4E8E-9BB9-876D6477B5D0}"/>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E0AA64C7-FA05-4402-B2F3-BA7E32566CCA}"/>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2D35BE0B-29AD-4832-B120-E1425A34B8EF}" type="slidenum">
              <a:rPr lang="en-US" altLang="en-US"/>
              <a:pPr>
                <a:defRPr/>
              </a:pPr>
              <a:t>‹#›</a:t>
            </a:fld>
            <a:endParaRPr lang="en-US" altLang="en-US"/>
          </a:p>
        </p:txBody>
      </p:sp>
    </p:spTree>
    <p:extLst>
      <p:ext uri="{BB962C8B-B14F-4D97-AF65-F5344CB8AC3E}">
        <p14:creationId xmlns:p14="http://schemas.microsoft.com/office/powerpoint/2010/main" val="1152018447"/>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71AE898A-B5FB-4785-8BF0-D587CFEAFCCF}"/>
              </a:ext>
            </a:extLst>
          </p:cNvPr>
          <p:cNvSpPr>
            <a:spLocks noGrp="1"/>
          </p:cNvSpPr>
          <p:nvPr>
            <p:ph type="dt" sz="half" idx="10"/>
          </p:nvPr>
        </p:nvSpPr>
        <p:spPr/>
        <p:txBody>
          <a:bodyPr/>
          <a:lstStyle>
            <a:lvl1pPr>
              <a:defRPr/>
            </a:lvl1pPr>
          </a:lstStyle>
          <a:p>
            <a:pPr>
              <a:defRPr/>
            </a:pPr>
            <a:fld id="{928B2978-C744-4CCD-824D-39F4A12627C2}" type="datetimeFigureOut">
              <a:rPr lang="en-US"/>
              <a:pPr>
                <a:defRPr/>
              </a:pPr>
              <a:t>8/23/2024</a:t>
            </a:fld>
            <a:endParaRPr lang="en-US"/>
          </a:p>
        </p:txBody>
      </p:sp>
      <p:sp>
        <p:nvSpPr>
          <p:cNvPr id="5" name="Footer Placeholder 4">
            <a:extLst>
              <a:ext uri="{FF2B5EF4-FFF2-40B4-BE49-F238E27FC236}">
                <a16:creationId xmlns="" xmlns:a16="http://schemas.microsoft.com/office/drawing/2014/main" id="{F11B2E93-E57D-4878-92E6-7F9C405D2C54}"/>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7DD93794-6526-411C-81B1-D325475F5223}"/>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6A63B8FD-4EEE-49E5-814A-0ED085DD04E8}" type="slidenum">
              <a:rPr lang="en-US" altLang="en-US"/>
              <a:pPr>
                <a:defRPr/>
              </a:pPr>
              <a:t>‹#›</a:t>
            </a:fld>
            <a:endParaRPr lang="en-US" altLang="en-US"/>
          </a:p>
        </p:txBody>
      </p:sp>
    </p:spTree>
    <p:extLst>
      <p:ext uri="{BB962C8B-B14F-4D97-AF65-F5344CB8AC3E}">
        <p14:creationId xmlns:p14="http://schemas.microsoft.com/office/powerpoint/2010/main" val="4119802944"/>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23926153-9D73-45B9-BA6F-A612F986E5C6}"/>
              </a:ext>
            </a:extLst>
          </p:cNvPr>
          <p:cNvSpPr>
            <a:spLocks noGrp="1"/>
          </p:cNvSpPr>
          <p:nvPr>
            <p:ph type="dt" sz="half" idx="10"/>
          </p:nvPr>
        </p:nvSpPr>
        <p:spPr/>
        <p:txBody>
          <a:bodyPr/>
          <a:lstStyle>
            <a:lvl1pPr>
              <a:defRPr/>
            </a:lvl1pPr>
          </a:lstStyle>
          <a:p>
            <a:pPr>
              <a:defRPr/>
            </a:pPr>
            <a:fld id="{394B5FF8-C173-41C2-BCED-BB101CAF9248}" type="datetimeFigureOut">
              <a:rPr lang="en-US"/>
              <a:pPr>
                <a:defRPr/>
              </a:pPr>
              <a:t>8/23/2024</a:t>
            </a:fld>
            <a:endParaRPr lang="en-US"/>
          </a:p>
        </p:txBody>
      </p:sp>
      <p:sp>
        <p:nvSpPr>
          <p:cNvPr id="4" name="Footer Placeholder 4">
            <a:extLst>
              <a:ext uri="{FF2B5EF4-FFF2-40B4-BE49-F238E27FC236}">
                <a16:creationId xmlns="" xmlns:a16="http://schemas.microsoft.com/office/drawing/2014/main" id="{AE2AA044-237E-4186-B637-8F74A9F9BE3C}"/>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E4647F88-E4C4-4C4B-906C-32BD3AE4C58B}"/>
              </a:ext>
            </a:extLst>
          </p:cNvPr>
          <p:cNvSpPr>
            <a:spLocks noGrp="1"/>
          </p:cNvSpPr>
          <p:nvPr>
            <p:ph type="sldNum" sz="quarter" idx="12"/>
          </p:nvPr>
        </p:nvSpPr>
        <p:spPr/>
        <p:txBody>
          <a:bodyPr/>
          <a:lstStyle>
            <a:lvl1pPr>
              <a:defRPr/>
            </a:lvl1pPr>
          </a:lstStyle>
          <a:p>
            <a:pPr>
              <a:defRPr/>
            </a:pPr>
            <a:fld id="{03AD5C19-B9E8-46F8-BEE5-A747DE5F80D9}" type="slidenum">
              <a:rPr lang="en-US" altLang="en-US"/>
              <a:pPr>
                <a:defRPr/>
              </a:pPr>
              <a:t>‹#›</a:t>
            </a:fld>
            <a:endParaRPr lang="en-US" altLang="en-US"/>
          </a:p>
        </p:txBody>
      </p:sp>
    </p:spTree>
    <p:extLst>
      <p:ext uri="{BB962C8B-B14F-4D97-AF65-F5344CB8AC3E}">
        <p14:creationId xmlns:p14="http://schemas.microsoft.com/office/powerpoint/2010/main" val="3967877156"/>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343834657"/>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617163021"/>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78957117"/>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2177360474"/>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376086790"/>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029819570"/>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801009600"/>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168117495"/>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6204163"/>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69539499"/>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02533261"/>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78638696"/>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265469177"/>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783454002"/>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444497116"/>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81681148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7765839"/>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076788806"/>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694566513"/>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61572683"/>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marL="0" lvl="0" indent="0" algn="ctr" rtl="0">
              <a:spcBef>
                <a:spcPts val="400"/>
              </a:spcBef>
              <a:spcAft>
                <a:spcPts val="0"/>
              </a:spcAft>
              <a:buNone/>
            </a:pPr>
            <a:r>
              <a:rPr lang="en" sz="1600">
                <a:solidFill>
                  <a:schemeClr val="accent1"/>
                </a:solidFill>
                <a:latin typeface="Abel"/>
                <a:ea typeface="Abel"/>
                <a:cs typeface="Abel"/>
                <a:sym typeface="Abel"/>
              </a:rPr>
              <a:t>CREDITS: This presentation template was created by </a:t>
            </a:r>
            <a:r>
              <a:rPr lang="en" sz="1600">
                <a:solidFill>
                  <a:schemeClr val="accent1"/>
                </a:solidFill>
                <a:uFill>
                  <a:noFill/>
                </a:uFill>
                <a:latin typeface="Abel"/>
                <a:ea typeface="Abel"/>
                <a:cs typeface="Abel"/>
                <a:sym typeface="Abel"/>
                <a:hlinkClick r:id="rId2"/>
              </a:rPr>
              <a:t>Slidesgo</a:t>
            </a:r>
            <a:r>
              <a:rPr lang="en" sz="1600">
                <a:solidFill>
                  <a:schemeClr val="accent1"/>
                </a:solidFill>
                <a:latin typeface="Abel"/>
                <a:ea typeface="Abel"/>
                <a:cs typeface="Abel"/>
                <a:sym typeface="Abel"/>
              </a:rPr>
              <a:t>, including icons by </a:t>
            </a:r>
            <a:r>
              <a:rPr lang="en" sz="1600">
                <a:solidFill>
                  <a:schemeClr val="accent1"/>
                </a:solidFill>
                <a:uFill>
                  <a:noFill/>
                </a:uFill>
                <a:latin typeface="Abel"/>
                <a:ea typeface="Abel"/>
                <a:cs typeface="Abel"/>
                <a:sym typeface="Abel"/>
                <a:hlinkClick r:id="rId3"/>
              </a:rPr>
              <a:t>Flaticon</a:t>
            </a:r>
            <a:r>
              <a:rPr lang="en" sz="1600">
                <a:solidFill>
                  <a:schemeClr val="accent1"/>
                </a:solidFill>
                <a:latin typeface="Abel"/>
                <a:ea typeface="Abel"/>
                <a:cs typeface="Abel"/>
                <a:sym typeface="Abel"/>
              </a:rPr>
              <a:t>, infographics &amp; images by </a:t>
            </a:r>
            <a:r>
              <a:rPr lang="en" sz="1600">
                <a:solidFill>
                  <a:schemeClr val="accent1"/>
                </a:solidFill>
                <a:uFill>
                  <a:noFill/>
                </a:uFill>
                <a:latin typeface="Abel"/>
                <a:ea typeface="Abel"/>
                <a:cs typeface="Abel"/>
                <a:sym typeface="Abel"/>
                <a:hlinkClick r:id="rId4"/>
              </a:rPr>
              <a:t>Freepik</a:t>
            </a:r>
            <a:r>
              <a:rPr lang="en" sz="1600">
                <a:solidFill>
                  <a:schemeClr val="accent1"/>
                </a:solidFill>
                <a:latin typeface="Abel"/>
                <a:ea typeface="Abel"/>
                <a:cs typeface="Abel"/>
                <a:sym typeface="Abel"/>
              </a:rPr>
              <a:t> and illustrations by </a:t>
            </a:r>
            <a:r>
              <a:rPr lang="en" sz="1600">
                <a:solidFill>
                  <a:schemeClr val="accent1"/>
                </a:solidFill>
                <a:uFill>
                  <a:noFill/>
                </a:uFill>
                <a:latin typeface="Abel"/>
                <a:ea typeface="Abel"/>
                <a:cs typeface="Abel"/>
                <a:sym typeface="Abel"/>
                <a:hlinkClick r:id="rId5"/>
              </a:rPr>
              <a:t>Stories</a:t>
            </a:r>
            <a:endParaRPr sz="1600">
              <a:solidFill>
                <a:schemeClr val="accent1"/>
              </a:solidFill>
              <a:latin typeface="Abel"/>
              <a:ea typeface="Abel"/>
              <a:cs typeface="Abel"/>
              <a:sym typeface="Abel"/>
            </a:endParaRPr>
          </a:p>
          <a:p>
            <a:pPr marL="0" lvl="0" indent="0" algn="ctr" rtl="0">
              <a:spcBef>
                <a:spcPts val="400"/>
              </a:spcBef>
              <a:spcAft>
                <a:spcPts val="0"/>
              </a:spcAft>
              <a:buNone/>
            </a:pPr>
            <a:endParaRPr sz="1600">
              <a:solidFill>
                <a:schemeClr val="accent1"/>
              </a:solidFill>
              <a:latin typeface="Abel"/>
              <a:ea typeface="Abel"/>
              <a:cs typeface="Abel"/>
              <a:sym typeface="Abel"/>
            </a:endParaRPr>
          </a:p>
        </p:txBody>
      </p:sp>
    </p:spTree>
    <p:extLst>
      <p:ext uri="{BB962C8B-B14F-4D97-AF65-F5344CB8AC3E}">
        <p14:creationId xmlns:p14="http://schemas.microsoft.com/office/powerpoint/2010/main" val="272641165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3" Type="http://schemas.openxmlformats.org/officeDocument/2006/relationships/slideLayout" Target="../slideLayouts/slideLayout23.xml"/><Relationship Id="rId7" Type="http://schemas.openxmlformats.org/officeDocument/2006/relationships/slideLayout" Target="../slideLayouts/slideLayout27.xml"/><Relationship Id="rId2" Type="http://schemas.openxmlformats.org/officeDocument/2006/relationships/slideLayout" Target="../slideLayouts/slideLayout22.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theme" Target="../theme/theme2.xml"/><Relationship Id="rId5" Type="http://schemas.openxmlformats.org/officeDocument/2006/relationships/slideLayout" Target="../slideLayouts/slideLayout25.xml"/><Relationship Id="rId10" Type="http://schemas.openxmlformats.org/officeDocument/2006/relationships/slideLayout" Target="../slideLayouts/slideLayout30.xml"/><Relationship Id="rId4" Type="http://schemas.openxmlformats.org/officeDocument/2006/relationships/slideLayout" Target="../slideLayouts/slideLayout24.xml"/><Relationship Id="rId9" Type="http://schemas.openxmlformats.org/officeDocument/2006/relationships/slideLayout" Target="../slideLayouts/slideLayout29.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8.xml"/><Relationship Id="rId13" Type="http://schemas.openxmlformats.org/officeDocument/2006/relationships/slideLayout" Target="../slideLayouts/slideLayout43.xml"/><Relationship Id="rId3" Type="http://schemas.openxmlformats.org/officeDocument/2006/relationships/slideLayout" Target="../slideLayouts/slideLayout33.xml"/><Relationship Id="rId7" Type="http://schemas.openxmlformats.org/officeDocument/2006/relationships/slideLayout" Target="../slideLayouts/slideLayout37.xml"/><Relationship Id="rId12" Type="http://schemas.openxmlformats.org/officeDocument/2006/relationships/slideLayout" Target="../slideLayouts/slideLayout42.xml"/><Relationship Id="rId2" Type="http://schemas.openxmlformats.org/officeDocument/2006/relationships/slideLayout" Target="../slideLayouts/slideLayout32.xml"/><Relationship Id="rId16" Type="http://schemas.openxmlformats.org/officeDocument/2006/relationships/theme" Target="../theme/theme3.xml"/><Relationship Id="rId1" Type="http://schemas.openxmlformats.org/officeDocument/2006/relationships/slideLayout" Target="../slideLayouts/slideLayout31.xml"/><Relationship Id="rId6" Type="http://schemas.openxmlformats.org/officeDocument/2006/relationships/slideLayout" Target="../slideLayouts/slideLayout36.xml"/><Relationship Id="rId11" Type="http://schemas.openxmlformats.org/officeDocument/2006/relationships/slideLayout" Target="../slideLayouts/slideLayout41.xml"/><Relationship Id="rId5" Type="http://schemas.openxmlformats.org/officeDocument/2006/relationships/slideLayout" Target="../slideLayouts/slideLayout35.xml"/><Relationship Id="rId15" Type="http://schemas.openxmlformats.org/officeDocument/2006/relationships/slideLayout" Target="../slideLayouts/slideLayout45.xml"/><Relationship Id="rId10" Type="http://schemas.openxmlformats.org/officeDocument/2006/relationships/slideLayout" Target="../slideLayouts/slideLayout40.xml"/><Relationship Id="rId4" Type="http://schemas.openxmlformats.org/officeDocument/2006/relationships/slideLayout" Target="../slideLayouts/slideLayout34.xml"/><Relationship Id="rId9" Type="http://schemas.openxmlformats.org/officeDocument/2006/relationships/slideLayout" Target="../slideLayouts/slideLayout39.xml"/><Relationship Id="rId14" Type="http://schemas.openxmlformats.org/officeDocument/2006/relationships/slideLayout" Target="../slideLayouts/slideLayout44.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3.xml"/><Relationship Id="rId13" Type="http://schemas.openxmlformats.org/officeDocument/2006/relationships/slideLayout" Target="../slideLayouts/slideLayout58.xml"/><Relationship Id="rId18" Type="http://schemas.openxmlformats.org/officeDocument/2006/relationships/slideLayout" Target="../slideLayouts/slideLayout63.xml"/><Relationship Id="rId3" Type="http://schemas.openxmlformats.org/officeDocument/2006/relationships/slideLayout" Target="../slideLayouts/slideLayout48.xml"/><Relationship Id="rId7" Type="http://schemas.openxmlformats.org/officeDocument/2006/relationships/slideLayout" Target="../slideLayouts/slideLayout52.xml"/><Relationship Id="rId12" Type="http://schemas.openxmlformats.org/officeDocument/2006/relationships/slideLayout" Target="../slideLayouts/slideLayout57.xml"/><Relationship Id="rId17" Type="http://schemas.openxmlformats.org/officeDocument/2006/relationships/slideLayout" Target="../slideLayouts/slideLayout62.xml"/><Relationship Id="rId2" Type="http://schemas.openxmlformats.org/officeDocument/2006/relationships/slideLayout" Target="../slideLayouts/slideLayout47.xml"/><Relationship Id="rId16" Type="http://schemas.openxmlformats.org/officeDocument/2006/relationships/slideLayout" Target="../slideLayouts/slideLayout61.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5" Type="http://schemas.openxmlformats.org/officeDocument/2006/relationships/slideLayout" Target="../slideLayouts/slideLayout50.xml"/><Relationship Id="rId15" Type="http://schemas.openxmlformats.org/officeDocument/2006/relationships/slideLayout" Target="../slideLayouts/slideLayout60.xml"/><Relationship Id="rId10" Type="http://schemas.openxmlformats.org/officeDocument/2006/relationships/slideLayout" Target="../slideLayouts/slideLayout55.xml"/><Relationship Id="rId19" Type="http://schemas.openxmlformats.org/officeDocument/2006/relationships/theme" Target="../theme/theme4.xml"/><Relationship Id="rId4" Type="http://schemas.openxmlformats.org/officeDocument/2006/relationships/slideLayout" Target="../slideLayouts/slideLayout49.xml"/><Relationship Id="rId9" Type="http://schemas.openxmlformats.org/officeDocument/2006/relationships/slideLayout" Target="../slideLayouts/slideLayout54.xml"/><Relationship Id="rId14" Type="http://schemas.openxmlformats.org/officeDocument/2006/relationships/slideLayout" Target="../slideLayouts/slideLayout59.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1.xml"/><Relationship Id="rId13" Type="http://schemas.openxmlformats.org/officeDocument/2006/relationships/image" Target="../media/image9.png"/><Relationship Id="rId3" Type="http://schemas.openxmlformats.org/officeDocument/2006/relationships/slideLayout" Target="../slideLayouts/slideLayout66.xml"/><Relationship Id="rId7" Type="http://schemas.openxmlformats.org/officeDocument/2006/relationships/slideLayout" Target="../slideLayouts/slideLayout70.xml"/><Relationship Id="rId12" Type="http://schemas.openxmlformats.org/officeDocument/2006/relationships/theme" Target="../theme/theme5.xml"/><Relationship Id="rId17" Type="http://schemas.openxmlformats.org/officeDocument/2006/relationships/image" Target="../media/image13.jpeg"/><Relationship Id="rId2" Type="http://schemas.openxmlformats.org/officeDocument/2006/relationships/slideLayout" Target="../slideLayouts/slideLayout65.xml"/><Relationship Id="rId16" Type="http://schemas.openxmlformats.org/officeDocument/2006/relationships/image" Target="../media/image12.jpeg"/><Relationship Id="rId1" Type="http://schemas.openxmlformats.org/officeDocument/2006/relationships/slideLayout" Target="../slideLayouts/slideLayout64.xml"/><Relationship Id="rId6" Type="http://schemas.openxmlformats.org/officeDocument/2006/relationships/slideLayout" Target="../slideLayouts/slideLayout69.xml"/><Relationship Id="rId11" Type="http://schemas.openxmlformats.org/officeDocument/2006/relationships/slideLayout" Target="../slideLayouts/slideLayout74.xml"/><Relationship Id="rId5" Type="http://schemas.openxmlformats.org/officeDocument/2006/relationships/slideLayout" Target="../slideLayouts/slideLayout68.xml"/><Relationship Id="rId15" Type="http://schemas.openxmlformats.org/officeDocument/2006/relationships/image" Target="../media/image11.jpeg"/><Relationship Id="rId10" Type="http://schemas.openxmlformats.org/officeDocument/2006/relationships/slideLayout" Target="../slideLayouts/slideLayout73.xml"/><Relationship Id="rId4" Type="http://schemas.openxmlformats.org/officeDocument/2006/relationships/slideLayout" Target="../slideLayouts/slideLayout67.xml"/><Relationship Id="rId9" Type="http://schemas.openxmlformats.org/officeDocument/2006/relationships/slideLayout" Target="../slideLayouts/slideLayout72.xml"/><Relationship Id="rId14" Type="http://schemas.openxmlformats.org/officeDocument/2006/relationships/image" Target="../media/image10.jpeg"/></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2.xml"/><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slideLayout" Target="../slideLayouts/slideLayout77.xml"/><Relationship Id="rId7" Type="http://schemas.openxmlformats.org/officeDocument/2006/relationships/slideLayout" Target="../slideLayouts/slideLayout81.xml"/><Relationship Id="rId12" Type="http://schemas.openxmlformats.org/officeDocument/2006/relationships/theme" Target="../theme/theme6.xml"/><Relationship Id="rId17" Type="http://schemas.openxmlformats.org/officeDocument/2006/relationships/image" Target="../media/image19.png"/><Relationship Id="rId2" Type="http://schemas.openxmlformats.org/officeDocument/2006/relationships/slideLayout" Target="../slideLayouts/slideLayout76.xml"/><Relationship Id="rId16" Type="http://schemas.openxmlformats.org/officeDocument/2006/relationships/image" Target="../media/image18.png"/><Relationship Id="rId1" Type="http://schemas.openxmlformats.org/officeDocument/2006/relationships/slideLayout" Target="../slideLayouts/slideLayout75.xml"/><Relationship Id="rId6" Type="http://schemas.openxmlformats.org/officeDocument/2006/relationships/slideLayout" Target="../slideLayouts/slideLayout80.xml"/><Relationship Id="rId11" Type="http://schemas.openxmlformats.org/officeDocument/2006/relationships/slideLayout" Target="../slideLayouts/slideLayout85.xml"/><Relationship Id="rId5" Type="http://schemas.openxmlformats.org/officeDocument/2006/relationships/slideLayout" Target="../slideLayouts/slideLayout79.xml"/><Relationship Id="rId15" Type="http://schemas.openxmlformats.org/officeDocument/2006/relationships/image" Target="../media/image17.png"/><Relationship Id="rId10" Type="http://schemas.openxmlformats.org/officeDocument/2006/relationships/slideLayout" Target="../slideLayouts/slideLayout84.xml"/><Relationship Id="rId4" Type="http://schemas.openxmlformats.org/officeDocument/2006/relationships/slideLayout" Target="../slideLayouts/slideLayout78.xml"/><Relationship Id="rId9" Type="http://schemas.openxmlformats.org/officeDocument/2006/relationships/slideLayout" Target="../slideLayouts/slideLayout83.xml"/><Relationship Id="rId14" Type="http://schemas.openxmlformats.org/officeDocument/2006/relationships/image" Target="../media/image16.png"/></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93.xml"/><Relationship Id="rId13" Type="http://schemas.openxmlformats.org/officeDocument/2006/relationships/slideLayout" Target="../slideLayouts/slideLayout98.xml"/><Relationship Id="rId3" Type="http://schemas.openxmlformats.org/officeDocument/2006/relationships/slideLayout" Target="../slideLayouts/slideLayout88.xml"/><Relationship Id="rId7" Type="http://schemas.openxmlformats.org/officeDocument/2006/relationships/slideLayout" Target="../slideLayouts/slideLayout92.xml"/><Relationship Id="rId12" Type="http://schemas.openxmlformats.org/officeDocument/2006/relationships/slideLayout" Target="../slideLayouts/slideLayout97.xml"/><Relationship Id="rId17" Type="http://schemas.openxmlformats.org/officeDocument/2006/relationships/theme" Target="../theme/theme7.xml"/><Relationship Id="rId2" Type="http://schemas.openxmlformats.org/officeDocument/2006/relationships/slideLayout" Target="../slideLayouts/slideLayout87.xml"/><Relationship Id="rId16" Type="http://schemas.openxmlformats.org/officeDocument/2006/relationships/slideLayout" Target="../slideLayouts/slideLayout101.xml"/><Relationship Id="rId1" Type="http://schemas.openxmlformats.org/officeDocument/2006/relationships/slideLayout" Target="../slideLayouts/slideLayout86.xml"/><Relationship Id="rId6" Type="http://schemas.openxmlformats.org/officeDocument/2006/relationships/slideLayout" Target="../slideLayouts/slideLayout91.xml"/><Relationship Id="rId11" Type="http://schemas.openxmlformats.org/officeDocument/2006/relationships/slideLayout" Target="../slideLayouts/slideLayout96.xml"/><Relationship Id="rId5" Type="http://schemas.openxmlformats.org/officeDocument/2006/relationships/slideLayout" Target="../slideLayouts/slideLayout90.xml"/><Relationship Id="rId15" Type="http://schemas.openxmlformats.org/officeDocument/2006/relationships/slideLayout" Target="../slideLayouts/slideLayout100.xml"/><Relationship Id="rId10" Type="http://schemas.openxmlformats.org/officeDocument/2006/relationships/slideLayout" Target="../slideLayouts/slideLayout95.xml"/><Relationship Id="rId4" Type="http://schemas.openxmlformats.org/officeDocument/2006/relationships/slideLayout" Target="../slideLayouts/slideLayout89.xml"/><Relationship Id="rId9" Type="http://schemas.openxmlformats.org/officeDocument/2006/relationships/slideLayout" Target="../slideLayouts/slideLayout94.xml"/><Relationship Id="rId14" Type="http://schemas.openxmlformats.org/officeDocument/2006/relationships/slideLayout" Target="../slideLayouts/slideLayout99.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09.xml"/><Relationship Id="rId13" Type="http://schemas.openxmlformats.org/officeDocument/2006/relationships/slideLayout" Target="../slideLayouts/slideLayout114.xml"/><Relationship Id="rId18" Type="http://schemas.openxmlformats.org/officeDocument/2006/relationships/slideLayout" Target="../slideLayouts/slideLayout119.xml"/><Relationship Id="rId3" Type="http://schemas.openxmlformats.org/officeDocument/2006/relationships/slideLayout" Target="../slideLayouts/slideLayout104.xml"/><Relationship Id="rId7" Type="http://schemas.openxmlformats.org/officeDocument/2006/relationships/slideLayout" Target="../slideLayouts/slideLayout108.xml"/><Relationship Id="rId12" Type="http://schemas.openxmlformats.org/officeDocument/2006/relationships/slideLayout" Target="../slideLayouts/slideLayout113.xml"/><Relationship Id="rId17" Type="http://schemas.openxmlformats.org/officeDocument/2006/relationships/slideLayout" Target="../slideLayouts/slideLayout118.xml"/><Relationship Id="rId2" Type="http://schemas.openxmlformats.org/officeDocument/2006/relationships/slideLayout" Target="../slideLayouts/slideLayout103.xml"/><Relationship Id="rId16" Type="http://schemas.openxmlformats.org/officeDocument/2006/relationships/slideLayout" Target="../slideLayouts/slideLayout117.xml"/><Relationship Id="rId20" Type="http://schemas.openxmlformats.org/officeDocument/2006/relationships/theme" Target="../theme/theme8.xml"/><Relationship Id="rId1" Type="http://schemas.openxmlformats.org/officeDocument/2006/relationships/slideLayout" Target="../slideLayouts/slideLayout102.xml"/><Relationship Id="rId6" Type="http://schemas.openxmlformats.org/officeDocument/2006/relationships/slideLayout" Target="../slideLayouts/slideLayout107.xml"/><Relationship Id="rId11" Type="http://schemas.openxmlformats.org/officeDocument/2006/relationships/slideLayout" Target="../slideLayouts/slideLayout112.xml"/><Relationship Id="rId5" Type="http://schemas.openxmlformats.org/officeDocument/2006/relationships/slideLayout" Target="../slideLayouts/slideLayout106.xml"/><Relationship Id="rId15" Type="http://schemas.openxmlformats.org/officeDocument/2006/relationships/slideLayout" Target="../slideLayouts/slideLayout116.xml"/><Relationship Id="rId10" Type="http://schemas.openxmlformats.org/officeDocument/2006/relationships/slideLayout" Target="../slideLayouts/slideLayout111.xml"/><Relationship Id="rId19" Type="http://schemas.openxmlformats.org/officeDocument/2006/relationships/slideLayout" Target="../slideLayouts/slideLayout120.xml"/><Relationship Id="rId4" Type="http://schemas.openxmlformats.org/officeDocument/2006/relationships/slideLayout" Target="../slideLayouts/slideLayout105.xml"/><Relationship Id="rId9" Type="http://schemas.openxmlformats.org/officeDocument/2006/relationships/slideLayout" Target="../slideLayouts/slideLayout110.xml"/><Relationship Id="rId14" Type="http://schemas.openxmlformats.org/officeDocument/2006/relationships/slideLayout" Target="../slideLayouts/slideLayout115.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28.xml"/><Relationship Id="rId13" Type="http://schemas.openxmlformats.org/officeDocument/2006/relationships/theme" Target="../theme/theme9.xml"/><Relationship Id="rId3" Type="http://schemas.openxmlformats.org/officeDocument/2006/relationships/slideLayout" Target="../slideLayouts/slideLayout123.xml"/><Relationship Id="rId7" Type="http://schemas.openxmlformats.org/officeDocument/2006/relationships/slideLayout" Target="../slideLayouts/slideLayout127.xml"/><Relationship Id="rId12" Type="http://schemas.openxmlformats.org/officeDocument/2006/relationships/slideLayout" Target="../slideLayouts/slideLayout132.xml"/><Relationship Id="rId2" Type="http://schemas.openxmlformats.org/officeDocument/2006/relationships/slideLayout" Target="../slideLayouts/slideLayout122.xml"/><Relationship Id="rId1" Type="http://schemas.openxmlformats.org/officeDocument/2006/relationships/slideLayout" Target="../slideLayouts/slideLayout121.xml"/><Relationship Id="rId6" Type="http://schemas.openxmlformats.org/officeDocument/2006/relationships/slideLayout" Target="../slideLayouts/slideLayout126.xml"/><Relationship Id="rId11" Type="http://schemas.openxmlformats.org/officeDocument/2006/relationships/slideLayout" Target="../slideLayouts/slideLayout131.xml"/><Relationship Id="rId5" Type="http://schemas.openxmlformats.org/officeDocument/2006/relationships/slideLayout" Target="../slideLayouts/slideLayout125.xml"/><Relationship Id="rId10" Type="http://schemas.openxmlformats.org/officeDocument/2006/relationships/slideLayout" Target="../slideLayouts/slideLayout130.xml"/><Relationship Id="rId4" Type="http://schemas.openxmlformats.org/officeDocument/2006/relationships/slideLayout" Target="../slideLayouts/slideLayout124.xml"/><Relationship Id="rId9" Type="http://schemas.openxmlformats.org/officeDocument/2006/relationships/slideLayout" Target="../slideLayouts/slideLayout12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40.xml"/><Relationship Id="rId13" Type="http://schemas.openxmlformats.org/officeDocument/2006/relationships/slideLayout" Target="../slideLayouts/slideLayout145.xml"/><Relationship Id="rId18" Type="http://schemas.openxmlformats.org/officeDocument/2006/relationships/slideLayout" Target="../slideLayouts/slideLayout150.xml"/><Relationship Id="rId3" Type="http://schemas.openxmlformats.org/officeDocument/2006/relationships/slideLayout" Target="../slideLayouts/slideLayout135.xml"/><Relationship Id="rId21" Type="http://schemas.openxmlformats.org/officeDocument/2006/relationships/slideLayout" Target="../slideLayouts/slideLayout153.xml"/><Relationship Id="rId7" Type="http://schemas.openxmlformats.org/officeDocument/2006/relationships/slideLayout" Target="../slideLayouts/slideLayout139.xml"/><Relationship Id="rId12" Type="http://schemas.openxmlformats.org/officeDocument/2006/relationships/slideLayout" Target="../slideLayouts/slideLayout144.xml"/><Relationship Id="rId17" Type="http://schemas.openxmlformats.org/officeDocument/2006/relationships/slideLayout" Target="../slideLayouts/slideLayout149.xml"/><Relationship Id="rId2" Type="http://schemas.openxmlformats.org/officeDocument/2006/relationships/slideLayout" Target="../slideLayouts/slideLayout134.xml"/><Relationship Id="rId16" Type="http://schemas.openxmlformats.org/officeDocument/2006/relationships/slideLayout" Target="../slideLayouts/slideLayout148.xml"/><Relationship Id="rId20" Type="http://schemas.openxmlformats.org/officeDocument/2006/relationships/slideLayout" Target="../slideLayouts/slideLayout152.xml"/><Relationship Id="rId1" Type="http://schemas.openxmlformats.org/officeDocument/2006/relationships/slideLayout" Target="../slideLayouts/slideLayout133.xml"/><Relationship Id="rId6" Type="http://schemas.openxmlformats.org/officeDocument/2006/relationships/slideLayout" Target="../slideLayouts/slideLayout138.xml"/><Relationship Id="rId11" Type="http://schemas.openxmlformats.org/officeDocument/2006/relationships/slideLayout" Target="../slideLayouts/slideLayout143.xml"/><Relationship Id="rId5" Type="http://schemas.openxmlformats.org/officeDocument/2006/relationships/slideLayout" Target="../slideLayouts/slideLayout137.xml"/><Relationship Id="rId15" Type="http://schemas.openxmlformats.org/officeDocument/2006/relationships/slideLayout" Target="../slideLayouts/slideLayout147.xml"/><Relationship Id="rId10" Type="http://schemas.openxmlformats.org/officeDocument/2006/relationships/slideLayout" Target="../slideLayouts/slideLayout142.xml"/><Relationship Id="rId19" Type="http://schemas.openxmlformats.org/officeDocument/2006/relationships/slideLayout" Target="../slideLayouts/slideLayout151.xml"/><Relationship Id="rId4" Type="http://schemas.openxmlformats.org/officeDocument/2006/relationships/slideLayout" Target="../slideLayouts/slideLayout136.xml"/><Relationship Id="rId9" Type="http://schemas.openxmlformats.org/officeDocument/2006/relationships/slideLayout" Target="../slideLayouts/slideLayout141.xml"/><Relationship Id="rId14" Type="http://schemas.openxmlformats.org/officeDocument/2006/relationships/slideLayout" Target="../slideLayouts/slideLayout146.xml"/><Relationship Id="rId22" Type="http://schemas.openxmlformats.org/officeDocument/2006/relationships/theme" Target="../theme/theme10.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61.xml"/><Relationship Id="rId13" Type="http://schemas.openxmlformats.org/officeDocument/2006/relationships/slideLayout" Target="../slideLayouts/slideLayout166.xml"/><Relationship Id="rId18" Type="http://schemas.openxmlformats.org/officeDocument/2006/relationships/slideLayout" Target="../slideLayouts/slideLayout171.xml"/><Relationship Id="rId3" Type="http://schemas.openxmlformats.org/officeDocument/2006/relationships/slideLayout" Target="../slideLayouts/slideLayout156.xml"/><Relationship Id="rId21" Type="http://schemas.openxmlformats.org/officeDocument/2006/relationships/slideLayout" Target="../slideLayouts/slideLayout174.xml"/><Relationship Id="rId7" Type="http://schemas.openxmlformats.org/officeDocument/2006/relationships/slideLayout" Target="../slideLayouts/slideLayout160.xml"/><Relationship Id="rId12" Type="http://schemas.openxmlformats.org/officeDocument/2006/relationships/slideLayout" Target="../slideLayouts/slideLayout165.xml"/><Relationship Id="rId17" Type="http://schemas.openxmlformats.org/officeDocument/2006/relationships/slideLayout" Target="../slideLayouts/slideLayout170.xml"/><Relationship Id="rId2" Type="http://schemas.openxmlformats.org/officeDocument/2006/relationships/slideLayout" Target="../slideLayouts/slideLayout155.xml"/><Relationship Id="rId16" Type="http://schemas.openxmlformats.org/officeDocument/2006/relationships/slideLayout" Target="../slideLayouts/slideLayout169.xml"/><Relationship Id="rId20" Type="http://schemas.openxmlformats.org/officeDocument/2006/relationships/slideLayout" Target="../slideLayouts/slideLayout173.xml"/><Relationship Id="rId1" Type="http://schemas.openxmlformats.org/officeDocument/2006/relationships/slideLayout" Target="../slideLayouts/slideLayout154.xml"/><Relationship Id="rId6" Type="http://schemas.openxmlformats.org/officeDocument/2006/relationships/slideLayout" Target="../slideLayouts/slideLayout159.xml"/><Relationship Id="rId11" Type="http://schemas.openxmlformats.org/officeDocument/2006/relationships/slideLayout" Target="../slideLayouts/slideLayout164.xml"/><Relationship Id="rId5" Type="http://schemas.openxmlformats.org/officeDocument/2006/relationships/slideLayout" Target="../slideLayouts/slideLayout158.xml"/><Relationship Id="rId15" Type="http://schemas.openxmlformats.org/officeDocument/2006/relationships/slideLayout" Target="../slideLayouts/slideLayout168.xml"/><Relationship Id="rId10" Type="http://schemas.openxmlformats.org/officeDocument/2006/relationships/slideLayout" Target="../slideLayouts/slideLayout163.xml"/><Relationship Id="rId19" Type="http://schemas.openxmlformats.org/officeDocument/2006/relationships/slideLayout" Target="../slideLayouts/slideLayout172.xml"/><Relationship Id="rId4" Type="http://schemas.openxmlformats.org/officeDocument/2006/relationships/slideLayout" Target="../slideLayouts/slideLayout157.xml"/><Relationship Id="rId9" Type="http://schemas.openxmlformats.org/officeDocument/2006/relationships/slideLayout" Target="../slideLayouts/slideLayout162.xml"/><Relationship Id="rId14" Type="http://schemas.openxmlformats.org/officeDocument/2006/relationships/slideLayout" Target="../slideLayouts/slideLayout167.xml"/><Relationship Id="rId22" Type="http://schemas.openxmlformats.org/officeDocument/2006/relationships/theme" Target="../theme/theme11.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82.xml"/><Relationship Id="rId13" Type="http://schemas.openxmlformats.org/officeDocument/2006/relationships/theme" Target="../theme/theme12.xml"/><Relationship Id="rId3" Type="http://schemas.openxmlformats.org/officeDocument/2006/relationships/slideLayout" Target="../slideLayouts/slideLayout177.xml"/><Relationship Id="rId7" Type="http://schemas.openxmlformats.org/officeDocument/2006/relationships/slideLayout" Target="../slideLayouts/slideLayout181.xml"/><Relationship Id="rId12" Type="http://schemas.openxmlformats.org/officeDocument/2006/relationships/slideLayout" Target="../slideLayouts/slideLayout186.xml"/><Relationship Id="rId2" Type="http://schemas.openxmlformats.org/officeDocument/2006/relationships/slideLayout" Target="../slideLayouts/slideLayout176.xml"/><Relationship Id="rId1" Type="http://schemas.openxmlformats.org/officeDocument/2006/relationships/slideLayout" Target="../slideLayouts/slideLayout175.xml"/><Relationship Id="rId6" Type="http://schemas.openxmlformats.org/officeDocument/2006/relationships/slideLayout" Target="../slideLayouts/slideLayout180.xml"/><Relationship Id="rId11" Type="http://schemas.openxmlformats.org/officeDocument/2006/relationships/slideLayout" Target="../slideLayouts/slideLayout185.xml"/><Relationship Id="rId5" Type="http://schemas.openxmlformats.org/officeDocument/2006/relationships/slideLayout" Target="../slideLayouts/slideLayout179.xml"/><Relationship Id="rId10" Type="http://schemas.openxmlformats.org/officeDocument/2006/relationships/slideLayout" Target="../slideLayouts/slideLayout184.xml"/><Relationship Id="rId4" Type="http://schemas.openxmlformats.org/officeDocument/2006/relationships/slideLayout" Target="../slideLayouts/slideLayout178.xml"/><Relationship Id="rId9" Type="http://schemas.openxmlformats.org/officeDocument/2006/relationships/slideLayout" Target="../slideLayouts/slideLayout183.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94.xml"/><Relationship Id="rId13" Type="http://schemas.openxmlformats.org/officeDocument/2006/relationships/slideLayout" Target="../slideLayouts/slideLayout199.xml"/><Relationship Id="rId18" Type="http://schemas.openxmlformats.org/officeDocument/2006/relationships/slideLayout" Target="../slideLayouts/slideLayout204.xml"/><Relationship Id="rId3" Type="http://schemas.openxmlformats.org/officeDocument/2006/relationships/slideLayout" Target="../slideLayouts/slideLayout189.xml"/><Relationship Id="rId21" Type="http://schemas.openxmlformats.org/officeDocument/2006/relationships/slideLayout" Target="../slideLayouts/slideLayout207.xml"/><Relationship Id="rId7" Type="http://schemas.openxmlformats.org/officeDocument/2006/relationships/slideLayout" Target="../slideLayouts/slideLayout193.xml"/><Relationship Id="rId12" Type="http://schemas.openxmlformats.org/officeDocument/2006/relationships/slideLayout" Target="../slideLayouts/slideLayout198.xml"/><Relationship Id="rId17" Type="http://schemas.openxmlformats.org/officeDocument/2006/relationships/slideLayout" Target="../slideLayouts/slideLayout203.xml"/><Relationship Id="rId2" Type="http://schemas.openxmlformats.org/officeDocument/2006/relationships/slideLayout" Target="../slideLayouts/slideLayout188.xml"/><Relationship Id="rId16" Type="http://schemas.openxmlformats.org/officeDocument/2006/relationships/slideLayout" Target="../slideLayouts/slideLayout202.xml"/><Relationship Id="rId20" Type="http://schemas.openxmlformats.org/officeDocument/2006/relationships/slideLayout" Target="../slideLayouts/slideLayout206.xml"/><Relationship Id="rId1" Type="http://schemas.openxmlformats.org/officeDocument/2006/relationships/slideLayout" Target="../slideLayouts/slideLayout187.xml"/><Relationship Id="rId6" Type="http://schemas.openxmlformats.org/officeDocument/2006/relationships/slideLayout" Target="../slideLayouts/slideLayout192.xml"/><Relationship Id="rId11" Type="http://schemas.openxmlformats.org/officeDocument/2006/relationships/slideLayout" Target="../slideLayouts/slideLayout197.xml"/><Relationship Id="rId5" Type="http://schemas.openxmlformats.org/officeDocument/2006/relationships/slideLayout" Target="../slideLayouts/slideLayout191.xml"/><Relationship Id="rId15" Type="http://schemas.openxmlformats.org/officeDocument/2006/relationships/slideLayout" Target="../slideLayouts/slideLayout201.xml"/><Relationship Id="rId10" Type="http://schemas.openxmlformats.org/officeDocument/2006/relationships/slideLayout" Target="../slideLayouts/slideLayout196.xml"/><Relationship Id="rId19" Type="http://schemas.openxmlformats.org/officeDocument/2006/relationships/slideLayout" Target="../slideLayouts/slideLayout205.xml"/><Relationship Id="rId4" Type="http://schemas.openxmlformats.org/officeDocument/2006/relationships/slideLayout" Target="../slideLayouts/slideLayout190.xml"/><Relationship Id="rId9" Type="http://schemas.openxmlformats.org/officeDocument/2006/relationships/slideLayout" Target="../slideLayouts/slideLayout195.xml"/><Relationship Id="rId14" Type="http://schemas.openxmlformats.org/officeDocument/2006/relationships/slideLayout" Target="../slideLayouts/slideLayout200.xml"/><Relationship Id="rId22" Type="http://schemas.openxmlformats.org/officeDocument/2006/relationships/theme" Target="../theme/theme1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3189671402"/>
      </p:ext>
    </p:extLst>
  </p:cSld>
  <p:clrMap bg1="lt1" tx1="dk1" bg2="dk2" tx2="lt2" accent1="accent1" accent2="accent2" accent3="accent3" accent4="accent4" accent5="accent5" accent6="accent6" hlink="hlink" folHlink="folHlink"/>
  <p:sldLayoutIdLst>
    <p:sldLayoutId id="2147484265" r:id="rId1"/>
    <p:sldLayoutId id="2147484266" r:id="rId2"/>
    <p:sldLayoutId id="2147484267" r:id="rId3"/>
    <p:sldLayoutId id="2147484268" r:id="rId4"/>
    <p:sldLayoutId id="2147484269" r:id="rId5"/>
    <p:sldLayoutId id="2147484270" r:id="rId6"/>
    <p:sldLayoutId id="2147484271" r:id="rId7"/>
    <p:sldLayoutId id="2147484272" r:id="rId8"/>
    <p:sldLayoutId id="2147484273" r:id="rId9"/>
    <p:sldLayoutId id="2147484274" r:id="rId10"/>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rgbClr val="FFFFCC"/>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09600" y="274638"/>
            <a:ext cx="10972800"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508000" y="1219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p:txBody>
      </p:sp>
    </p:spTree>
    <p:extLst>
      <p:ext uri="{BB962C8B-B14F-4D97-AF65-F5344CB8AC3E}">
        <p14:creationId xmlns:p14="http://schemas.microsoft.com/office/powerpoint/2010/main" val="3448495361"/>
      </p:ext>
    </p:extLst>
  </p:cSld>
  <p:clrMap bg1="lt1" tx1="dk1" bg2="lt2" tx2="dk2" accent1="accent1" accent2="accent2" accent3="accent3" accent4="accent4" accent5="accent5" accent6="accent6" hlink="hlink" folHlink="folHlink"/>
  <p:sldLayoutIdLst>
    <p:sldLayoutId id="2147484637" r:id="rId1"/>
    <p:sldLayoutId id="2147484638" r:id="rId2"/>
    <p:sldLayoutId id="2147484639" r:id="rId3"/>
    <p:sldLayoutId id="2147484640" r:id="rId4"/>
    <p:sldLayoutId id="2147484641" r:id="rId5"/>
    <p:sldLayoutId id="2147484642" r:id="rId6"/>
    <p:sldLayoutId id="2147484643" r:id="rId7"/>
    <p:sldLayoutId id="2147484644" r:id="rId8"/>
    <p:sldLayoutId id="2147484645" r:id="rId9"/>
    <p:sldLayoutId id="2147484646" r:id="rId10"/>
    <p:sldLayoutId id="2147484647" r:id="rId11"/>
    <p:sldLayoutId id="2147484648" r:id="rId12"/>
    <p:sldLayoutId id="2147484649" r:id="rId13"/>
    <p:sldLayoutId id="2147484650" r:id="rId14"/>
    <p:sldLayoutId id="2147484682" r:id="rId15"/>
  </p:sldLayoutIdLst>
  <p:txStyles>
    <p:titleStyle>
      <a:lvl1pPr algn="ctr" rtl="0" eaLnBrk="0" fontAlgn="base" hangingPunct="0">
        <a:spcBef>
          <a:spcPct val="0"/>
        </a:spcBef>
        <a:spcAft>
          <a:spcPct val="0"/>
        </a:spcAft>
        <a:defRPr sz="2800">
          <a:solidFill>
            <a:schemeClr val="tx2"/>
          </a:solidFill>
          <a:latin typeface="+mj-lt"/>
          <a:ea typeface="+mj-ea"/>
          <a:cs typeface="+mj-cs"/>
        </a:defRPr>
      </a:lvl1pPr>
      <a:lvl2pPr algn="ctr" rtl="0" eaLnBrk="0" fontAlgn="base" hangingPunct="0">
        <a:spcBef>
          <a:spcPct val="0"/>
        </a:spcBef>
        <a:spcAft>
          <a:spcPct val="0"/>
        </a:spcAft>
        <a:defRPr sz="2800">
          <a:solidFill>
            <a:schemeClr val="tx2"/>
          </a:solidFill>
          <a:latin typeface="Times New Roman" pitchFamily="18" charset="0"/>
        </a:defRPr>
      </a:lvl2pPr>
      <a:lvl3pPr algn="ctr" rtl="0" eaLnBrk="0" fontAlgn="base" hangingPunct="0">
        <a:spcBef>
          <a:spcPct val="0"/>
        </a:spcBef>
        <a:spcAft>
          <a:spcPct val="0"/>
        </a:spcAft>
        <a:defRPr sz="2800">
          <a:solidFill>
            <a:schemeClr val="tx2"/>
          </a:solidFill>
          <a:latin typeface="Times New Roman" pitchFamily="18" charset="0"/>
        </a:defRPr>
      </a:lvl3pPr>
      <a:lvl4pPr algn="ctr" rtl="0" eaLnBrk="0" fontAlgn="base" hangingPunct="0">
        <a:spcBef>
          <a:spcPct val="0"/>
        </a:spcBef>
        <a:spcAft>
          <a:spcPct val="0"/>
        </a:spcAft>
        <a:defRPr sz="2800">
          <a:solidFill>
            <a:schemeClr val="tx2"/>
          </a:solidFill>
          <a:latin typeface="Times New Roman" pitchFamily="18" charset="0"/>
        </a:defRPr>
      </a:lvl4pPr>
      <a:lvl5pPr algn="ctr" rtl="0" eaLnBrk="0" fontAlgn="base" hangingPunct="0">
        <a:spcBef>
          <a:spcPct val="0"/>
        </a:spcBef>
        <a:spcAft>
          <a:spcPct val="0"/>
        </a:spcAft>
        <a:defRPr sz="2800">
          <a:solidFill>
            <a:schemeClr val="tx2"/>
          </a:solidFill>
          <a:latin typeface="Times New Roman" pitchFamily="18" charset="0"/>
        </a:defRPr>
      </a:lvl5pPr>
      <a:lvl6pPr marL="457200" algn="ctr" rtl="0" fontAlgn="base">
        <a:spcBef>
          <a:spcPct val="0"/>
        </a:spcBef>
        <a:spcAft>
          <a:spcPct val="0"/>
        </a:spcAft>
        <a:defRPr sz="2800">
          <a:solidFill>
            <a:schemeClr val="tx2"/>
          </a:solidFill>
          <a:latin typeface="Times New Roman" pitchFamily="18" charset="0"/>
        </a:defRPr>
      </a:lvl6pPr>
      <a:lvl7pPr marL="914400" algn="ctr" rtl="0" fontAlgn="base">
        <a:spcBef>
          <a:spcPct val="0"/>
        </a:spcBef>
        <a:spcAft>
          <a:spcPct val="0"/>
        </a:spcAft>
        <a:defRPr sz="2800">
          <a:solidFill>
            <a:schemeClr val="tx2"/>
          </a:solidFill>
          <a:latin typeface="Times New Roman" pitchFamily="18" charset="0"/>
        </a:defRPr>
      </a:lvl7pPr>
      <a:lvl8pPr marL="1371600" algn="ctr" rtl="0" fontAlgn="base">
        <a:spcBef>
          <a:spcPct val="0"/>
        </a:spcBef>
        <a:spcAft>
          <a:spcPct val="0"/>
        </a:spcAft>
        <a:defRPr sz="2800">
          <a:solidFill>
            <a:schemeClr val="tx2"/>
          </a:solidFill>
          <a:latin typeface="Times New Roman" pitchFamily="18" charset="0"/>
        </a:defRPr>
      </a:lvl8pPr>
      <a:lvl9pPr marL="1828800" algn="ctr" rtl="0" fontAlgn="base">
        <a:spcBef>
          <a:spcPct val="0"/>
        </a:spcBef>
        <a:spcAft>
          <a:spcPct val="0"/>
        </a:spcAft>
        <a:defRPr sz="2800">
          <a:solidFill>
            <a:schemeClr val="tx2"/>
          </a:solidFill>
          <a:latin typeface="Times New Roman" pitchFamily="18" charset="0"/>
        </a:defRPr>
      </a:lvl9pPr>
    </p:titleStyle>
    <p:body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974014671"/>
      </p:ext>
    </p:extLst>
  </p:cSld>
  <p:clrMap bg1="lt1" tx1="dk1" bg2="dk2" tx2="lt2" accent1="accent1" accent2="accent2" accent3="accent3" accent4="accent4" accent5="accent5" accent6="accent6" hlink="hlink" folHlink="folHlink"/>
  <p:sldLayoutIdLst>
    <p:sldLayoutId id="2147484664" r:id="rId1"/>
    <p:sldLayoutId id="2147484665" r:id="rId2"/>
    <p:sldLayoutId id="2147484666" r:id="rId3"/>
    <p:sldLayoutId id="2147484667" r:id="rId4"/>
    <p:sldLayoutId id="2147484668" r:id="rId5"/>
    <p:sldLayoutId id="2147484669" r:id="rId6"/>
    <p:sldLayoutId id="2147484670" r:id="rId7"/>
    <p:sldLayoutId id="2147484671" r:id="rId8"/>
    <p:sldLayoutId id="2147484672" r:id="rId9"/>
    <p:sldLayoutId id="2147484673" r:id="rId10"/>
    <p:sldLayoutId id="2147484674" r:id="rId11"/>
    <p:sldLayoutId id="2147484675" r:id="rId12"/>
    <p:sldLayoutId id="2147484676" r:id="rId13"/>
    <p:sldLayoutId id="2147484677" r:id="rId14"/>
    <p:sldLayoutId id="2147484678" r:id="rId15"/>
    <p:sldLayoutId id="2147484679" r:id="rId16"/>
    <p:sldLayoutId id="2147484680" r:id="rId17"/>
    <p:sldLayoutId id="2147484681" r:id="rId1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7890" name="Freeform 126"/>
          <p:cNvSpPr>
            <a:spLocks/>
          </p:cNvSpPr>
          <p:nvPr/>
        </p:nvSpPr>
        <p:spPr bwMode="gray">
          <a:xfrm>
            <a:off x="-16933" y="342900"/>
            <a:ext cx="8043333" cy="679450"/>
          </a:xfrm>
          <a:custGeom>
            <a:avLst/>
            <a:gdLst>
              <a:gd name="T0" fmla="*/ 0 w 3800"/>
              <a:gd name="T1" fmla="*/ 0 h 428"/>
              <a:gd name="T2" fmla="*/ 3800 w 3800"/>
              <a:gd name="T3" fmla="*/ 0 h 428"/>
              <a:gd name="T4" fmla="*/ 3456 w 3800"/>
              <a:gd name="T5" fmla="*/ 428 h 428"/>
              <a:gd name="T6" fmla="*/ 0 60000 65536"/>
              <a:gd name="T7" fmla="*/ 0 60000 65536"/>
              <a:gd name="T8" fmla="*/ 0 60000 65536"/>
            </a:gdLst>
            <a:ahLst/>
            <a:cxnLst>
              <a:cxn ang="T6">
                <a:pos x="T0" y="T1"/>
              </a:cxn>
              <a:cxn ang="T7">
                <a:pos x="T2" y="T3"/>
              </a:cxn>
              <a:cxn ang="T8">
                <a:pos x="T4" y="T5"/>
              </a:cxn>
            </a:cxnLst>
            <a:rect l="0" t="0" r="r" b="b"/>
            <a:pathLst>
              <a:path w="3800" h="428">
                <a:moveTo>
                  <a:pt x="0" y="0"/>
                </a:moveTo>
                <a:lnTo>
                  <a:pt x="3800" y="0"/>
                </a:lnTo>
                <a:lnTo>
                  <a:pt x="3456" y="4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029" name="Rectangle 5"/>
          <p:cNvSpPr>
            <a:spLocks noGrp="1" noChangeArrowheads="1"/>
          </p:cNvSpPr>
          <p:nvPr>
            <p:ph type="ftr" sz="quarter" idx="3"/>
          </p:nvPr>
        </p:nvSpPr>
        <p:spPr bwMode="gray">
          <a:xfrm>
            <a:off x="7620000" y="648335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1030" name="Rectangle 6"/>
          <p:cNvSpPr>
            <a:spLocks noGrp="1" noChangeArrowheads="1"/>
          </p:cNvSpPr>
          <p:nvPr>
            <p:ph type="sldNum" sz="quarter" idx="4"/>
          </p:nvPr>
        </p:nvSpPr>
        <p:spPr bwMode="gray">
          <a:xfrm>
            <a:off x="10566400" y="6477000"/>
            <a:ext cx="11176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a:solidFill>
                  <a:srgbClr val="000000"/>
                </a:solidFill>
                <a:latin typeface="Arial" charset="0"/>
              </a:defRPr>
            </a:lvl1pPr>
          </a:lstStyle>
          <a:p>
            <a:pPr defTabSz="914400" fontAlgn="base">
              <a:spcBef>
                <a:spcPct val="0"/>
              </a:spcBef>
              <a:spcAft>
                <a:spcPct val="0"/>
              </a:spcAft>
              <a:defRPr/>
            </a:pPr>
            <a:fld id="{51311295-2FAB-4AC1-BFF6-4AD6DF81AF91}" type="slidenum">
              <a:rPr lang="en-US" smtClean="0">
                <a:cs typeface="Arial" panose="020B0604020202020204" pitchFamily="34" charset="0"/>
              </a:rPr>
              <a:pPr defTabSz="914400" fontAlgn="base">
                <a:spcBef>
                  <a:spcPct val="0"/>
                </a:spcBef>
                <a:spcAft>
                  <a:spcPct val="0"/>
                </a:spcAft>
                <a:defRPr/>
              </a:pPr>
              <a:t>‹#›</a:t>
            </a:fld>
            <a:endParaRPr lang="en-US">
              <a:cs typeface="Arial" panose="020B0604020202020204" pitchFamily="34" charset="0"/>
            </a:endParaRPr>
          </a:p>
        </p:txBody>
      </p:sp>
      <p:sp>
        <p:nvSpPr>
          <p:cNvPr id="1028" name="Rectangle 4"/>
          <p:cNvSpPr>
            <a:spLocks noGrp="1" noChangeArrowheads="1"/>
          </p:cNvSpPr>
          <p:nvPr>
            <p:ph type="dt" sz="half" idx="2"/>
          </p:nvPr>
        </p:nvSpPr>
        <p:spPr bwMode="gray">
          <a:xfrm>
            <a:off x="4978400" y="6477000"/>
            <a:ext cx="25400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37894" name="Rectangle 3"/>
          <p:cNvSpPr>
            <a:spLocks noGrp="1" noChangeArrowheads="1"/>
          </p:cNvSpPr>
          <p:nvPr>
            <p:ph type="body" idx="1"/>
          </p:nvPr>
        </p:nvSpPr>
        <p:spPr bwMode="gray">
          <a:xfrm>
            <a:off x="406400" y="1066800"/>
            <a:ext cx="112776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7895" name="Group 191"/>
          <p:cNvGrpSpPr>
            <a:grpSpLocks/>
          </p:cNvGrpSpPr>
          <p:nvPr/>
        </p:nvGrpSpPr>
        <p:grpSpPr bwMode="auto">
          <a:xfrm>
            <a:off x="406400" y="800101"/>
            <a:ext cx="11169651" cy="131763"/>
            <a:chOff x="192" y="498"/>
            <a:chExt cx="5376" cy="78"/>
          </a:xfrm>
        </p:grpSpPr>
        <p:grpSp>
          <p:nvGrpSpPr>
            <p:cNvPr id="37904" name="Group 192"/>
            <p:cNvGrpSpPr>
              <a:grpSpLocks/>
            </p:cNvGrpSpPr>
            <p:nvPr userDrawn="1"/>
          </p:nvGrpSpPr>
          <p:grpSpPr bwMode="auto">
            <a:xfrm>
              <a:off x="192" y="498"/>
              <a:ext cx="5376" cy="78"/>
              <a:chOff x="192" y="498"/>
              <a:chExt cx="5376" cy="78"/>
            </a:xfrm>
          </p:grpSpPr>
          <p:sp>
            <p:nvSpPr>
              <p:cNvPr id="37906" name="Rectangle 193"/>
              <p:cNvSpPr>
                <a:spLocks noChangeArrowheads="1"/>
              </p:cNvSpPr>
              <p:nvPr userDrawn="1"/>
            </p:nvSpPr>
            <p:spPr bwMode="gray">
              <a:xfrm>
                <a:off x="192" y="498"/>
                <a:ext cx="1488" cy="7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7" name="Line 194"/>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pic>
          <p:nvPicPr>
            <p:cNvPr id="37905" name="Picture 195" descr="Untitled-4 copy"/>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a:off x="300" y="504"/>
              <a:ext cx="7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896" name="Rectangle 223"/>
          <p:cNvSpPr>
            <a:spLocks noChangeArrowheads="1"/>
          </p:cNvSpPr>
          <p:nvPr/>
        </p:nvSpPr>
        <p:spPr bwMode="gray">
          <a:xfrm>
            <a:off x="10350500" y="463550"/>
            <a:ext cx="601133" cy="4445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897" name="Rectangle 224"/>
          <p:cNvSpPr>
            <a:spLocks noChangeArrowheads="1"/>
          </p:cNvSpPr>
          <p:nvPr/>
        </p:nvSpPr>
        <p:spPr bwMode="gray">
          <a:xfrm>
            <a:off x="10972800" y="0"/>
            <a:ext cx="601133" cy="4445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898" name="Rectangle 225" descr="01"/>
          <p:cNvSpPr>
            <a:spLocks noChangeArrowheads="1"/>
          </p:cNvSpPr>
          <p:nvPr/>
        </p:nvSpPr>
        <p:spPr bwMode="gray">
          <a:xfrm>
            <a:off x="10350500" y="0"/>
            <a:ext cx="601133" cy="444500"/>
          </a:xfrm>
          <a:prstGeom prst="rect">
            <a:avLst/>
          </a:prstGeom>
          <a:blipFill dpi="0" rotWithShape="1">
            <a:blip r:embed="rId1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899" name="Rectangle 226" descr="02"/>
          <p:cNvSpPr>
            <a:spLocks noChangeArrowheads="1"/>
          </p:cNvSpPr>
          <p:nvPr/>
        </p:nvSpPr>
        <p:spPr bwMode="gray">
          <a:xfrm>
            <a:off x="9108018" y="463550"/>
            <a:ext cx="601133" cy="444500"/>
          </a:xfrm>
          <a:prstGeom prst="rect">
            <a:avLst/>
          </a:prstGeom>
          <a:blipFill dpi="0" rotWithShape="1">
            <a:blip r:embed="rId15"/>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0" name="Rectangle 227" descr="03"/>
          <p:cNvSpPr>
            <a:spLocks noChangeArrowheads="1"/>
          </p:cNvSpPr>
          <p:nvPr/>
        </p:nvSpPr>
        <p:spPr bwMode="gray">
          <a:xfrm>
            <a:off x="9730318" y="463550"/>
            <a:ext cx="601133" cy="444500"/>
          </a:xfrm>
          <a:prstGeom prst="rect">
            <a:avLst/>
          </a:prstGeom>
          <a:blipFill dpi="0" rotWithShape="1">
            <a:blip r:embed="rId16"/>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1" name="Rectangle 228" descr="04"/>
          <p:cNvSpPr>
            <a:spLocks noChangeArrowheads="1"/>
          </p:cNvSpPr>
          <p:nvPr/>
        </p:nvSpPr>
        <p:spPr bwMode="gray">
          <a:xfrm>
            <a:off x="10972800" y="463550"/>
            <a:ext cx="601133" cy="444500"/>
          </a:xfrm>
          <a:prstGeom prst="rect">
            <a:avLst/>
          </a:prstGeom>
          <a:blipFill dpi="0" rotWithShape="1">
            <a:blip r:embed="rId17"/>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2" name="Rectangle 2"/>
          <p:cNvSpPr>
            <a:spLocks noGrp="1" noChangeArrowheads="1"/>
          </p:cNvSpPr>
          <p:nvPr>
            <p:ph type="title"/>
          </p:nvPr>
        </p:nvSpPr>
        <p:spPr bwMode="black">
          <a:xfrm>
            <a:off x="406400" y="152401"/>
            <a:ext cx="8229600"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7903" name="TextBox 18"/>
          <p:cNvSpPr txBox="1">
            <a:spLocks noChangeArrowheads="1"/>
          </p:cNvSpPr>
          <p:nvPr userDrawn="1"/>
        </p:nvSpPr>
        <p:spPr bwMode="auto">
          <a:xfrm>
            <a:off x="10500512"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2552059849"/>
      </p:ext>
    </p:extLst>
  </p:cSld>
  <p:clrMap bg1="lt1" tx1="dk1" bg2="lt2" tx2="dk2" accent1="accent1" accent2="accent2" accent3="accent3" accent4="accent4" accent5="accent5" accent6="accent6" hlink="hlink" folHlink="folHlink"/>
  <p:sldLayoutIdLst>
    <p:sldLayoutId id="2147484711" r:id="rId1"/>
    <p:sldLayoutId id="2147484712" r:id="rId2"/>
    <p:sldLayoutId id="2147484713" r:id="rId3"/>
    <p:sldLayoutId id="2147484714" r:id="rId4"/>
    <p:sldLayoutId id="2147484715" r:id="rId5"/>
    <p:sldLayoutId id="2147484716" r:id="rId6"/>
    <p:sldLayoutId id="2147484717" r:id="rId7"/>
    <p:sldLayoutId id="2147484718" r:id="rId8"/>
    <p:sldLayoutId id="2147484719" r:id="rId9"/>
    <p:sldLayoutId id="2147484720" r:id="rId10"/>
    <p:sldLayoutId id="2147484721" r:id="rId11"/>
  </p:sldLayoutIdLst>
  <p:txStyles>
    <p:titleStyle>
      <a:lvl1pPr algn="l" rtl="0" fontAlgn="base">
        <a:spcBef>
          <a:spcPct val="0"/>
        </a:spcBef>
        <a:spcAft>
          <a:spcPct val="0"/>
        </a:spcAft>
        <a:defRPr sz="3200">
          <a:solidFill>
            <a:schemeClr val="tx2"/>
          </a:solidFill>
          <a:latin typeface="+mj-lt"/>
          <a:ea typeface="+mj-ea"/>
          <a:cs typeface="+mj-cs"/>
        </a:defRPr>
      </a:lvl1pPr>
      <a:lvl2pPr algn="l" rtl="0" fontAlgn="base">
        <a:spcBef>
          <a:spcPct val="0"/>
        </a:spcBef>
        <a:spcAft>
          <a:spcPct val="0"/>
        </a:spcAft>
        <a:defRPr sz="3200">
          <a:solidFill>
            <a:schemeClr val="tx2"/>
          </a:solidFill>
          <a:latin typeface="Arial" charset="0"/>
        </a:defRPr>
      </a:lvl2pPr>
      <a:lvl3pPr algn="l" rtl="0" fontAlgn="base">
        <a:spcBef>
          <a:spcPct val="0"/>
        </a:spcBef>
        <a:spcAft>
          <a:spcPct val="0"/>
        </a:spcAft>
        <a:defRPr sz="3200">
          <a:solidFill>
            <a:schemeClr val="tx2"/>
          </a:solidFill>
          <a:latin typeface="Arial" charset="0"/>
        </a:defRPr>
      </a:lvl3pPr>
      <a:lvl4pPr algn="l" rtl="0" fontAlgn="base">
        <a:spcBef>
          <a:spcPct val="0"/>
        </a:spcBef>
        <a:spcAft>
          <a:spcPct val="0"/>
        </a:spcAft>
        <a:defRPr sz="3200">
          <a:solidFill>
            <a:schemeClr val="tx2"/>
          </a:solidFill>
          <a:latin typeface="Arial" charset="0"/>
        </a:defRPr>
      </a:lvl4pPr>
      <a:lvl5pPr algn="l" rtl="0" fontAlgn="base">
        <a:spcBef>
          <a:spcPct val="0"/>
        </a:spcBef>
        <a:spcAft>
          <a:spcPct val="0"/>
        </a:spcAft>
        <a:defRPr sz="3200">
          <a:solidFill>
            <a:schemeClr val="tx2"/>
          </a:solidFill>
          <a:latin typeface="Arial" charset="0"/>
        </a:defRPr>
      </a:lvl5pPr>
      <a:lvl6pPr marL="457200" algn="l" rtl="0" eaLnBrk="1" fontAlgn="base" hangingPunct="1">
        <a:spcBef>
          <a:spcPct val="0"/>
        </a:spcBef>
        <a:spcAft>
          <a:spcPct val="0"/>
        </a:spcAft>
        <a:defRPr sz="3200">
          <a:solidFill>
            <a:schemeClr val="tx2"/>
          </a:solidFill>
          <a:latin typeface="Arial" charset="0"/>
        </a:defRPr>
      </a:lvl6pPr>
      <a:lvl7pPr marL="914400" algn="l" rtl="0" eaLnBrk="1" fontAlgn="base" hangingPunct="1">
        <a:spcBef>
          <a:spcPct val="0"/>
        </a:spcBef>
        <a:spcAft>
          <a:spcPct val="0"/>
        </a:spcAft>
        <a:defRPr sz="3200">
          <a:solidFill>
            <a:schemeClr val="tx2"/>
          </a:solidFill>
          <a:latin typeface="Arial" charset="0"/>
        </a:defRPr>
      </a:lvl7pPr>
      <a:lvl8pPr marL="1371600" algn="l" rtl="0" eaLnBrk="1" fontAlgn="base" hangingPunct="1">
        <a:spcBef>
          <a:spcPct val="0"/>
        </a:spcBef>
        <a:spcAft>
          <a:spcPct val="0"/>
        </a:spcAft>
        <a:defRPr sz="3200">
          <a:solidFill>
            <a:schemeClr val="tx2"/>
          </a:solidFill>
          <a:latin typeface="Arial" charset="0"/>
        </a:defRPr>
      </a:lvl8pPr>
      <a:lvl9pPr marL="1828800" algn="l" rtl="0" eaLnBrk="1" fontAlgn="base" hangingPunct="1">
        <a:spcBef>
          <a:spcPct val="0"/>
        </a:spcBef>
        <a:spcAft>
          <a:spcPct val="0"/>
        </a:spcAft>
        <a:defRPr sz="3200">
          <a:solidFill>
            <a:schemeClr val="tx2"/>
          </a:solidFill>
          <a:latin typeface="Arial" charset="0"/>
        </a:defRPr>
      </a:lvl9pPr>
    </p:titleStyle>
    <p:bodyStyle>
      <a:lvl1pPr marL="342900" indent="-342900" algn="l" rtl="0" fontAlgn="base">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fontAlgn="base">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fontAlgn="base">
        <a:spcBef>
          <a:spcPct val="20000"/>
        </a:spcBef>
        <a:spcAft>
          <a:spcPct val="0"/>
        </a:spcAft>
        <a:buClr>
          <a:schemeClr val="accent2"/>
        </a:buClr>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chemeClr val="bg1">
                <a:gamma/>
                <a:tint val="0"/>
                <a:invGamma/>
              </a:schemeClr>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43011" name="Rectangle 3"/>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48" name="Group 24"/>
          <p:cNvGrpSpPr>
            <a:grpSpLocks/>
          </p:cNvGrpSpPr>
          <p:nvPr/>
        </p:nvGrpSpPr>
        <p:grpSpPr bwMode="auto">
          <a:xfrm>
            <a:off x="9652000" y="5943600"/>
            <a:ext cx="2540000" cy="914400"/>
            <a:chOff x="4458" y="42"/>
            <a:chExt cx="1296" cy="600"/>
          </a:xfrm>
        </p:grpSpPr>
        <p:pic>
          <p:nvPicPr>
            <p:cNvPr id="43023" name="Picture 11" descr="03"/>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4" name="Picture 12" descr="02"/>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5" name="Picture 13" descr="02"/>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6" name="Picture 14" descr="02"/>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7" name="Picture 15" descr="04"/>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2" name="Rectangle 18"/>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3" name="Rectangle 19"/>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charset="0"/>
                <a:cs typeface="Arial" charset="0"/>
              </a:defRPr>
            </a:lvl1pPr>
          </a:lstStyle>
          <a:p>
            <a:pPr defTabSz="914400" fontAlgn="base">
              <a:spcBef>
                <a:spcPct val="0"/>
              </a:spcBef>
              <a:spcAft>
                <a:spcPct val="0"/>
              </a:spcAft>
              <a:defRPr/>
            </a:pPr>
            <a:fld id="{F0880720-C386-49B6-A23F-C63C180F12C0}" type="slidenum">
              <a:rPr lang="en-US" smtClean="0"/>
              <a:pPr defTabSz="914400" fontAlgn="base">
                <a:spcBef>
                  <a:spcPct val="0"/>
                </a:spcBef>
                <a:spcAft>
                  <a:spcPct val="0"/>
                </a:spcAft>
                <a:defRPr/>
              </a:pPr>
              <a:t>‹#›</a:t>
            </a:fld>
            <a:endParaRPr lang="en-US"/>
          </a:p>
        </p:txBody>
      </p:sp>
      <p:pic>
        <p:nvPicPr>
          <p:cNvPr id="43016" name="Picture 22" descr="0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43018" name="Group 30"/>
          <p:cNvGrpSpPr>
            <a:grpSpLocks/>
          </p:cNvGrpSpPr>
          <p:nvPr/>
        </p:nvGrpSpPr>
        <p:grpSpPr bwMode="auto">
          <a:xfrm>
            <a:off x="10261600" y="228600"/>
            <a:ext cx="1625600" cy="1066800"/>
            <a:chOff x="4416" y="144"/>
            <a:chExt cx="1200" cy="1008"/>
          </a:xfrm>
        </p:grpSpPr>
        <p:sp>
          <p:nvSpPr>
            <p:cNvPr id="43021" name="Oval 23"/>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052" name="Oval 28"/>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sp>
        <p:nvSpPr>
          <p:cNvPr id="1026" name="Rectangle 2"/>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3020" name="TextBox 19"/>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995131826"/>
      </p:ext>
    </p:extLst>
  </p:cSld>
  <p:clrMap bg1="lt1" tx1="dk1" bg2="lt2" tx2="dk2" accent1="accent1" accent2="accent2" accent3="accent3" accent4="accent4" accent5="accent5" accent6="accent6" hlink="hlink" folHlink="folHlink"/>
  <p:sldLayoutIdLst>
    <p:sldLayoutId id="2147484723" r:id="rId1"/>
    <p:sldLayoutId id="2147484724" r:id="rId2"/>
    <p:sldLayoutId id="2147484725" r:id="rId3"/>
    <p:sldLayoutId id="2147484726" r:id="rId4"/>
    <p:sldLayoutId id="2147484727" r:id="rId5"/>
    <p:sldLayoutId id="2147484728" r:id="rId6"/>
    <p:sldLayoutId id="2147484729" r:id="rId7"/>
    <p:sldLayoutId id="2147484730" r:id="rId8"/>
    <p:sldLayoutId id="2147484731" r:id="rId9"/>
    <p:sldLayoutId id="2147484732" r:id="rId10"/>
    <p:sldLayoutId id="2147484733"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fontAlgn="base">
        <a:spcBef>
          <a:spcPct val="0"/>
        </a:spcBef>
        <a:spcAft>
          <a:spcPct val="0"/>
        </a:spcAft>
        <a:defRPr sz="4400" b="1">
          <a:solidFill>
            <a:schemeClr val="tx2"/>
          </a:solidFill>
          <a:latin typeface="+mj-lt"/>
          <a:ea typeface="+mj-ea"/>
          <a:cs typeface="+mj-cs"/>
        </a:defRPr>
      </a:lvl1pPr>
      <a:lvl2pPr algn="l" rtl="0" fontAlgn="base">
        <a:spcBef>
          <a:spcPct val="0"/>
        </a:spcBef>
        <a:spcAft>
          <a:spcPct val="0"/>
        </a:spcAft>
        <a:defRPr sz="4400" b="1">
          <a:solidFill>
            <a:schemeClr val="tx2"/>
          </a:solidFill>
          <a:latin typeface="Arial" charset="0"/>
          <a:cs typeface="Arial" charset="0"/>
        </a:defRPr>
      </a:lvl2pPr>
      <a:lvl3pPr algn="l" rtl="0" fontAlgn="base">
        <a:spcBef>
          <a:spcPct val="0"/>
        </a:spcBef>
        <a:spcAft>
          <a:spcPct val="0"/>
        </a:spcAft>
        <a:defRPr sz="4400" b="1">
          <a:solidFill>
            <a:schemeClr val="tx2"/>
          </a:solidFill>
          <a:latin typeface="Arial" charset="0"/>
          <a:cs typeface="Arial" charset="0"/>
        </a:defRPr>
      </a:lvl3pPr>
      <a:lvl4pPr algn="l" rtl="0" fontAlgn="base">
        <a:spcBef>
          <a:spcPct val="0"/>
        </a:spcBef>
        <a:spcAft>
          <a:spcPct val="0"/>
        </a:spcAft>
        <a:defRPr sz="4400" b="1">
          <a:solidFill>
            <a:schemeClr val="tx2"/>
          </a:solidFill>
          <a:latin typeface="Arial" charset="0"/>
          <a:cs typeface="Arial" charset="0"/>
        </a:defRPr>
      </a:lvl4pPr>
      <a:lvl5pPr algn="l" rtl="0" fontAlgn="base">
        <a:spcBef>
          <a:spcPct val="0"/>
        </a:spcBef>
        <a:spcAft>
          <a:spcPct val="0"/>
        </a:spcAft>
        <a:defRPr sz="4400" b="1">
          <a:solidFill>
            <a:schemeClr val="tx2"/>
          </a:solidFill>
          <a:latin typeface="Arial" charset="0"/>
          <a:cs typeface="Arial" charset="0"/>
        </a:defRPr>
      </a:lvl5pPr>
      <a:lvl6pPr marL="457200" algn="l" rtl="0" eaLnBrk="1" fontAlgn="base" hangingPunct="1">
        <a:spcBef>
          <a:spcPct val="0"/>
        </a:spcBef>
        <a:spcAft>
          <a:spcPct val="0"/>
        </a:spcAft>
        <a:defRPr sz="4400" b="1">
          <a:solidFill>
            <a:schemeClr val="tx2"/>
          </a:solidFill>
          <a:latin typeface="Arial" charset="0"/>
          <a:cs typeface="Arial" charset="0"/>
        </a:defRPr>
      </a:lvl6pPr>
      <a:lvl7pPr marL="914400" algn="l" rtl="0" eaLnBrk="1" fontAlgn="base" hangingPunct="1">
        <a:spcBef>
          <a:spcPct val="0"/>
        </a:spcBef>
        <a:spcAft>
          <a:spcPct val="0"/>
        </a:spcAft>
        <a:defRPr sz="4400" b="1">
          <a:solidFill>
            <a:schemeClr val="tx2"/>
          </a:solidFill>
          <a:latin typeface="Arial" charset="0"/>
          <a:cs typeface="Arial" charset="0"/>
        </a:defRPr>
      </a:lvl7pPr>
      <a:lvl8pPr marL="1371600" algn="l" rtl="0" eaLnBrk="1" fontAlgn="base" hangingPunct="1">
        <a:spcBef>
          <a:spcPct val="0"/>
        </a:spcBef>
        <a:spcAft>
          <a:spcPct val="0"/>
        </a:spcAft>
        <a:defRPr sz="4400" b="1">
          <a:solidFill>
            <a:schemeClr val="tx2"/>
          </a:solidFill>
          <a:latin typeface="Arial" charset="0"/>
          <a:cs typeface="Arial" charset="0"/>
        </a:defRPr>
      </a:lvl8pPr>
      <a:lvl9pPr marL="1828800" algn="l" rtl="0" eaLnBrk="1" fontAlgn="base" hangingPunct="1">
        <a:spcBef>
          <a:spcPct val="0"/>
        </a:spcBef>
        <a:spcAft>
          <a:spcPct val="0"/>
        </a:spcAft>
        <a:defRPr sz="4400" b="1">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eaLnBrk="1" fontAlgn="base" hangingPunct="1">
        <a:spcBef>
          <a:spcPct val="20000"/>
        </a:spcBef>
        <a:spcAft>
          <a:spcPct val="0"/>
        </a:spcAft>
        <a:buChar char="»"/>
        <a:defRPr sz="2000">
          <a:solidFill>
            <a:schemeClr val="tx1"/>
          </a:solidFill>
          <a:latin typeface="+mn-lt"/>
          <a:cs typeface="+mn-cs"/>
        </a:defRPr>
      </a:lvl6pPr>
      <a:lvl7pPr marL="2971800" indent="-228600" algn="l" rtl="0" eaLnBrk="1" fontAlgn="base" hangingPunct="1">
        <a:spcBef>
          <a:spcPct val="20000"/>
        </a:spcBef>
        <a:spcAft>
          <a:spcPct val="0"/>
        </a:spcAft>
        <a:buChar char="»"/>
        <a:defRPr sz="2000">
          <a:solidFill>
            <a:schemeClr val="tx1"/>
          </a:solidFill>
          <a:latin typeface="+mn-lt"/>
          <a:cs typeface="+mn-cs"/>
        </a:defRPr>
      </a:lvl7pPr>
      <a:lvl8pPr marL="3429000" indent="-228600" algn="l" rtl="0" eaLnBrk="1" fontAlgn="base" hangingPunct="1">
        <a:spcBef>
          <a:spcPct val="20000"/>
        </a:spcBef>
        <a:spcAft>
          <a:spcPct val="0"/>
        </a:spcAft>
        <a:buChar char="»"/>
        <a:defRPr sz="2000">
          <a:solidFill>
            <a:schemeClr val="tx1"/>
          </a:solidFill>
          <a:latin typeface="+mn-lt"/>
          <a:cs typeface="+mn-cs"/>
        </a:defRPr>
      </a:lvl8pPr>
      <a:lvl9pPr marL="3886200" indent="-228600"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22794399"/>
      </p:ext>
    </p:extLst>
  </p:cSld>
  <p:clrMap bg1="lt1" tx1="dk1" bg2="lt2" tx2="dk2" accent1="accent1" accent2="accent2" accent3="accent3" accent4="accent4" accent5="accent5" accent6="accent6" hlink="hlink" folHlink="folHlink"/>
  <p:sldLayoutIdLst>
    <p:sldLayoutId id="2147484739" r:id="rId1"/>
    <p:sldLayoutId id="2147484740" r:id="rId2"/>
    <p:sldLayoutId id="2147484741" r:id="rId3"/>
    <p:sldLayoutId id="2147484742" r:id="rId4"/>
    <p:sldLayoutId id="2147484743" r:id="rId5"/>
    <p:sldLayoutId id="2147484744" r:id="rId6"/>
    <p:sldLayoutId id="2147484745" r:id="rId7"/>
    <p:sldLayoutId id="2147484746" r:id="rId8"/>
    <p:sldLayoutId id="2147484747" r:id="rId9"/>
    <p:sldLayoutId id="2147484748" r:id="rId10"/>
    <p:sldLayoutId id="2147484749" r:id="rId11"/>
    <p:sldLayoutId id="2147484750" r:id="rId12"/>
    <p:sldLayoutId id="2147484751" r:id="rId13"/>
    <p:sldLayoutId id="2147484752" r:id="rId14"/>
    <p:sldLayoutId id="2147484753" r:id="rId15"/>
    <p:sldLayoutId id="2147484754" r:id="rId16"/>
  </p:sldLayoutIdLst>
  <p:txStyles>
    <p:titleStyle>
      <a:lvl1pPr algn="ctr" rtl="0" eaLnBrk="0" fontAlgn="base" latinLnBrk="1" hangingPunct="0">
        <a:spcBef>
          <a:spcPct val="0"/>
        </a:spcBef>
        <a:spcAft>
          <a:spcPct val="0"/>
        </a:spcAft>
        <a:defRPr sz="4400" kern="1200">
          <a:solidFill>
            <a:schemeClr val="tx1"/>
          </a:solidFill>
          <a:latin typeface="+mj-lt"/>
          <a:ea typeface="+mj-ea"/>
          <a:cs typeface="Arial Unicode MS" panose="020B0604020202020204" pitchFamily="34" charset="-128"/>
        </a:defRPr>
      </a:lvl1pPr>
      <a:lvl2pPr algn="ctr" rtl="0" eaLnBrk="0" fontAlgn="base" latinLnBrk="1" hangingPunct="0">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2pPr>
      <a:lvl3pPr algn="ctr" rtl="0" eaLnBrk="0" fontAlgn="base" latinLnBrk="1" hangingPunct="0">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3pPr>
      <a:lvl4pPr algn="ctr" rtl="0" eaLnBrk="0" fontAlgn="base" latinLnBrk="1" hangingPunct="0">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4pPr>
      <a:lvl5pPr algn="ctr" rtl="0" eaLnBrk="0" fontAlgn="base" latinLnBrk="1" hangingPunct="0">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5pPr>
      <a:lvl6pPr marL="457200" algn="ctr" rtl="0" fontAlgn="base" latinLnBrk="1">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6pPr>
      <a:lvl7pPr marL="914400" algn="ctr" rtl="0" fontAlgn="base" latinLnBrk="1">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7pPr>
      <a:lvl8pPr marL="1371600" algn="ctr" rtl="0" fontAlgn="base" latinLnBrk="1">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8pPr>
      <a:lvl9pPr marL="1828800" algn="ctr" rtl="0" fontAlgn="base" latinLnBrk="1">
        <a:spcBef>
          <a:spcPct val="0"/>
        </a:spcBef>
        <a:spcAft>
          <a:spcPct val="0"/>
        </a:spcAft>
        <a:defRPr sz="4400">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9pPr>
    </p:titleStyle>
    <p:bodyStyle>
      <a:lvl1pPr marL="342900" indent="-342900" algn="l" rtl="0" eaLnBrk="0" fontAlgn="base" latinLnBrk="1" hangingPunct="0">
        <a:spcBef>
          <a:spcPct val="20000"/>
        </a:spcBef>
        <a:spcAft>
          <a:spcPct val="0"/>
        </a:spcAft>
        <a:buFont typeface="Arial" panose="020B0604020202020204" pitchFamily="34" charset="0"/>
        <a:buChar char="•"/>
        <a:defRPr sz="3200" kern="1200">
          <a:solidFill>
            <a:schemeClr val="tx1"/>
          </a:solidFill>
          <a:latin typeface="+mn-lt"/>
          <a:ea typeface="+mn-ea"/>
          <a:cs typeface="Arial Unicode MS" panose="020B0604020202020204" pitchFamily="34" charset="-128"/>
        </a:defRPr>
      </a:lvl1pPr>
      <a:lvl2pPr marL="742950" indent="-285750" algn="l" rtl="0" eaLnBrk="0" fontAlgn="base" latinLnBrk="1" hangingPunct="0">
        <a:spcBef>
          <a:spcPct val="20000"/>
        </a:spcBef>
        <a:spcAft>
          <a:spcPct val="0"/>
        </a:spcAft>
        <a:buFont typeface="Arial" panose="020B0604020202020204" pitchFamily="34" charset="0"/>
        <a:buChar char="–"/>
        <a:defRPr sz="2800" kern="1200">
          <a:solidFill>
            <a:schemeClr val="tx1"/>
          </a:solidFill>
          <a:latin typeface="+mn-lt"/>
          <a:ea typeface="+mn-ea"/>
          <a:cs typeface="Arial Unicode MS" panose="020B0604020202020204" pitchFamily="34" charset="-128"/>
        </a:defRPr>
      </a:lvl2pPr>
      <a:lvl3pPr marL="1143000" indent="-228600" algn="l" rtl="0" eaLnBrk="0" fontAlgn="base" latinLnBrk="1" hangingPunct="0">
        <a:spcBef>
          <a:spcPct val="20000"/>
        </a:spcBef>
        <a:spcAft>
          <a:spcPct val="0"/>
        </a:spcAft>
        <a:buFont typeface="Arial" panose="020B0604020202020204" pitchFamily="34" charset="0"/>
        <a:buChar char="•"/>
        <a:defRPr sz="2400" kern="1200">
          <a:solidFill>
            <a:schemeClr val="tx1"/>
          </a:solidFill>
          <a:latin typeface="+mn-lt"/>
          <a:ea typeface="+mn-ea"/>
          <a:cs typeface="Arial Unicode MS" panose="020B0604020202020204" pitchFamily="34" charset="-128"/>
        </a:defRPr>
      </a:lvl3pPr>
      <a:lvl4pPr marL="1600200" indent="-228600" algn="l" rtl="0" eaLnBrk="0" fontAlgn="base" latinLnBrk="1" hangingPunct="0">
        <a:spcBef>
          <a:spcPct val="20000"/>
        </a:spcBef>
        <a:spcAft>
          <a:spcPct val="0"/>
        </a:spcAft>
        <a:buFont typeface="Arial" panose="020B0604020202020204" pitchFamily="34" charset="0"/>
        <a:buChar char="–"/>
        <a:defRPr sz="2000" kern="1200">
          <a:solidFill>
            <a:schemeClr val="tx1"/>
          </a:solidFill>
          <a:latin typeface="+mn-lt"/>
          <a:ea typeface="+mn-ea"/>
          <a:cs typeface="Arial Unicode MS" panose="020B0604020202020204" pitchFamily="34" charset="-128"/>
        </a:defRPr>
      </a:lvl4pPr>
      <a:lvl5pPr marL="2057400" indent="-228600" algn="l" rtl="0" eaLnBrk="0" fontAlgn="base" latinLnBrk="1" hangingPunct="0">
        <a:spcBef>
          <a:spcPct val="20000"/>
        </a:spcBef>
        <a:spcAft>
          <a:spcPct val="0"/>
        </a:spcAft>
        <a:buFont typeface="Arial" panose="020B0604020202020204" pitchFamily="34" charset="0"/>
        <a:buChar char="»"/>
        <a:defRPr sz="2000" kern="1200">
          <a:solidFill>
            <a:schemeClr val="tx1"/>
          </a:solidFill>
          <a:latin typeface="+mn-lt"/>
          <a:ea typeface="+mn-ea"/>
          <a:cs typeface="Arial Unicode MS" panose="020B0604020202020204" pitchFamily="34" charset="-128"/>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0394520"/>
      </p:ext>
    </p:extLst>
  </p:cSld>
  <p:clrMap bg1="lt1" tx1="dk1" bg2="lt2" tx2="dk2" accent1="accent1" accent2="accent2" accent3="accent3" accent4="accent4" accent5="accent5" accent6="accent6" hlink="hlink" folHlink="folHlink"/>
  <p:sldLayoutIdLst>
    <p:sldLayoutId id="2147484756" r:id="rId1"/>
    <p:sldLayoutId id="2147484757" r:id="rId2"/>
    <p:sldLayoutId id="2147484759" r:id="rId3"/>
    <p:sldLayoutId id="2147484760" r:id="rId4"/>
    <p:sldLayoutId id="2147484761" r:id="rId5"/>
    <p:sldLayoutId id="2147484762" r:id="rId6"/>
    <p:sldLayoutId id="2147484763" r:id="rId7"/>
    <p:sldLayoutId id="2147484764" r:id="rId8"/>
    <p:sldLayoutId id="2147484765" r:id="rId9"/>
    <p:sldLayoutId id="2147484766" r:id="rId10"/>
    <p:sldLayoutId id="2147484767" r:id="rId11"/>
    <p:sldLayoutId id="2147484768" r:id="rId12"/>
    <p:sldLayoutId id="2147484769" r:id="rId13"/>
    <p:sldLayoutId id="2147484770" r:id="rId14"/>
    <p:sldLayoutId id="2147484771" r:id="rId15"/>
    <p:sldLayoutId id="2147484772" r:id="rId16"/>
    <p:sldLayoutId id="2147484773" r:id="rId17"/>
    <p:sldLayoutId id="2147484774" r:id="rId18"/>
    <p:sldLayoutId id="2147484775" r:id="rId19"/>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760100" y="1190967"/>
            <a:ext cx="5822400" cy="9212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1pPr>
            <a:lvl2pPr lvl="1">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2pPr>
            <a:lvl3pPr lvl="2">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3pPr>
            <a:lvl4pPr lvl="3">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4pPr>
            <a:lvl5pPr lvl="4">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5pPr>
            <a:lvl6pPr lvl="5">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6pPr>
            <a:lvl7pPr lvl="6">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7pPr>
            <a:lvl8pPr lvl="7">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8pPr>
            <a:lvl9pPr lvl="8">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9pPr>
          </a:lstStyle>
          <a:p>
            <a:endParaRPr/>
          </a:p>
        </p:txBody>
      </p:sp>
      <p:sp>
        <p:nvSpPr>
          <p:cNvPr id="7" name="Google Shape;7;p1"/>
          <p:cNvSpPr txBox="1">
            <a:spLocks noGrp="1"/>
          </p:cNvSpPr>
          <p:nvPr>
            <p:ph type="body" idx="1"/>
          </p:nvPr>
        </p:nvSpPr>
        <p:spPr>
          <a:xfrm>
            <a:off x="5760100" y="2258909"/>
            <a:ext cx="5822400" cy="40020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1pPr>
            <a:lvl2pPr marL="914400" lvl="1"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2pPr>
            <a:lvl3pPr marL="1371600" lvl="2"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3pPr>
            <a:lvl4pPr marL="1828800" lvl="3"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4pPr>
            <a:lvl5pPr marL="2286000" lvl="4"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5pPr>
            <a:lvl6pPr marL="2743200" lvl="5"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6pPr>
            <a:lvl7pPr marL="3200400" lvl="6"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7pPr>
            <a:lvl8pPr marL="3657600" lvl="7"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8pPr>
            <a:lvl9pPr marL="4114800" lvl="8"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101612" y="6333135"/>
            <a:ext cx="731600" cy="524800"/>
          </a:xfrm>
          <a:prstGeom prst="rect">
            <a:avLst/>
          </a:prstGeom>
          <a:noFill/>
          <a:ln>
            <a:noFill/>
          </a:ln>
        </p:spPr>
        <p:txBody>
          <a:bodyPr spcFirstLastPara="1" wrap="square" lIns="91425" tIns="91425" rIns="91425" bIns="91425" anchor="ctr" anchorCtr="0">
            <a:noAutofit/>
          </a:bodyPr>
          <a:lstStyle>
            <a:lvl1pPr lvl="0">
              <a:buNone/>
              <a:defRPr sz="1733">
                <a:solidFill>
                  <a:schemeClr val="accent2"/>
                </a:solidFill>
                <a:latin typeface="Dosis ExtraLight"/>
                <a:ea typeface="Dosis ExtraLight"/>
                <a:cs typeface="Dosis ExtraLight"/>
                <a:sym typeface="Dosis ExtraLight"/>
              </a:defRPr>
            </a:lvl1pPr>
            <a:lvl2pPr lvl="1">
              <a:buNone/>
              <a:defRPr sz="1733">
                <a:solidFill>
                  <a:schemeClr val="accent2"/>
                </a:solidFill>
                <a:latin typeface="Dosis ExtraLight"/>
                <a:ea typeface="Dosis ExtraLight"/>
                <a:cs typeface="Dosis ExtraLight"/>
                <a:sym typeface="Dosis ExtraLight"/>
              </a:defRPr>
            </a:lvl2pPr>
            <a:lvl3pPr lvl="2">
              <a:buNone/>
              <a:defRPr sz="1733">
                <a:solidFill>
                  <a:schemeClr val="accent2"/>
                </a:solidFill>
                <a:latin typeface="Dosis ExtraLight"/>
                <a:ea typeface="Dosis ExtraLight"/>
                <a:cs typeface="Dosis ExtraLight"/>
                <a:sym typeface="Dosis ExtraLight"/>
              </a:defRPr>
            </a:lvl3pPr>
            <a:lvl4pPr lvl="3">
              <a:buNone/>
              <a:defRPr sz="1733">
                <a:solidFill>
                  <a:schemeClr val="accent2"/>
                </a:solidFill>
                <a:latin typeface="Dosis ExtraLight"/>
                <a:ea typeface="Dosis ExtraLight"/>
                <a:cs typeface="Dosis ExtraLight"/>
                <a:sym typeface="Dosis ExtraLight"/>
              </a:defRPr>
            </a:lvl4pPr>
            <a:lvl5pPr lvl="4">
              <a:buNone/>
              <a:defRPr sz="1733">
                <a:solidFill>
                  <a:schemeClr val="accent2"/>
                </a:solidFill>
                <a:latin typeface="Dosis ExtraLight"/>
                <a:ea typeface="Dosis ExtraLight"/>
                <a:cs typeface="Dosis ExtraLight"/>
                <a:sym typeface="Dosis ExtraLight"/>
              </a:defRPr>
            </a:lvl5pPr>
            <a:lvl6pPr lvl="5">
              <a:buNone/>
              <a:defRPr sz="1733">
                <a:solidFill>
                  <a:schemeClr val="accent2"/>
                </a:solidFill>
                <a:latin typeface="Dosis ExtraLight"/>
                <a:ea typeface="Dosis ExtraLight"/>
                <a:cs typeface="Dosis ExtraLight"/>
                <a:sym typeface="Dosis ExtraLight"/>
              </a:defRPr>
            </a:lvl6pPr>
            <a:lvl7pPr lvl="6">
              <a:buNone/>
              <a:defRPr sz="1733">
                <a:solidFill>
                  <a:schemeClr val="accent2"/>
                </a:solidFill>
                <a:latin typeface="Dosis ExtraLight"/>
                <a:ea typeface="Dosis ExtraLight"/>
                <a:cs typeface="Dosis ExtraLight"/>
                <a:sym typeface="Dosis ExtraLight"/>
              </a:defRPr>
            </a:lvl7pPr>
            <a:lvl8pPr lvl="7">
              <a:buNone/>
              <a:defRPr sz="1733">
                <a:solidFill>
                  <a:schemeClr val="accent2"/>
                </a:solidFill>
                <a:latin typeface="Dosis ExtraLight"/>
                <a:ea typeface="Dosis ExtraLight"/>
                <a:cs typeface="Dosis ExtraLight"/>
                <a:sym typeface="Dosis ExtraLight"/>
              </a:defRPr>
            </a:lvl8pPr>
            <a:lvl9pPr lvl="8">
              <a:buNone/>
              <a:defRPr sz="1733">
                <a:solidFill>
                  <a:schemeClr val="accent2"/>
                </a:solidFill>
                <a:latin typeface="Dosis ExtraLight"/>
                <a:ea typeface="Dosis ExtraLight"/>
                <a:cs typeface="Dosis ExtraLight"/>
                <a:sym typeface="Dosis ExtraLight"/>
              </a:defRPr>
            </a:lvl9pPr>
          </a:lstStyle>
          <a:p>
            <a:pPr defTabSz="1219170">
              <a:buClr>
                <a:srgbClr val="000000"/>
              </a:buClr>
            </a:pPr>
            <a:fld id="{00000000-1234-1234-1234-123412341234}" type="slidenum">
              <a:rPr lang="en" kern="0" smtClean="0">
                <a:solidFill>
                  <a:srgbClr val="51B148"/>
                </a:solidFill>
              </a:rPr>
              <a:pPr defTabSz="1219170">
                <a:buClr>
                  <a:srgbClr val="000000"/>
                </a:buClr>
              </a:pPr>
              <a:t>‹#›</a:t>
            </a:fld>
            <a:endParaRPr lang="en" kern="0">
              <a:solidFill>
                <a:srgbClr val="51B148"/>
              </a:solidFill>
            </a:endParaRPr>
          </a:p>
        </p:txBody>
      </p:sp>
    </p:spTree>
    <p:extLst>
      <p:ext uri="{BB962C8B-B14F-4D97-AF65-F5344CB8AC3E}">
        <p14:creationId xmlns:p14="http://schemas.microsoft.com/office/powerpoint/2010/main" val="2038231624"/>
      </p:ext>
    </p:extLst>
  </p:cSld>
  <p:clrMap bg1="lt1" tx1="dk1" bg2="dk2" tx2="lt2" accent1="accent1" accent2="accent2" accent3="accent3" accent4="accent4" accent5="accent5" accent6="accent6" hlink="hlink" folHlink="folHlink"/>
  <p:sldLayoutIdLst>
    <p:sldLayoutId id="2147484777" r:id="rId1"/>
    <p:sldLayoutId id="2147484778" r:id="rId2"/>
    <p:sldLayoutId id="2147484779" r:id="rId3"/>
    <p:sldLayoutId id="2147484780" r:id="rId4"/>
    <p:sldLayoutId id="2147484781" r:id="rId5"/>
    <p:sldLayoutId id="2147484782" r:id="rId6"/>
    <p:sldLayoutId id="2147484783" r:id="rId7"/>
    <p:sldLayoutId id="2147484784" r:id="rId8"/>
    <p:sldLayoutId id="2147484785" r:id="rId9"/>
    <p:sldLayoutId id="2147484786" r:id="rId10"/>
    <p:sldLayoutId id="2147484787" r:id="rId11"/>
    <p:sldLayoutId id="2147484788" r:id="rId12"/>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23/08/2024</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032850353"/>
      </p:ext>
    </p:extLst>
  </p:cSld>
  <p:clrMap bg1="lt1" tx1="dk1" bg2="lt2" tx2="dk2" accent1="accent1" accent2="accent2" accent3="accent3" accent4="accent4" accent5="accent5" accent6="accent6" hlink="hlink" folHlink="folHlink"/>
  <p:sldLayoutIdLst>
    <p:sldLayoutId id="2147484790" r:id="rId1"/>
    <p:sldLayoutId id="2147484791" r:id="rId2"/>
    <p:sldLayoutId id="2147484792" r:id="rId3"/>
    <p:sldLayoutId id="2147484793" r:id="rId4"/>
    <p:sldLayoutId id="2147484794" r:id="rId5"/>
    <p:sldLayoutId id="2147484795" r:id="rId6"/>
    <p:sldLayoutId id="2147484796" r:id="rId7"/>
    <p:sldLayoutId id="2147484797" r:id="rId8"/>
    <p:sldLayoutId id="2147484798" r:id="rId9"/>
    <p:sldLayoutId id="2147484799" r:id="rId10"/>
    <p:sldLayoutId id="2147484800" r:id="rId11"/>
    <p:sldLayoutId id="2147484801" r:id="rId12"/>
    <p:sldLayoutId id="2147484802" r:id="rId13"/>
    <p:sldLayoutId id="2147484803" r:id="rId14"/>
    <p:sldLayoutId id="2147484804" r:id="rId15"/>
    <p:sldLayoutId id="2147484805" r:id="rId16"/>
    <p:sldLayoutId id="2147484806" r:id="rId17"/>
    <p:sldLayoutId id="2147484807" r:id="rId18"/>
    <p:sldLayoutId id="2147484808" r:id="rId19"/>
    <p:sldLayoutId id="2147484809" r:id="rId20"/>
    <p:sldLayoutId id="2147484810" r:id="rId2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23/08/2024</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706074265"/>
      </p:ext>
    </p:extLst>
  </p:cSld>
  <p:clrMap bg1="lt1" tx1="dk1" bg2="lt2" tx2="dk2" accent1="accent1" accent2="accent2" accent3="accent3" accent4="accent4" accent5="accent5" accent6="accent6" hlink="hlink" folHlink="folHlink"/>
  <p:sldLayoutIdLst>
    <p:sldLayoutId id="2147484812" r:id="rId1"/>
    <p:sldLayoutId id="2147484813" r:id="rId2"/>
    <p:sldLayoutId id="2147484814" r:id="rId3"/>
    <p:sldLayoutId id="2147484815" r:id="rId4"/>
    <p:sldLayoutId id="2147484816" r:id="rId5"/>
    <p:sldLayoutId id="2147484817" r:id="rId6"/>
    <p:sldLayoutId id="2147484818" r:id="rId7"/>
    <p:sldLayoutId id="2147484819" r:id="rId8"/>
    <p:sldLayoutId id="2147484820" r:id="rId9"/>
    <p:sldLayoutId id="2147484821" r:id="rId10"/>
    <p:sldLayoutId id="2147484822" r:id="rId11"/>
    <p:sldLayoutId id="2147484823" r:id="rId12"/>
    <p:sldLayoutId id="2147484824" r:id="rId13"/>
    <p:sldLayoutId id="2147484825" r:id="rId14"/>
    <p:sldLayoutId id="2147484826" r:id="rId15"/>
    <p:sldLayoutId id="2147484827" r:id="rId16"/>
    <p:sldLayoutId id="2147484828" r:id="rId17"/>
    <p:sldLayoutId id="2147484829" r:id="rId18"/>
    <p:sldLayoutId id="2147484830" r:id="rId19"/>
    <p:sldLayoutId id="2147484831" r:id="rId20"/>
    <p:sldLayoutId id="2147484832" r:id="rId2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578" name="Title Placeholder 1">
            <a:extLst>
              <a:ext uri="{FF2B5EF4-FFF2-40B4-BE49-F238E27FC236}">
                <a16:creationId xmlns="" xmlns:a16="http://schemas.microsoft.com/office/drawing/2014/main" id="{7855200F-37D6-4D6A-87F7-79FDBC296D83}"/>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4579" name="Text Placeholder 2">
            <a:extLst>
              <a:ext uri="{FF2B5EF4-FFF2-40B4-BE49-F238E27FC236}">
                <a16:creationId xmlns="" xmlns:a16="http://schemas.microsoft.com/office/drawing/2014/main" id="{1C8B6160-3A34-49F6-8A44-4604F0514E8C}"/>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 xmlns:a16="http://schemas.microsoft.com/office/drawing/2014/main" id="{7FB6F68E-AA32-4B5F-B885-00A7106DE4B7}"/>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prstClr val="black">
                    <a:tint val="75000"/>
                  </a:prstClr>
                </a:solidFill>
                <a:latin typeface="+mn-lt"/>
                <a:cs typeface="+mn-cs"/>
              </a:defRPr>
            </a:lvl1pPr>
          </a:lstStyle>
          <a:p>
            <a:pPr>
              <a:defRPr/>
            </a:pPr>
            <a:fld id="{394B5FF8-C173-41C2-BCED-BB101CAF9248}" type="datetimeFigureOut">
              <a:rPr lang="en-US"/>
              <a:pPr>
                <a:defRPr/>
              </a:pPr>
              <a:t>8/23/2024</a:t>
            </a:fld>
            <a:endParaRPr lang="en-US"/>
          </a:p>
        </p:txBody>
      </p:sp>
      <p:sp>
        <p:nvSpPr>
          <p:cNvPr id="5" name="Footer Placeholder 4">
            <a:extLst>
              <a:ext uri="{FF2B5EF4-FFF2-40B4-BE49-F238E27FC236}">
                <a16:creationId xmlns="" xmlns:a16="http://schemas.microsoft.com/office/drawing/2014/main" id="{EE7E9699-DFB1-42B2-9E68-B47C1322B2D2}"/>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prstClr val="black">
                    <a:tint val="75000"/>
                  </a:prstClr>
                </a:solidFill>
                <a:latin typeface="+mn-lt"/>
                <a:cs typeface="+mn-cs"/>
              </a:defRPr>
            </a:lvl1pPr>
          </a:lstStyle>
          <a:p>
            <a:pPr>
              <a:defRPr/>
            </a:pPr>
            <a:endParaRPr lang="en-US"/>
          </a:p>
        </p:txBody>
      </p:sp>
      <p:sp>
        <p:nvSpPr>
          <p:cNvPr id="6" name="Slide Number Placeholder 5">
            <a:extLst>
              <a:ext uri="{FF2B5EF4-FFF2-40B4-BE49-F238E27FC236}">
                <a16:creationId xmlns="" xmlns:a16="http://schemas.microsoft.com/office/drawing/2014/main" id="{BB9792DD-C11F-4FE3-BA0C-F7A75F65DBD8}"/>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anose="020F0502020204030204" pitchFamily="34" charset="0"/>
              </a:defRPr>
            </a:lvl1pPr>
          </a:lstStyle>
          <a:p>
            <a:pPr>
              <a:defRPr/>
            </a:pPr>
            <a:fld id="{306F4F8E-F237-4774-843C-8C94D1095472}" type="slidenum">
              <a:rPr lang="en-US" altLang="en-US"/>
              <a:pPr>
                <a:defRPr/>
              </a:pPr>
              <a:t>‹#›</a:t>
            </a:fld>
            <a:endParaRPr lang="en-US" altLang="en-US"/>
          </a:p>
        </p:txBody>
      </p:sp>
      <p:sp>
        <p:nvSpPr>
          <p:cNvPr id="7" name="Rounded Rectangle 6">
            <a:extLst>
              <a:ext uri="{FF2B5EF4-FFF2-40B4-BE49-F238E27FC236}">
                <a16:creationId xmlns="" xmlns:a16="http://schemas.microsoft.com/office/drawing/2014/main" id="{87276D71-2C00-4D67-89F3-7AEBEB2B4144}"/>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Tree>
    <p:extLst>
      <p:ext uri="{BB962C8B-B14F-4D97-AF65-F5344CB8AC3E}">
        <p14:creationId xmlns:p14="http://schemas.microsoft.com/office/powerpoint/2010/main" val="2750535176"/>
      </p:ext>
    </p:extLst>
  </p:cSld>
  <p:clrMap bg1="lt1" tx1="dk1" bg2="lt2" tx2="dk2" accent1="accent1" accent2="accent2" accent3="accent3" accent4="accent4" accent5="accent5" accent6="accent6" hlink="hlink" folHlink="folHlink"/>
  <p:sldLayoutIdLst>
    <p:sldLayoutId id="2147484834" r:id="rId1"/>
    <p:sldLayoutId id="2147484835" r:id="rId2"/>
    <p:sldLayoutId id="2147484836" r:id="rId3"/>
    <p:sldLayoutId id="2147484837" r:id="rId4"/>
    <p:sldLayoutId id="2147484838" r:id="rId5"/>
    <p:sldLayoutId id="2147484839" r:id="rId6"/>
    <p:sldLayoutId id="2147484840" r:id="rId7"/>
    <p:sldLayoutId id="2147484841" r:id="rId8"/>
    <p:sldLayoutId id="2147484842" r:id="rId9"/>
    <p:sldLayoutId id="2147484843" r:id="rId10"/>
    <p:sldLayoutId id="2147484844" r:id="rId11"/>
    <p:sldLayoutId id="2147484845"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anose="02020603050405020304" pitchFamily="18" charset="0"/>
        </a:defRPr>
      </a:lvl2pPr>
      <a:lvl3pPr algn="ctr" rtl="0" eaLnBrk="0" fontAlgn="base" hangingPunct="0">
        <a:spcBef>
          <a:spcPct val="0"/>
        </a:spcBef>
        <a:spcAft>
          <a:spcPct val="0"/>
        </a:spcAft>
        <a:defRPr sz="4400">
          <a:solidFill>
            <a:schemeClr val="tx1"/>
          </a:solidFill>
          <a:latin typeface="Times New Roman" panose="02020603050405020304" pitchFamily="18" charset="0"/>
        </a:defRPr>
      </a:lvl3pPr>
      <a:lvl4pPr algn="ctr" rtl="0" eaLnBrk="0" fontAlgn="base" hangingPunct="0">
        <a:spcBef>
          <a:spcPct val="0"/>
        </a:spcBef>
        <a:spcAft>
          <a:spcPct val="0"/>
        </a:spcAft>
        <a:defRPr sz="4400">
          <a:solidFill>
            <a:schemeClr val="tx1"/>
          </a:solidFill>
          <a:latin typeface="Times New Roman" panose="02020603050405020304" pitchFamily="18" charset="0"/>
        </a:defRPr>
      </a:lvl4pPr>
      <a:lvl5pPr algn="ctr" rtl="0" eaLnBrk="0" fontAlgn="base" hangingPunct="0">
        <a:spcBef>
          <a:spcPct val="0"/>
        </a:spcBef>
        <a:spcAft>
          <a:spcPct val="0"/>
        </a:spcAft>
        <a:defRPr sz="4400">
          <a:solidFill>
            <a:schemeClr val="tx1"/>
          </a:solidFill>
          <a:latin typeface="Times New Roman" panose="02020603050405020304" pitchFamily="18"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788650590"/>
      </p:ext>
    </p:extLst>
  </p:cSld>
  <p:clrMap bg1="lt1" tx1="dk1" bg2="dk2" tx2="lt2" accent1="accent1" accent2="accent2" accent3="accent3" accent4="accent4" accent5="accent5" accent6="accent6" hlink="hlink" folHlink="folHlink"/>
  <p:sldLayoutIdLst>
    <p:sldLayoutId id="2147484847" r:id="rId1"/>
    <p:sldLayoutId id="2147484848" r:id="rId2"/>
    <p:sldLayoutId id="2147484849" r:id="rId3"/>
    <p:sldLayoutId id="2147484850" r:id="rId4"/>
    <p:sldLayoutId id="2147484851" r:id="rId5"/>
    <p:sldLayoutId id="2147484852" r:id="rId6"/>
    <p:sldLayoutId id="2147484853" r:id="rId7"/>
    <p:sldLayoutId id="2147484854" r:id="rId8"/>
    <p:sldLayoutId id="2147484855" r:id="rId9"/>
    <p:sldLayoutId id="2147484856" r:id="rId10"/>
    <p:sldLayoutId id="2147484857" r:id="rId11"/>
    <p:sldLayoutId id="2147484858" r:id="rId12"/>
    <p:sldLayoutId id="2147484859" r:id="rId13"/>
    <p:sldLayoutId id="2147484860" r:id="rId14"/>
    <p:sldLayoutId id="2147484861" r:id="rId15"/>
    <p:sldLayoutId id="2147484862" r:id="rId16"/>
    <p:sldLayoutId id="2147484863" r:id="rId17"/>
    <p:sldLayoutId id="2147484864" r:id="rId18"/>
    <p:sldLayoutId id="2147484865" r:id="rId19"/>
    <p:sldLayoutId id="2147484866" r:id="rId20"/>
    <p:sldLayoutId id="2147484867"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1.jpeg"/><Relationship Id="rId7" Type="http://schemas.openxmlformats.org/officeDocument/2006/relationships/image" Target="../media/image35.wmf"/><Relationship Id="rId2" Type="http://schemas.openxmlformats.org/officeDocument/2006/relationships/image" Target="../media/image30.jpeg"/><Relationship Id="rId1" Type="http://schemas.openxmlformats.org/officeDocument/2006/relationships/slideLayout" Target="../slideLayouts/slideLayout44.xml"/><Relationship Id="rId6" Type="http://schemas.openxmlformats.org/officeDocument/2006/relationships/image" Target="../media/image34.wmf"/><Relationship Id="rId5" Type="http://schemas.openxmlformats.org/officeDocument/2006/relationships/image" Target="../media/image33.wmf"/><Relationship Id="rId4" Type="http://schemas.openxmlformats.org/officeDocument/2006/relationships/image" Target="../media/image32.wmf"/></Relationships>
</file>

<file path=ppt/slides/_rels/slide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jpeg"/><Relationship Id="rId1" Type="http://schemas.openxmlformats.org/officeDocument/2006/relationships/slideLayout" Target="../slideLayouts/slideLayout4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76.xml"/></Relationships>
</file>

<file path=ppt/slides/_rels/slide4.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xml"/><Relationship Id="rId1" Type="http://schemas.openxmlformats.org/officeDocument/2006/relationships/slideLayout" Target="../slideLayouts/slideLayout47.xml"/></Relationships>
</file>

<file path=ppt/slides/_rels/slide5.xml.rels><?xml version="1.0" encoding="UTF-8" standalone="yes"?>
<Relationships xmlns="http://schemas.openxmlformats.org/package/2006/relationships"><Relationship Id="rId3" Type="http://schemas.openxmlformats.org/officeDocument/2006/relationships/image" Target="../media/image38.jpeg"/><Relationship Id="rId7" Type="http://schemas.openxmlformats.org/officeDocument/2006/relationships/image" Target="../media/image37.png"/><Relationship Id="rId2" Type="http://schemas.openxmlformats.org/officeDocument/2006/relationships/notesSlide" Target="../notesSlides/notesSlide2.xml"/><Relationship Id="rId1" Type="http://schemas.openxmlformats.org/officeDocument/2006/relationships/slideLayout" Target="../slideLayouts/slideLayout47.xml"/><Relationship Id="rId6" Type="http://schemas.openxmlformats.org/officeDocument/2006/relationships/image" Target="../media/image41.jpeg"/><Relationship Id="rId5" Type="http://schemas.openxmlformats.org/officeDocument/2006/relationships/image" Target="../media/image40.jpeg"/><Relationship Id="rId4" Type="http://schemas.openxmlformats.org/officeDocument/2006/relationships/image" Target="../media/image39.jpeg"/></Relationships>
</file>

<file path=ppt/slides/_rels/slide6.xml.rels><?xml version="1.0" encoding="UTF-8" standalone="yes"?>
<Relationships xmlns="http://schemas.openxmlformats.org/package/2006/relationships"><Relationship Id="rId8" Type="http://schemas.openxmlformats.org/officeDocument/2006/relationships/image" Target="../media/image47.jpeg"/><Relationship Id="rId3" Type="http://schemas.openxmlformats.org/officeDocument/2006/relationships/image" Target="../media/image42.jpeg"/><Relationship Id="rId7" Type="http://schemas.openxmlformats.org/officeDocument/2006/relationships/image" Target="../media/image46.jpeg"/><Relationship Id="rId2" Type="http://schemas.openxmlformats.org/officeDocument/2006/relationships/notesSlide" Target="../notesSlides/notesSlide3.xml"/><Relationship Id="rId1" Type="http://schemas.openxmlformats.org/officeDocument/2006/relationships/slideLayout" Target="../slideLayouts/slideLayout47.xml"/><Relationship Id="rId6" Type="http://schemas.openxmlformats.org/officeDocument/2006/relationships/image" Target="../media/image45.jpeg"/><Relationship Id="rId5" Type="http://schemas.openxmlformats.org/officeDocument/2006/relationships/image" Target="../media/image44.jpeg"/><Relationship Id="rId4" Type="http://schemas.openxmlformats.org/officeDocument/2006/relationships/image" Target="../media/image43.jpeg"/><Relationship Id="rId9" Type="http://schemas.openxmlformats.org/officeDocument/2006/relationships/image" Target="../media/image37.png"/></Relationships>
</file>

<file path=ppt/slides/_rels/slide7.xml.rels><?xml version="1.0" encoding="UTF-8" standalone="yes"?>
<Relationships xmlns="http://schemas.openxmlformats.org/package/2006/relationships"><Relationship Id="rId3" Type="http://schemas.openxmlformats.org/officeDocument/2006/relationships/image" Target="../media/image48.jpeg"/><Relationship Id="rId7" Type="http://schemas.openxmlformats.org/officeDocument/2006/relationships/image" Target="../media/image37.png"/><Relationship Id="rId2" Type="http://schemas.openxmlformats.org/officeDocument/2006/relationships/notesSlide" Target="../notesSlides/notesSlide4.xml"/><Relationship Id="rId1" Type="http://schemas.openxmlformats.org/officeDocument/2006/relationships/slideLayout" Target="../slideLayouts/slideLayout47.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49.png"/></Relationships>
</file>

<file path=ppt/slides/_rels/slide8.xml.rels><?xml version="1.0" encoding="UTF-8" standalone="yes"?>
<Relationships xmlns="http://schemas.openxmlformats.org/package/2006/relationships"><Relationship Id="rId8" Type="http://schemas.openxmlformats.org/officeDocument/2006/relationships/image" Target="../media/image57.jpeg"/><Relationship Id="rId3" Type="http://schemas.openxmlformats.org/officeDocument/2006/relationships/image" Target="../media/image52.png"/><Relationship Id="rId7" Type="http://schemas.openxmlformats.org/officeDocument/2006/relationships/image" Target="../media/image56.jpeg"/><Relationship Id="rId2" Type="http://schemas.openxmlformats.org/officeDocument/2006/relationships/notesSlide" Target="../notesSlides/notesSlide5.xml"/><Relationship Id="rId1" Type="http://schemas.openxmlformats.org/officeDocument/2006/relationships/slideLayout" Target="../slideLayouts/slideLayout45.xml"/><Relationship Id="rId6" Type="http://schemas.openxmlformats.org/officeDocument/2006/relationships/image" Target="../media/image55.jpeg"/><Relationship Id="rId5" Type="http://schemas.openxmlformats.org/officeDocument/2006/relationships/image" Target="../media/image54.png"/><Relationship Id="rId4" Type="http://schemas.openxmlformats.org/officeDocument/2006/relationships/image" Target="../media/image53.png"/><Relationship Id="rId9" Type="http://schemas.openxmlformats.org/officeDocument/2006/relationships/image" Target="../media/image37.png"/></Relationships>
</file>

<file path=ppt/slides/_rels/slide9.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6.xml"/><Relationship Id="rId1" Type="http://schemas.openxmlformats.org/officeDocument/2006/relationships/slideLayout" Target="../slideLayouts/slideLayout45.xml"/><Relationship Id="rId6" Type="http://schemas.openxmlformats.org/officeDocument/2006/relationships/image" Target="../media/image37.png"/><Relationship Id="rId5" Type="http://schemas.openxmlformats.org/officeDocument/2006/relationships/image" Target="../media/image60.jpeg"/><Relationship Id="rId4" Type="http://schemas.openxmlformats.org/officeDocument/2006/relationships/image" Target="../media/image59.jpeg"/></Relationships>
</file>

<file path=ppt/slides/_rels/slide10.xml.rels><?xml version="1.0" encoding="UTF-8" standalone="yes"?>
<Relationships xmlns="http://schemas.openxmlformats.org/package/2006/relationships"><Relationship Id="rId3" Type="http://schemas.openxmlformats.org/officeDocument/2006/relationships/image" Target="../media/image61.jpeg"/><Relationship Id="rId2" Type="http://schemas.openxmlformats.org/officeDocument/2006/relationships/notesSlide" Target="../notesSlides/notesSlide7.xml"/><Relationship Id="rId1" Type="http://schemas.openxmlformats.org/officeDocument/2006/relationships/slideLayout" Target="../slideLayouts/slideLayout45.xml"/><Relationship Id="rId4" Type="http://schemas.openxmlformats.org/officeDocument/2006/relationships/image" Target="../media/image37.png"/></Relationships>
</file>

<file path=ppt/slides/_rels/slide11.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8.xml"/><Relationship Id="rId1" Type="http://schemas.openxmlformats.org/officeDocument/2006/relationships/slideLayout" Target="../slideLayouts/slideLayout45.xml"/><Relationship Id="rId5" Type="http://schemas.openxmlformats.org/officeDocument/2006/relationships/image" Target="../media/image37.png"/><Relationship Id="rId4" Type="http://schemas.openxmlformats.org/officeDocument/2006/relationships/image" Target="../media/image63.jpeg"/></Relationships>
</file>

<file path=ppt/slides/_rels/slide12.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notesSlide" Target="../notesSlides/notesSlide9.xml"/><Relationship Id="rId1" Type="http://schemas.openxmlformats.org/officeDocument/2006/relationships/slideLayout" Target="../slideLayouts/slideLayout45.xml"/><Relationship Id="rId4" Type="http://schemas.openxmlformats.org/officeDocument/2006/relationships/image" Target="../media/image37.png"/></Relationships>
</file>

<file path=ppt/slides/_rels/slide13.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10.xml"/><Relationship Id="rId1" Type="http://schemas.openxmlformats.org/officeDocument/2006/relationships/slideLayout" Target="../slideLayouts/slideLayout45.xml"/><Relationship Id="rId6" Type="http://schemas.openxmlformats.org/officeDocument/2006/relationships/image" Target="../media/image37.png"/><Relationship Id="rId5" Type="http://schemas.openxmlformats.org/officeDocument/2006/relationships/image" Target="../media/image43.jpeg"/><Relationship Id="rId4" Type="http://schemas.openxmlformats.org/officeDocument/2006/relationships/image" Target="../media/image66.jpeg"/></Relationships>
</file>

<file path=ppt/slides/_rels/slide14.xml.rels><?xml version="1.0" encoding="UTF-8" standalone="yes"?>
<Relationships xmlns="http://schemas.openxmlformats.org/package/2006/relationships"><Relationship Id="rId3" Type="http://schemas.openxmlformats.org/officeDocument/2006/relationships/image" Target="../media/image67.jpeg"/><Relationship Id="rId2" Type="http://schemas.openxmlformats.org/officeDocument/2006/relationships/notesSlide" Target="../notesSlides/notesSlide11.xml"/><Relationship Id="rId1" Type="http://schemas.openxmlformats.org/officeDocument/2006/relationships/slideLayout" Target="../slideLayouts/slideLayout45.xml"/><Relationship Id="rId4" Type="http://schemas.openxmlformats.org/officeDocument/2006/relationships/image" Target="../media/image37.png"/></Relationships>
</file>

<file path=ppt/slides/_rels/slide15.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notesSlide" Target="../notesSlides/notesSlide12.xml"/><Relationship Id="rId1" Type="http://schemas.openxmlformats.org/officeDocument/2006/relationships/slideLayout" Target="../slideLayouts/slideLayout45.xml"/><Relationship Id="rId4" Type="http://schemas.openxmlformats.org/officeDocument/2006/relationships/image" Target="../media/image37.png"/></Relationships>
</file>

<file path=ppt/slides/_rels/slide16.xml.rels><?xml version="1.0" encoding="UTF-8" standalone="yes"?>
<Relationships xmlns="http://schemas.openxmlformats.org/package/2006/relationships"><Relationship Id="rId3" Type="http://schemas.openxmlformats.org/officeDocument/2006/relationships/image" Target="../media/image69.jpeg"/><Relationship Id="rId2" Type="http://schemas.openxmlformats.org/officeDocument/2006/relationships/notesSlide" Target="../notesSlides/notesSlide13.xml"/><Relationship Id="rId1" Type="http://schemas.openxmlformats.org/officeDocument/2006/relationships/slideLayout" Target="../slideLayouts/slideLayout45.xml"/><Relationship Id="rId4" Type="http://schemas.openxmlformats.org/officeDocument/2006/relationships/image" Target="../media/image37.png"/></Relationships>
</file>

<file path=ppt/slides/_rels/slide1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4.xml"/><Relationship Id="rId1" Type="http://schemas.openxmlformats.org/officeDocument/2006/relationships/slideLayout" Target="../slideLayouts/slideLayout45.xml"/></Relationships>
</file>

<file path=ppt/slides/_rels/slide18.xml.rels><?xml version="1.0" encoding="UTF-8" standalone="yes"?>
<Relationships xmlns="http://schemas.openxmlformats.org/package/2006/relationships"><Relationship Id="rId3" Type="http://schemas.openxmlformats.org/officeDocument/2006/relationships/image" Target="../media/image70.jpeg"/><Relationship Id="rId2" Type="http://schemas.openxmlformats.org/officeDocument/2006/relationships/notesSlide" Target="../notesSlides/notesSlide15.xml"/><Relationship Id="rId1" Type="http://schemas.openxmlformats.org/officeDocument/2006/relationships/slideLayout" Target="../slideLayouts/slideLayout45.xml"/><Relationship Id="rId4" Type="http://schemas.openxmlformats.org/officeDocument/2006/relationships/image" Target="../media/image37.png"/></Relationships>
</file>

<file path=ppt/slides/_rels/slide19.xml.rels><?xml version="1.0" encoding="UTF-8" standalone="yes"?>
<Relationships xmlns="http://schemas.openxmlformats.org/package/2006/relationships"><Relationship Id="rId3" Type="http://schemas.openxmlformats.org/officeDocument/2006/relationships/image" Target="../media/image71.jpeg"/><Relationship Id="rId7" Type="http://schemas.openxmlformats.org/officeDocument/2006/relationships/image" Target="../media/image37.png"/><Relationship Id="rId2" Type="http://schemas.openxmlformats.org/officeDocument/2006/relationships/notesSlide" Target="../notesSlides/notesSlide16.xml"/><Relationship Id="rId1" Type="http://schemas.openxmlformats.org/officeDocument/2006/relationships/slideLayout" Target="../slideLayouts/slideLayout45.xml"/><Relationship Id="rId6" Type="http://schemas.openxmlformats.org/officeDocument/2006/relationships/image" Target="../media/image74.jpeg"/><Relationship Id="rId5" Type="http://schemas.openxmlformats.org/officeDocument/2006/relationships/image" Target="../media/image73.jpeg"/><Relationship Id="rId4" Type="http://schemas.openxmlformats.org/officeDocument/2006/relationships/image" Target="../media/image72.jpeg"/></Relationships>
</file>

<file path=ppt/slides/_rels/slide20.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notesSlide" Target="../notesSlides/notesSlide17.xml"/><Relationship Id="rId1" Type="http://schemas.openxmlformats.org/officeDocument/2006/relationships/slideLayout" Target="../slideLayouts/slideLayout45.xml"/><Relationship Id="rId6" Type="http://schemas.openxmlformats.org/officeDocument/2006/relationships/image" Target="../media/image37.png"/><Relationship Id="rId5" Type="http://schemas.openxmlformats.org/officeDocument/2006/relationships/image" Target="../media/image77.jpeg"/><Relationship Id="rId4" Type="http://schemas.openxmlformats.org/officeDocument/2006/relationships/image" Target="../media/image76.jpeg"/></Relationships>
</file>

<file path=ppt/slides/_rels/slide21.xml.rels><?xml version="1.0" encoding="UTF-8" standalone="yes"?>
<Relationships xmlns="http://schemas.openxmlformats.org/package/2006/relationships"><Relationship Id="rId3" Type="http://schemas.openxmlformats.org/officeDocument/2006/relationships/image" Target="../media/image78.jpeg"/><Relationship Id="rId7" Type="http://schemas.openxmlformats.org/officeDocument/2006/relationships/image" Target="../media/image37.png"/><Relationship Id="rId2" Type="http://schemas.openxmlformats.org/officeDocument/2006/relationships/notesSlide" Target="../notesSlides/notesSlide18.xml"/><Relationship Id="rId1" Type="http://schemas.openxmlformats.org/officeDocument/2006/relationships/slideLayout" Target="../slideLayouts/slideLayout45.xml"/><Relationship Id="rId6" Type="http://schemas.openxmlformats.org/officeDocument/2006/relationships/image" Target="../media/image81.jpeg"/><Relationship Id="rId5" Type="http://schemas.openxmlformats.org/officeDocument/2006/relationships/image" Target="../media/image80.jpeg"/><Relationship Id="rId4" Type="http://schemas.openxmlformats.org/officeDocument/2006/relationships/image" Target="../media/image79.jpeg"/></Relationships>
</file>

<file path=ppt/slides/_rels/slide22.xml.rels><?xml version="1.0" encoding="UTF-8" standalone="yes"?>
<Relationships xmlns="http://schemas.openxmlformats.org/package/2006/relationships"><Relationship Id="rId8" Type="http://schemas.openxmlformats.org/officeDocument/2006/relationships/image" Target="../media/image86.jpeg"/><Relationship Id="rId3" Type="http://schemas.openxmlformats.org/officeDocument/2006/relationships/image" Target="../media/image82.jpeg"/><Relationship Id="rId7" Type="http://schemas.openxmlformats.org/officeDocument/2006/relationships/image" Target="../media/image85.jpeg"/><Relationship Id="rId2" Type="http://schemas.openxmlformats.org/officeDocument/2006/relationships/notesSlide" Target="../notesSlides/notesSlide19.xml"/><Relationship Id="rId1" Type="http://schemas.openxmlformats.org/officeDocument/2006/relationships/slideLayout" Target="../slideLayouts/slideLayout45.xml"/><Relationship Id="rId6" Type="http://schemas.openxmlformats.org/officeDocument/2006/relationships/image" Target="../media/image58.jpeg"/><Relationship Id="rId5" Type="http://schemas.openxmlformats.org/officeDocument/2006/relationships/image" Target="../media/image84.jpeg"/><Relationship Id="rId4" Type="http://schemas.openxmlformats.org/officeDocument/2006/relationships/image" Target="../media/image83.jpeg"/><Relationship Id="rId9" Type="http://schemas.openxmlformats.org/officeDocument/2006/relationships/image" Target="../media/image37.png"/></Relationships>
</file>

<file path=ppt/slides/_rels/slide23.xml.rels><?xml version="1.0" encoding="UTF-8" standalone="yes"?>
<Relationships xmlns="http://schemas.openxmlformats.org/package/2006/relationships"><Relationship Id="rId3" Type="http://schemas.openxmlformats.org/officeDocument/2006/relationships/image" Target="../media/image87.jpeg"/><Relationship Id="rId2" Type="http://schemas.openxmlformats.org/officeDocument/2006/relationships/notesSlide" Target="../notesSlides/notesSlide20.xml"/><Relationship Id="rId1" Type="http://schemas.openxmlformats.org/officeDocument/2006/relationships/slideLayout" Target="../slideLayouts/slideLayout45.xml"/><Relationship Id="rId4" Type="http://schemas.openxmlformats.org/officeDocument/2006/relationships/image" Target="../media/image37.png"/></Relationships>
</file>

<file path=ppt/slides/_rels/slide24.xml.rels><?xml version="1.0" encoding="UTF-8" standalone="yes"?>
<Relationships xmlns="http://schemas.openxmlformats.org/package/2006/relationships"><Relationship Id="rId8" Type="http://schemas.openxmlformats.org/officeDocument/2006/relationships/image" Target="../media/image93.jpeg"/><Relationship Id="rId3" Type="http://schemas.openxmlformats.org/officeDocument/2006/relationships/image" Target="../media/image88.jpeg"/><Relationship Id="rId7" Type="http://schemas.openxmlformats.org/officeDocument/2006/relationships/image" Target="../media/image92.jpeg"/><Relationship Id="rId2" Type="http://schemas.openxmlformats.org/officeDocument/2006/relationships/notesSlide" Target="../notesSlides/notesSlide21.xml"/><Relationship Id="rId1" Type="http://schemas.openxmlformats.org/officeDocument/2006/relationships/slideLayout" Target="../slideLayouts/slideLayout45.xml"/><Relationship Id="rId6" Type="http://schemas.openxmlformats.org/officeDocument/2006/relationships/image" Target="../media/image91.jpeg"/><Relationship Id="rId11" Type="http://schemas.openxmlformats.org/officeDocument/2006/relationships/image" Target="../media/image37.png"/><Relationship Id="rId5" Type="http://schemas.openxmlformats.org/officeDocument/2006/relationships/image" Target="../media/image90.jpeg"/><Relationship Id="rId10" Type="http://schemas.openxmlformats.org/officeDocument/2006/relationships/image" Target="../media/image95.jpeg"/><Relationship Id="rId4" Type="http://schemas.openxmlformats.org/officeDocument/2006/relationships/image" Target="../media/image89.jpeg"/><Relationship Id="rId9" Type="http://schemas.openxmlformats.org/officeDocument/2006/relationships/image" Target="../media/image94.jpeg"/></Relationships>
</file>

<file path=ppt/slides/_rels/slide25.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22.xml"/><Relationship Id="rId1" Type="http://schemas.openxmlformats.org/officeDocument/2006/relationships/slideLayout" Target="../slideLayouts/slideLayout45.xml"/></Relationships>
</file>

<file path=ppt/slides/_rels/slide2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5.xml"/></Relationships>
</file>

<file path=ppt/slides/_rels/slide27.xml.rels><?xml version="1.0" encoding="UTF-8" standalone="yes"?>
<Relationships xmlns="http://schemas.openxmlformats.org/package/2006/relationships"><Relationship Id="rId3" Type="http://schemas.openxmlformats.org/officeDocument/2006/relationships/image" Target="../media/image97.jpeg"/><Relationship Id="rId7" Type="http://schemas.openxmlformats.org/officeDocument/2006/relationships/image" Target="../media/image37.png"/><Relationship Id="rId2" Type="http://schemas.openxmlformats.org/officeDocument/2006/relationships/image" Target="../media/image96.jpeg"/><Relationship Id="rId1" Type="http://schemas.openxmlformats.org/officeDocument/2006/relationships/slideLayout" Target="../slideLayouts/slideLayout44.xml"/><Relationship Id="rId6" Type="http://schemas.openxmlformats.org/officeDocument/2006/relationships/image" Target="../media/image100.jpeg"/><Relationship Id="rId5" Type="http://schemas.openxmlformats.org/officeDocument/2006/relationships/image" Target="../media/image99.jpeg"/><Relationship Id="rId4" Type="http://schemas.openxmlformats.org/officeDocument/2006/relationships/image" Target="../media/image98.png"/></Relationships>
</file>

<file path=ppt/slides/_rels/slide28.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101.png"/><Relationship Id="rId1" Type="http://schemas.openxmlformats.org/officeDocument/2006/relationships/slideLayout" Target="../slideLayouts/slideLayout44.xml"/></Relationships>
</file>

<file path=ppt/slides/_rels/slide29.xml.rels><?xml version="1.0" encoding="UTF-8" standalone="yes"?>
<Relationships xmlns="http://schemas.openxmlformats.org/package/2006/relationships"><Relationship Id="rId3" Type="http://schemas.openxmlformats.org/officeDocument/2006/relationships/image" Target="../media/image103.jpeg"/><Relationship Id="rId2" Type="http://schemas.openxmlformats.org/officeDocument/2006/relationships/image" Target="../media/image102.png"/><Relationship Id="rId1" Type="http://schemas.openxmlformats.org/officeDocument/2006/relationships/slideLayout" Target="../slideLayouts/slideLayout44.xml"/><Relationship Id="rId5" Type="http://schemas.openxmlformats.org/officeDocument/2006/relationships/image" Target="../media/image37.png"/><Relationship Id="rId4" Type="http://schemas.openxmlformats.org/officeDocument/2006/relationships/image" Target="../media/image104.jpeg"/></Relationships>
</file>

<file path=ppt/slides/_rels/slide30.xml.rels><?xml version="1.0" encoding="UTF-8" standalone="yes"?>
<Relationships xmlns="http://schemas.openxmlformats.org/package/2006/relationships"><Relationship Id="rId3" Type="http://schemas.openxmlformats.org/officeDocument/2006/relationships/image" Target="../media/image106.jpeg"/><Relationship Id="rId2" Type="http://schemas.openxmlformats.org/officeDocument/2006/relationships/image" Target="../media/image105.jpeg"/><Relationship Id="rId1" Type="http://schemas.openxmlformats.org/officeDocument/2006/relationships/slideLayout" Target="../slideLayouts/slideLayout44.xml"/><Relationship Id="rId6" Type="http://schemas.openxmlformats.org/officeDocument/2006/relationships/image" Target="../media/image37.png"/><Relationship Id="rId5" Type="http://schemas.openxmlformats.org/officeDocument/2006/relationships/image" Target="../media/image108.jpeg"/><Relationship Id="rId4" Type="http://schemas.openxmlformats.org/officeDocument/2006/relationships/image" Target="../media/image107.jpeg"/></Relationships>
</file>

<file path=ppt/slides/_rels/slide31.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4.xml"/></Relationships>
</file>

<file path=ppt/slides/_rels/slide3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4.xml"/></Relationships>
</file>

<file path=ppt/slides/_rels/slide33.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image" Target="../media/image109.png"/><Relationship Id="rId1" Type="http://schemas.openxmlformats.org/officeDocument/2006/relationships/slideLayout" Target="../slideLayouts/slideLayout44.xml"/><Relationship Id="rId6" Type="http://schemas.openxmlformats.org/officeDocument/2006/relationships/image" Target="../media/image37.png"/><Relationship Id="rId5" Type="http://schemas.openxmlformats.org/officeDocument/2006/relationships/image" Target="../media/image112.jpeg"/><Relationship Id="rId4" Type="http://schemas.openxmlformats.org/officeDocument/2006/relationships/image" Target="../media/image111.jpeg"/></Relationships>
</file>

<file path=ppt/slides/_rels/slide34.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image" Target="../media/image113.jpeg"/><Relationship Id="rId1" Type="http://schemas.openxmlformats.org/officeDocument/2006/relationships/slideLayout" Target="../slideLayouts/slideLayout44.xml"/><Relationship Id="rId6" Type="http://schemas.openxmlformats.org/officeDocument/2006/relationships/image" Target="../media/image37.png"/><Relationship Id="rId5" Type="http://schemas.openxmlformats.org/officeDocument/2006/relationships/image" Target="../media/image116.jpeg"/><Relationship Id="rId4" Type="http://schemas.openxmlformats.org/officeDocument/2006/relationships/image" Target="../media/image115.jpeg"/></Relationships>
</file>

<file path=ppt/slides/_rels/slide35.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4.xml"/></Relationships>
</file>

<file path=ppt/slides/_rels/slide36.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image" Target="../media/image117.jpeg"/><Relationship Id="rId1" Type="http://schemas.openxmlformats.org/officeDocument/2006/relationships/slideLayout" Target="../slideLayouts/slideLayout44.xml"/><Relationship Id="rId4" Type="http://schemas.openxmlformats.org/officeDocument/2006/relationships/image" Target="../media/image37.png"/></Relationships>
</file>

<file path=ppt/slides/_rels/slide37.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image" Target="../media/image117.jpeg"/><Relationship Id="rId1" Type="http://schemas.openxmlformats.org/officeDocument/2006/relationships/slideLayout" Target="../slideLayouts/slideLayout44.xml"/><Relationship Id="rId5" Type="http://schemas.openxmlformats.org/officeDocument/2006/relationships/image" Target="../media/image37.png"/><Relationship Id="rId4" Type="http://schemas.openxmlformats.org/officeDocument/2006/relationships/image" Target="../media/image119.png"/></Relationships>
</file>

<file path=ppt/slides/_rels/slide38.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4.xml"/></Relationships>
</file>

<file path=ppt/slides/_rels/slide3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4.xml"/></Relationships>
</file>

<file path=ppt/slides/_rels/slide40.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120.jpeg"/><Relationship Id="rId1" Type="http://schemas.openxmlformats.org/officeDocument/2006/relationships/slideLayout" Target="../slideLayouts/slideLayout44.xml"/></Relationships>
</file>

<file path=ppt/slides/_rels/slide41.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121.jpeg"/><Relationship Id="rId1" Type="http://schemas.openxmlformats.org/officeDocument/2006/relationships/slideLayout" Target="../slideLayouts/slideLayout44.xml"/></Relationships>
</file>

<file path=ppt/slides/_rels/slide42.xml.rels><?xml version="1.0" encoding="UTF-8" standalone="yes"?>
<Relationships xmlns="http://schemas.openxmlformats.org/package/2006/relationships"><Relationship Id="rId3" Type="http://schemas.openxmlformats.org/officeDocument/2006/relationships/image" Target="../media/image123.jpeg"/><Relationship Id="rId2" Type="http://schemas.openxmlformats.org/officeDocument/2006/relationships/image" Target="../media/image122.jpeg"/><Relationship Id="rId1" Type="http://schemas.openxmlformats.org/officeDocument/2006/relationships/slideLayout" Target="../slideLayouts/slideLayout44.xml"/><Relationship Id="rId4" Type="http://schemas.openxmlformats.org/officeDocument/2006/relationships/image" Target="../media/image37.png"/></Relationships>
</file>

<file path=ppt/slides/_rels/slide43.xml.rels><?xml version="1.0" encoding="UTF-8" standalone="yes"?>
<Relationships xmlns="http://schemas.openxmlformats.org/package/2006/relationships"><Relationship Id="rId8" Type="http://schemas.openxmlformats.org/officeDocument/2006/relationships/image" Target="../media/image130.jpeg"/><Relationship Id="rId13" Type="http://schemas.openxmlformats.org/officeDocument/2006/relationships/image" Target="../media/image37.png"/><Relationship Id="rId3" Type="http://schemas.openxmlformats.org/officeDocument/2006/relationships/image" Target="../media/image125.jpeg"/><Relationship Id="rId7" Type="http://schemas.openxmlformats.org/officeDocument/2006/relationships/image" Target="../media/image129.jpeg"/><Relationship Id="rId12" Type="http://schemas.openxmlformats.org/officeDocument/2006/relationships/image" Target="../media/image134.jpeg"/><Relationship Id="rId2" Type="http://schemas.openxmlformats.org/officeDocument/2006/relationships/image" Target="../media/image124.jpeg"/><Relationship Id="rId1" Type="http://schemas.openxmlformats.org/officeDocument/2006/relationships/slideLayout" Target="../slideLayouts/slideLayout44.xml"/><Relationship Id="rId6" Type="http://schemas.openxmlformats.org/officeDocument/2006/relationships/image" Target="../media/image128.png"/><Relationship Id="rId11" Type="http://schemas.openxmlformats.org/officeDocument/2006/relationships/image" Target="../media/image133.jpeg"/><Relationship Id="rId5" Type="http://schemas.openxmlformats.org/officeDocument/2006/relationships/image" Target="../media/image127.jpeg"/><Relationship Id="rId10" Type="http://schemas.openxmlformats.org/officeDocument/2006/relationships/image" Target="../media/image132.jpeg"/><Relationship Id="rId4" Type="http://schemas.openxmlformats.org/officeDocument/2006/relationships/image" Target="../media/image126.jpeg"/><Relationship Id="rId9" Type="http://schemas.openxmlformats.org/officeDocument/2006/relationships/image" Target="../media/image131.jpeg"/></Relationships>
</file>

<file path=ppt/slides/_rels/slide44.xml.rels><?xml version="1.0" encoding="UTF-8" standalone="yes"?>
<Relationships xmlns="http://schemas.openxmlformats.org/package/2006/relationships"><Relationship Id="rId3" Type="http://schemas.openxmlformats.org/officeDocument/2006/relationships/image" Target="../media/image136.jpeg"/><Relationship Id="rId7" Type="http://schemas.openxmlformats.org/officeDocument/2006/relationships/image" Target="../media/image37.png"/><Relationship Id="rId2" Type="http://schemas.openxmlformats.org/officeDocument/2006/relationships/image" Target="../media/image135.png"/><Relationship Id="rId1" Type="http://schemas.openxmlformats.org/officeDocument/2006/relationships/slideLayout" Target="../slideLayouts/slideLayout44.xml"/><Relationship Id="rId6" Type="http://schemas.openxmlformats.org/officeDocument/2006/relationships/image" Target="../media/image139.png"/><Relationship Id="rId5" Type="http://schemas.openxmlformats.org/officeDocument/2006/relationships/image" Target="../media/image138.jpeg"/><Relationship Id="rId4" Type="http://schemas.openxmlformats.org/officeDocument/2006/relationships/image" Target="../media/image137.jpeg"/></Relationships>
</file>

<file path=ppt/slides/_rels/slide45.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image" Target="../media/image141.jpeg"/><Relationship Id="rId7" Type="http://schemas.openxmlformats.org/officeDocument/2006/relationships/image" Target="../media/image145.jpeg"/><Relationship Id="rId2" Type="http://schemas.openxmlformats.org/officeDocument/2006/relationships/image" Target="../media/image140.jpeg"/><Relationship Id="rId1" Type="http://schemas.openxmlformats.org/officeDocument/2006/relationships/slideLayout" Target="../slideLayouts/slideLayout44.xml"/><Relationship Id="rId6" Type="http://schemas.openxmlformats.org/officeDocument/2006/relationships/image" Target="../media/image144.jpeg"/><Relationship Id="rId5" Type="http://schemas.openxmlformats.org/officeDocument/2006/relationships/image" Target="../media/image143.jpeg"/><Relationship Id="rId4" Type="http://schemas.openxmlformats.org/officeDocument/2006/relationships/image" Target="../media/image142.png"/></Relationships>
</file>

<file path=ppt/slides/_rels/slide4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4.xml"/></Relationships>
</file>

<file path=ppt/slides/_rels/slide47.xml.rels><?xml version="1.0" encoding="UTF-8" standalone="yes"?>
<Relationships xmlns="http://schemas.openxmlformats.org/package/2006/relationships"><Relationship Id="rId3" Type="http://schemas.openxmlformats.org/officeDocument/2006/relationships/image" Target="../media/image147.jpeg"/><Relationship Id="rId2" Type="http://schemas.openxmlformats.org/officeDocument/2006/relationships/image" Target="../media/image146.jpeg"/><Relationship Id="rId1" Type="http://schemas.openxmlformats.org/officeDocument/2006/relationships/slideLayout" Target="../slideLayouts/slideLayout44.xml"/><Relationship Id="rId6" Type="http://schemas.openxmlformats.org/officeDocument/2006/relationships/image" Target="../media/image37.png"/><Relationship Id="rId5" Type="http://schemas.openxmlformats.org/officeDocument/2006/relationships/image" Target="../media/image149.jpeg"/><Relationship Id="rId4" Type="http://schemas.openxmlformats.org/officeDocument/2006/relationships/image" Target="../media/image148.jpeg"/></Relationships>
</file>

<file path=ppt/slides/_rels/slide48.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4.xml"/></Relationships>
</file>

<file path=ppt/slides/_rels/slide49.xml.rels><?xml version="1.0" encoding="UTF-8" standalone="yes"?>
<Relationships xmlns="http://schemas.openxmlformats.org/package/2006/relationships"><Relationship Id="rId3" Type="http://schemas.openxmlformats.org/officeDocument/2006/relationships/image" Target="../media/image151.png"/><Relationship Id="rId7" Type="http://schemas.openxmlformats.org/officeDocument/2006/relationships/image" Target="../media/image37.png"/><Relationship Id="rId2" Type="http://schemas.openxmlformats.org/officeDocument/2006/relationships/image" Target="../media/image150.png"/><Relationship Id="rId1" Type="http://schemas.openxmlformats.org/officeDocument/2006/relationships/slideLayout" Target="../slideLayouts/slideLayout44.xml"/><Relationship Id="rId6" Type="http://schemas.openxmlformats.org/officeDocument/2006/relationships/image" Target="../media/image154.png"/><Relationship Id="rId5" Type="http://schemas.openxmlformats.org/officeDocument/2006/relationships/image" Target="../media/image153.jpeg"/><Relationship Id="rId4" Type="http://schemas.openxmlformats.org/officeDocument/2006/relationships/image" Target="../media/image152.png"/></Relationships>
</file>

<file path=ppt/slides/_rels/slide50.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image" Target="../media/image155.jpeg"/><Relationship Id="rId1" Type="http://schemas.openxmlformats.org/officeDocument/2006/relationships/slideLayout" Target="../slideLayouts/slideLayout44.xml"/><Relationship Id="rId6" Type="http://schemas.openxmlformats.org/officeDocument/2006/relationships/image" Target="../media/image37.png"/><Relationship Id="rId5" Type="http://schemas.openxmlformats.org/officeDocument/2006/relationships/image" Target="../media/image158.png"/><Relationship Id="rId4" Type="http://schemas.openxmlformats.org/officeDocument/2006/relationships/image" Target="../media/image157.png"/></Relationships>
</file>

<file path=ppt/slides/_rels/slide51.xml.rels><?xml version="1.0" encoding="UTF-8" standalone="yes"?>
<Relationships xmlns="http://schemas.openxmlformats.org/package/2006/relationships"><Relationship Id="rId3" Type="http://schemas.openxmlformats.org/officeDocument/2006/relationships/image" Target="../media/image160.png"/><Relationship Id="rId7" Type="http://schemas.openxmlformats.org/officeDocument/2006/relationships/image" Target="../media/image37.png"/><Relationship Id="rId2" Type="http://schemas.openxmlformats.org/officeDocument/2006/relationships/image" Target="../media/image159.png"/><Relationship Id="rId1" Type="http://schemas.openxmlformats.org/officeDocument/2006/relationships/slideLayout" Target="../slideLayouts/slideLayout44.xml"/><Relationship Id="rId6" Type="http://schemas.openxmlformats.org/officeDocument/2006/relationships/image" Target="../media/image163.jpeg"/><Relationship Id="rId5" Type="http://schemas.openxmlformats.org/officeDocument/2006/relationships/image" Target="../media/image162.png"/><Relationship Id="rId4" Type="http://schemas.openxmlformats.org/officeDocument/2006/relationships/image" Target="../media/image161.png"/></Relationships>
</file>

<file path=ppt/slides/_rels/slide5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23.xml"/><Relationship Id="rId1" Type="http://schemas.openxmlformats.org/officeDocument/2006/relationships/slideLayout" Target="../slideLayouts/slideLayout44.xml"/></Relationships>
</file>

<file path=ppt/slides/_rels/slide53.xml.rels><?xml version="1.0" encoding="UTF-8" standalone="yes"?>
<Relationships xmlns="http://schemas.openxmlformats.org/package/2006/relationships"><Relationship Id="rId8" Type="http://schemas.openxmlformats.org/officeDocument/2006/relationships/image" Target="../media/image170.jpeg"/><Relationship Id="rId3" Type="http://schemas.openxmlformats.org/officeDocument/2006/relationships/image" Target="../media/image165.png"/><Relationship Id="rId7" Type="http://schemas.openxmlformats.org/officeDocument/2006/relationships/image" Target="../media/image169.jpeg"/><Relationship Id="rId2" Type="http://schemas.openxmlformats.org/officeDocument/2006/relationships/image" Target="../media/image164.png"/><Relationship Id="rId1" Type="http://schemas.openxmlformats.org/officeDocument/2006/relationships/slideLayout" Target="../slideLayouts/slideLayout44.xml"/><Relationship Id="rId6" Type="http://schemas.openxmlformats.org/officeDocument/2006/relationships/image" Target="../media/image168.jpeg"/><Relationship Id="rId5" Type="http://schemas.openxmlformats.org/officeDocument/2006/relationships/image" Target="../media/image167.jpeg"/><Relationship Id="rId4" Type="http://schemas.openxmlformats.org/officeDocument/2006/relationships/image" Target="../media/image166.jpeg"/><Relationship Id="rId9" Type="http://schemas.openxmlformats.org/officeDocument/2006/relationships/image" Target="../media/image37.png"/></Relationships>
</file>

<file path=ppt/slides/_rels/slide54.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171.png"/><Relationship Id="rId1" Type="http://schemas.openxmlformats.org/officeDocument/2006/relationships/slideLayout" Target="../slideLayouts/slideLayout44.xml"/></Relationships>
</file>

<file path=ppt/slides/_rels/slide55.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172.jpeg"/><Relationship Id="rId1" Type="http://schemas.openxmlformats.org/officeDocument/2006/relationships/slideLayout" Target="../slideLayouts/slideLayout44.xml"/></Relationships>
</file>

<file path=ppt/slides/_rels/slide5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4.xml"/></Relationships>
</file>

<file path=ppt/slides/_rels/slide5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4.xml"/></Relationships>
</file>

<file path=ppt/slides/_rels/slide58.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4.xml"/></Relationships>
</file>

<file path=ppt/slides/_rels/slide5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4.xml"/></Relationships>
</file>

<file path=ppt/slides/_rels/slide60.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4.xml"/></Relationships>
</file>

<file path=ppt/slides/_rels/slide61.xml.rels><?xml version="1.0" encoding="UTF-8" standalone="yes"?>
<Relationships xmlns="http://schemas.openxmlformats.org/package/2006/relationships"><Relationship Id="rId3" Type="http://schemas.openxmlformats.org/officeDocument/2006/relationships/image" Target="../media/image174.png"/><Relationship Id="rId2" Type="http://schemas.openxmlformats.org/officeDocument/2006/relationships/image" Target="../media/image173.jpeg"/><Relationship Id="rId1" Type="http://schemas.openxmlformats.org/officeDocument/2006/relationships/slideLayout" Target="../slideLayouts/slideLayout44.xml"/><Relationship Id="rId6" Type="http://schemas.openxmlformats.org/officeDocument/2006/relationships/image" Target="../media/image37.png"/><Relationship Id="rId5" Type="http://schemas.openxmlformats.org/officeDocument/2006/relationships/image" Target="../media/image176.jpeg"/><Relationship Id="rId4" Type="http://schemas.openxmlformats.org/officeDocument/2006/relationships/image" Target="../media/image175.jpeg"/></Relationships>
</file>

<file path=ppt/slides/_rels/slide6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4.xml"/></Relationships>
</file>

<file path=ppt/slides/_rels/slide6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4.xml"/></Relationships>
</file>

<file path=ppt/slides/_rels/slide64.xml.rels><?xml version="1.0" encoding="UTF-8" standalone="yes"?>
<Relationships xmlns="http://schemas.openxmlformats.org/package/2006/relationships"><Relationship Id="rId3" Type="http://schemas.openxmlformats.org/officeDocument/2006/relationships/image" Target="../media/image178.jpeg"/><Relationship Id="rId2" Type="http://schemas.openxmlformats.org/officeDocument/2006/relationships/image" Target="../media/image177.jpeg"/><Relationship Id="rId1" Type="http://schemas.openxmlformats.org/officeDocument/2006/relationships/slideLayout" Target="../slideLayouts/slideLayout65.xml"/><Relationship Id="rId5" Type="http://schemas.openxmlformats.org/officeDocument/2006/relationships/image" Target="../media/image37.png"/><Relationship Id="rId4" Type="http://schemas.openxmlformats.org/officeDocument/2006/relationships/image" Target="../media/image179.jpeg"/></Relationships>
</file>

<file path=ppt/slides/_rels/slide65.xml.rels><?xml version="1.0" encoding="UTF-8" standalone="yes"?>
<Relationships xmlns="http://schemas.openxmlformats.org/package/2006/relationships"><Relationship Id="rId3" Type="http://schemas.openxmlformats.org/officeDocument/2006/relationships/image" Target="../media/image181.png"/><Relationship Id="rId2" Type="http://schemas.openxmlformats.org/officeDocument/2006/relationships/image" Target="../media/image180.png"/><Relationship Id="rId1" Type="http://schemas.openxmlformats.org/officeDocument/2006/relationships/slideLayout" Target="../slideLayouts/slideLayout65.xml"/><Relationship Id="rId6" Type="http://schemas.openxmlformats.org/officeDocument/2006/relationships/image" Target="../media/image37.png"/><Relationship Id="rId5" Type="http://schemas.openxmlformats.org/officeDocument/2006/relationships/image" Target="../media/image183.png"/><Relationship Id="rId4" Type="http://schemas.openxmlformats.org/officeDocument/2006/relationships/image" Target="../media/image182.png"/></Relationships>
</file>

<file path=ppt/slides/_rels/slide66.xml.rels><?xml version="1.0" encoding="UTF-8" standalone="yes"?>
<Relationships xmlns="http://schemas.openxmlformats.org/package/2006/relationships"><Relationship Id="rId3" Type="http://schemas.openxmlformats.org/officeDocument/2006/relationships/image" Target="../media/image185.jpeg"/><Relationship Id="rId2" Type="http://schemas.openxmlformats.org/officeDocument/2006/relationships/image" Target="../media/image184.jpeg"/><Relationship Id="rId1" Type="http://schemas.openxmlformats.org/officeDocument/2006/relationships/slideLayout" Target="../slideLayouts/slideLayout65.xml"/><Relationship Id="rId6" Type="http://schemas.openxmlformats.org/officeDocument/2006/relationships/image" Target="../media/image37.png"/><Relationship Id="rId5" Type="http://schemas.openxmlformats.org/officeDocument/2006/relationships/image" Target="../media/image43.jpeg"/><Relationship Id="rId4" Type="http://schemas.openxmlformats.org/officeDocument/2006/relationships/image" Target="../media/image186.png"/></Relationships>
</file>

<file path=ppt/slides/_rels/slide67.xml.rels><?xml version="1.0" encoding="UTF-8" standalone="yes"?>
<Relationships xmlns="http://schemas.openxmlformats.org/package/2006/relationships"><Relationship Id="rId3" Type="http://schemas.openxmlformats.org/officeDocument/2006/relationships/image" Target="../media/image184.jpeg"/><Relationship Id="rId2" Type="http://schemas.openxmlformats.org/officeDocument/2006/relationships/notesSlide" Target="../notesSlides/notesSlide24.xml"/><Relationship Id="rId1" Type="http://schemas.openxmlformats.org/officeDocument/2006/relationships/slideLayout" Target="../slideLayouts/slideLayout65.xml"/><Relationship Id="rId4" Type="http://schemas.openxmlformats.org/officeDocument/2006/relationships/image" Target="../media/image37.png"/></Relationships>
</file>

<file path=ppt/slides/_rels/slide68.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image" Target="../media/image184.jpeg"/><Relationship Id="rId1" Type="http://schemas.openxmlformats.org/officeDocument/2006/relationships/slideLayout" Target="../slideLayouts/slideLayout65.xml"/><Relationship Id="rId5" Type="http://schemas.openxmlformats.org/officeDocument/2006/relationships/image" Target="../media/image37.png"/><Relationship Id="rId4" Type="http://schemas.openxmlformats.org/officeDocument/2006/relationships/image" Target="../media/image188.jpeg"/></Relationships>
</file>

<file path=ppt/slides/_rels/slide69.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189.jpeg"/><Relationship Id="rId1" Type="http://schemas.openxmlformats.org/officeDocument/2006/relationships/slideLayout" Target="../slideLayouts/slideLayout65.xml"/></Relationships>
</file>

<file path=ppt/slides/_rels/slide70.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65.xml"/></Relationships>
</file>

<file path=ppt/slides/_rels/slide71.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65.xml"/></Relationships>
</file>

<file path=ppt/slides/_rels/slide7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190.jpeg"/><Relationship Id="rId1" Type="http://schemas.openxmlformats.org/officeDocument/2006/relationships/slideLayout" Target="../slideLayouts/slideLayout65.xml"/></Relationships>
</file>

<file path=ppt/slides/_rels/slide73.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191.jpeg"/><Relationship Id="rId1" Type="http://schemas.openxmlformats.org/officeDocument/2006/relationships/slideLayout" Target="../slideLayouts/slideLayout65.xml"/></Relationships>
</file>

<file path=ppt/slides/_rels/slide74.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192.jpeg"/><Relationship Id="rId1" Type="http://schemas.openxmlformats.org/officeDocument/2006/relationships/slideLayout" Target="../slideLayouts/slideLayout65.xml"/></Relationships>
</file>

<file path=ppt/slides/_rels/slide75.xml.rels><?xml version="1.0" encoding="UTF-8" standalone="yes"?>
<Relationships xmlns="http://schemas.openxmlformats.org/package/2006/relationships"><Relationship Id="rId3" Type="http://schemas.openxmlformats.org/officeDocument/2006/relationships/image" Target="../media/image194.jpeg"/><Relationship Id="rId2" Type="http://schemas.openxmlformats.org/officeDocument/2006/relationships/image" Target="../media/image193.jpeg"/><Relationship Id="rId1" Type="http://schemas.openxmlformats.org/officeDocument/2006/relationships/slideLayout" Target="../slideLayouts/slideLayout65.xml"/><Relationship Id="rId5" Type="http://schemas.openxmlformats.org/officeDocument/2006/relationships/image" Target="../media/image37.png"/><Relationship Id="rId4" Type="http://schemas.openxmlformats.org/officeDocument/2006/relationships/image" Target="../media/image195.jpeg"/></Relationships>
</file>

<file path=ppt/slides/_rels/slide76.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196.jpeg"/><Relationship Id="rId1" Type="http://schemas.openxmlformats.org/officeDocument/2006/relationships/slideLayout" Target="../slideLayouts/slideLayout65.xml"/></Relationships>
</file>

<file path=ppt/slides/_rels/slide7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65.xml"/></Relationships>
</file>

<file path=ppt/slides/_rels/slide78.xml.rels><?xml version="1.0" encoding="UTF-8" standalone="yes"?>
<Relationships xmlns="http://schemas.openxmlformats.org/package/2006/relationships"><Relationship Id="rId3" Type="http://schemas.openxmlformats.org/officeDocument/2006/relationships/image" Target="../media/image198.jpeg"/><Relationship Id="rId2" Type="http://schemas.openxmlformats.org/officeDocument/2006/relationships/image" Target="../media/image197.jpeg"/><Relationship Id="rId1" Type="http://schemas.openxmlformats.org/officeDocument/2006/relationships/slideLayout" Target="../slideLayouts/slideLayout65.xml"/><Relationship Id="rId4" Type="http://schemas.openxmlformats.org/officeDocument/2006/relationships/image" Target="../media/image37.png"/></Relationships>
</file>

<file path=ppt/slides/_rels/slide79.xml.rels><?xml version="1.0" encoding="UTF-8" standalone="yes"?>
<Relationships xmlns="http://schemas.openxmlformats.org/package/2006/relationships"><Relationship Id="rId3" Type="http://schemas.openxmlformats.org/officeDocument/2006/relationships/image" Target="../media/image200.jpeg"/><Relationship Id="rId2" Type="http://schemas.openxmlformats.org/officeDocument/2006/relationships/image" Target="../media/image199.jpeg"/><Relationship Id="rId1" Type="http://schemas.openxmlformats.org/officeDocument/2006/relationships/slideLayout" Target="../slideLayouts/slideLayout65.xml"/><Relationship Id="rId4" Type="http://schemas.openxmlformats.org/officeDocument/2006/relationships/image" Target="../media/image37.png"/></Relationships>
</file>

<file path=ppt/slides/_rels/slide80.xml.rels><?xml version="1.0" encoding="UTF-8" standalone="yes"?>
<Relationships xmlns="http://schemas.openxmlformats.org/package/2006/relationships"><Relationship Id="rId3" Type="http://schemas.openxmlformats.org/officeDocument/2006/relationships/image" Target="../media/image202.jpeg"/><Relationship Id="rId2" Type="http://schemas.openxmlformats.org/officeDocument/2006/relationships/image" Target="../media/image201.jpeg"/><Relationship Id="rId1" Type="http://schemas.openxmlformats.org/officeDocument/2006/relationships/slideLayout" Target="../slideLayouts/slideLayout65.xml"/><Relationship Id="rId4" Type="http://schemas.openxmlformats.org/officeDocument/2006/relationships/image" Target="../media/image37.png"/></Relationships>
</file>

<file path=ppt/slides/_rels/slide81.xml.rels><?xml version="1.0" encoding="UTF-8" standalone="yes"?>
<Relationships xmlns="http://schemas.openxmlformats.org/package/2006/relationships"><Relationship Id="rId3" Type="http://schemas.openxmlformats.org/officeDocument/2006/relationships/image" Target="../media/image204.jpeg"/><Relationship Id="rId2" Type="http://schemas.openxmlformats.org/officeDocument/2006/relationships/image" Target="../media/image203.jpeg"/><Relationship Id="rId1" Type="http://schemas.openxmlformats.org/officeDocument/2006/relationships/slideLayout" Target="../slideLayouts/slideLayout65.xml"/><Relationship Id="rId4" Type="http://schemas.openxmlformats.org/officeDocument/2006/relationships/image" Target="../media/image37.png"/></Relationships>
</file>

<file path=ppt/slides/_rels/slide82.xml.rels><?xml version="1.0" encoding="UTF-8" standalone="yes"?>
<Relationships xmlns="http://schemas.openxmlformats.org/package/2006/relationships"><Relationship Id="rId3" Type="http://schemas.openxmlformats.org/officeDocument/2006/relationships/image" Target="../media/image206.png"/><Relationship Id="rId2" Type="http://schemas.openxmlformats.org/officeDocument/2006/relationships/image" Target="../media/image205.jpeg"/><Relationship Id="rId1" Type="http://schemas.openxmlformats.org/officeDocument/2006/relationships/slideLayout" Target="../slideLayouts/slideLayout65.xml"/><Relationship Id="rId5" Type="http://schemas.openxmlformats.org/officeDocument/2006/relationships/image" Target="../media/image37.png"/><Relationship Id="rId4" Type="http://schemas.openxmlformats.org/officeDocument/2006/relationships/image" Target="../media/image207.png"/></Relationships>
</file>

<file path=ppt/slides/_rels/slide83.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image" Target="../media/image208.jpeg"/><Relationship Id="rId7" Type="http://schemas.openxmlformats.org/officeDocument/2006/relationships/image" Target="../media/image211.jpeg"/><Relationship Id="rId2" Type="http://schemas.openxmlformats.org/officeDocument/2006/relationships/notesSlide" Target="../notesSlides/notesSlide25.xml"/><Relationship Id="rId1" Type="http://schemas.openxmlformats.org/officeDocument/2006/relationships/slideLayout" Target="../slideLayouts/slideLayout148.xml"/><Relationship Id="rId6" Type="http://schemas.openxmlformats.org/officeDocument/2006/relationships/image" Target="../media/image120.jpeg"/><Relationship Id="rId5" Type="http://schemas.openxmlformats.org/officeDocument/2006/relationships/image" Target="../media/image210.jpeg"/><Relationship Id="rId4" Type="http://schemas.openxmlformats.org/officeDocument/2006/relationships/image" Target="../media/image209.jpeg"/></Relationships>
</file>

<file path=ppt/slides/_rels/slide84.xml.rels><?xml version="1.0" encoding="UTF-8" standalone="yes"?>
<Relationships xmlns="http://schemas.openxmlformats.org/package/2006/relationships"><Relationship Id="rId3" Type="http://schemas.openxmlformats.org/officeDocument/2006/relationships/image" Target="../media/image213.png"/><Relationship Id="rId2" Type="http://schemas.openxmlformats.org/officeDocument/2006/relationships/image" Target="../media/image212.jpeg"/><Relationship Id="rId1" Type="http://schemas.openxmlformats.org/officeDocument/2006/relationships/slideLayout" Target="../slideLayouts/slideLayout148.xml"/><Relationship Id="rId5" Type="http://schemas.openxmlformats.org/officeDocument/2006/relationships/image" Target="../media/image37.png"/><Relationship Id="rId4" Type="http://schemas.openxmlformats.org/officeDocument/2006/relationships/image" Target="../media/image214.png"/></Relationships>
</file>

<file path=ppt/slides/_rels/slide85.xml.rels><?xml version="1.0" encoding="UTF-8" standalone="yes"?>
<Relationships xmlns="http://schemas.openxmlformats.org/package/2006/relationships"><Relationship Id="rId3" Type="http://schemas.openxmlformats.org/officeDocument/2006/relationships/image" Target="../media/image216.jpeg"/><Relationship Id="rId2" Type="http://schemas.openxmlformats.org/officeDocument/2006/relationships/image" Target="../media/image215.jpeg"/><Relationship Id="rId1" Type="http://schemas.openxmlformats.org/officeDocument/2006/relationships/slideLayout" Target="../slideLayouts/slideLayout148.xml"/><Relationship Id="rId6" Type="http://schemas.openxmlformats.org/officeDocument/2006/relationships/image" Target="../media/image37.png"/><Relationship Id="rId5" Type="http://schemas.openxmlformats.org/officeDocument/2006/relationships/image" Target="../media/image218.jpg"/><Relationship Id="rId4" Type="http://schemas.openxmlformats.org/officeDocument/2006/relationships/image" Target="../media/image217.jpeg"/></Relationships>
</file>

<file path=ppt/slides/_rels/slide86.xml.rels><?xml version="1.0" encoding="UTF-8" standalone="yes"?>
<Relationships xmlns="http://schemas.openxmlformats.org/package/2006/relationships"><Relationship Id="rId3" Type="http://schemas.openxmlformats.org/officeDocument/2006/relationships/image" Target="../media/image220.jpeg"/><Relationship Id="rId2" Type="http://schemas.openxmlformats.org/officeDocument/2006/relationships/image" Target="../media/image219.png"/><Relationship Id="rId1" Type="http://schemas.openxmlformats.org/officeDocument/2006/relationships/slideLayout" Target="../slideLayouts/slideLayout148.xml"/><Relationship Id="rId4" Type="http://schemas.openxmlformats.org/officeDocument/2006/relationships/image" Target="../media/image37.png"/></Relationships>
</file>

<file path=ppt/slides/_rels/slide87.xml.rels><?xml version="1.0" encoding="UTF-8" standalone="yes"?>
<Relationships xmlns="http://schemas.openxmlformats.org/package/2006/relationships"><Relationship Id="rId3" Type="http://schemas.openxmlformats.org/officeDocument/2006/relationships/image" Target="../media/image222.jpeg"/><Relationship Id="rId2" Type="http://schemas.openxmlformats.org/officeDocument/2006/relationships/image" Target="../media/image221.jpeg"/><Relationship Id="rId1" Type="http://schemas.openxmlformats.org/officeDocument/2006/relationships/slideLayout" Target="../slideLayouts/slideLayout148.xml"/><Relationship Id="rId6" Type="http://schemas.openxmlformats.org/officeDocument/2006/relationships/image" Target="../media/image37.png"/><Relationship Id="rId5" Type="http://schemas.openxmlformats.org/officeDocument/2006/relationships/image" Target="../media/image224.jpeg"/><Relationship Id="rId4" Type="http://schemas.openxmlformats.org/officeDocument/2006/relationships/image" Target="../media/image223.jpeg"/></Relationships>
</file>

<file path=ppt/slides/_rels/slide88.xml.rels><?xml version="1.0" encoding="UTF-8" standalone="yes"?>
<Relationships xmlns="http://schemas.openxmlformats.org/package/2006/relationships"><Relationship Id="rId3" Type="http://schemas.openxmlformats.org/officeDocument/2006/relationships/image" Target="../media/image226.png"/><Relationship Id="rId2" Type="http://schemas.openxmlformats.org/officeDocument/2006/relationships/image" Target="../media/image225.png"/><Relationship Id="rId1" Type="http://schemas.openxmlformats.org/officeDocument/2006/relationships/slideLayout" Target="../slideLayouts/slideLayout148.xml"/><Relationship Id="rId5" Type="http://schemas.openxmlformats.org/officeDocument/2006/relationships/image" Target="../media/image37.png"/><Relationship Id="rId4" Type="http://schemas.openxmlformats.org/officeDocument/2006/relationships/image" Target="../media/image227.jpeg"/></Relationships>
</file>

<file path=ppt/slides/_rels/slide89.xml.rels><?xml version="1.0" encoding="UTF-8" standalone="yes"?>
<Relationships xmlns="http://schemas.openxmlformats.org/package/2006/relationships"><Relationship Id="rId8" Type="http://schemas.openxmlformats.org/officeDocument/2006/relationships/image" Target="../media/image234.jpg"/><Relationship Id="rId3" Type="http://schemas.openxmlformats.org/officeDocument/2006/relationships/image" Target="../media/image229.jpeg"/><Relationship Id="rId7" Type="http://schemas.openxmlformats.org/officeDocument/2006/relationships/image" Target="../media/image233.jpg"/><Relationship Id="rId2" Type="http://schemas.openxmlformats.org/officeDocument/2006/relationships/image" Target="../media/image228.png"/><Relationship Id="rId1" Type="http://schemas.openxmlformats.org/officeDocument/2006/relationships/slideLayout" Target="../slideLayouts/slideLayout134.xml"/><Relationship Id="rId6" Type="http://schemas.openxmlformats.org/officeDocument/2006/relationships/image" Target="../media/image232.jpg"/><Relationship Id="rId5" Type="http://schemas.openxmlformats.org/officeDocument/2006/relationships/image" Target="../media/image231.jpeg"/><Relationship Id="rId4" Type="http://schemas.openxmlformats.org/officeDocument/2006/relationships/image" Target="../media/image230.jpg"/><Relationship Id="rId9" Type="http://schemas.openxmlformats.org/officeDocument/2006/relationships/image" Target="../media/image37.png"/></Relationships>
</file>

<file path=ppt/slides/_rels/slide90.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image" Target="../media/image235.jpeg"/><Relationship Id="rId7" Type="http://schemas.openxmlformats.org/officeDocument/2006/relationships/image" Target="../media/image239.jpeg"/><Relationship Id="rId2" Type="http://schemas.openxmlformats.org/officeDocument/2006/relationships/image" Target="../media/image228.png"/><Relationship Id="rId1" Type="http://schemas.openxmlformats.org/officeDocument/2006/relationships/slideLayout" Target="../slideLayouts/slideLayout134.xml"/><Relationship Id="rId6" Type="http://schemas.openxmlformats.org/officeDocument/2006/relationships/image" Target="../media/image238.jpeg"/><Relationship Id="rId5" Type="http://schemas.openxmlformats.org/officeDocument/2006/relationships/image" Target="../media/image237.jpeg"/><Relationship Id="rId4" Type="http://schemas.openxmlformats.org/officeDocument/2006/relationships/image" Target="../media/image236.png"/></Relationships>
</file>

<file path=ppt/slides/_rels/slide91.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28.png"/><Relationship Id="rId1" Type="http://schemas.openxmlformats.org/officeDocument/2006/relationships/slideLayout" Target="../slideLayouts/slideLayout155.xml"/></Relationships>
</file>

<file path=ppt/slides/_rels/slide9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28.png"/><Relationship Id="rId1" Type="http://schemas.openxmlformats.org/officeDocument/2006/relationships/slideLayout" Target="../slideLayouts/slideLayout155.xml"/></Relationships>
</file>

<file path=ppt/slides/_rels/slide93.xml.rels><?xml version="1.0" encoding="UTF-8" standalone="yes"?>
<Relationships xmlns="http://schemas.openxmlformats.org/package/2006/relationships"><Relationship Id="rId3" Type="http://schemas.openxmlformats.org/officeDocument/2006/relationships/image" Target="../media/image240.jpeg"/><Relationship Id="rId2" Type="http://schemas.openxmlformats.org/officeDocument/2006/relationships/image" Target="../media/image228.png"/><Relationship Id="rId1" Type="http://schemas.openxmlformats.org/officeDocument/2006/relationships/slideLayout" Target="../slideLayouts/slideLayout155.xml"/><Relationship Id="rId6" Type="http://schemas.openxmlformats.org/officeDocument/2006/relationships/image" Target="../media/image37.png"/><Relationship Id="rId5" Type="http://schemas.openxmlformats.org/officeDocument/2006/relationships/image" Target="../media/image242.jpeg"/><Relationship Id="rId4" Type="http://schemas.openxmlformats.org/officeDocument/2006/relationships/image" Target="../media/image241.jpeg"/></Relationships>
</file>

<file path=ppt/slides/_rels/slide94.xml.rels><?xml version="1.0" encoding="UTF-8" standalone="yes"?>
<Relationships xmlns="http://schemas.openxmlformats.org/package/2006/relationships"><Relationship Id="rId8" Type="http://schemas.openxmlformats.org/officeDocument/2006/relationships/image" Target="../media/image243.jpe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228.png"/><Relationship Id="rId1" Type="http://schemas.openxmlformats.org/officeDocument/2006/relationships/slideLayout" Target="../slideLayouts/slideLayout155.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 Id="rId9" Type="http://schemas.openxmlformats.org/officeDocument/2006/relationships/image" Target="../media/image37.png"/></Relationships>
</file>

<file path=ppt/slides/_rels/slide95.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28.png"/><Relationship Id="rId1" Type="http://schemas.openxmlformats.org/officeDocument/2006/relationships/slideLayout" Target="../slideLayouts/slideLayout155.xml"/></Relationships>
</file>

<file path=ppt/slides/_rels/slide96.xml.rels><?xml version="1.0" encoding="UTF-8" standalone="yes"?>
<Relationships xmlns="http://schemas.openxmlformats.org/package/2006/relationships"><Relationship Id="rId3" Type="http://schemas.openxmlformats.org/officeDocument/2006/relationships/image" Target="../media/image244.png"/><Relationship Id="rId2" Type="http://schemas.openxmlformats.org/officeDocument/2006/relationships/image" Target="../media/image228.png"/><Relationship Id="rId1" Type="http://schemas.openxmlformats.org/officeDocument/2006/relationships/slideLayout" Target="../slideLayouts/slideLayout155.xml"/><Relationship Id="rId4" Type="http://schemas.openxmlformats.org/officeDocument/2006/relationships/image" Target="../media/image37.png"/></Relationships>
</file>

<file path=ppt/slides/_rels/slide9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28.png"/><Relationship Id="rId1" Type="http://schemas.openxmlformats.org/officeDocument/2006/relationships/slideLayout" Target="../slideLayouts/slideLayout155.xml"/></Relationships>
</file>

<file path=ppt/slides/_rels/slide98.xml.rels><?xml version="1.0" encoding="UTF-8" standalone="yes"?>
<Relationships xmlns="http://schemas.openxmlformats.org/package/2006/relationships"><Relationship Id="rId8" Type="http://schemas.openxmlformats.org/officeDocument/2006/relationships/image" Target="../media/image250.png"/><Relationship Id="rId3" Type="http://schemas.openxmlformats.org/officeDocument/2006/relationships/image" Target="../media/image245.png"/><Relationship Id="rId7" Type="http://schemas.openxmlformats.org/officeDocument/2006/relationships/image" Target="../media/image249.png"/><Relationship Id="rId2" Type="http://schemas.openxmlformats.org/officeDocument/2006/relationships/image" Target="../media/image228.png"/><Relationship Id="rId1" Type="http://schemas.openxmlformats.org/officeDocument/2006/relationships/slideLayout" Target="../slideLayouts/slideLayout155.xml"/><Relationship Id="rId6" Type="http://schemas.openxmlformats.org/officeDocument/2006/relationships/image" Target="../media/image248.emf"/><Relationship Id="rId5" Type="http://schemas.openxmlformats.org/officeDocument/2006/relationships/image" Target="../media/image247.png"/><Relationship Id="rId4" Type="http://schemas.openxmlformats.org/officeDocument/2006/relationships/image" Target="../media/image246.png"/><Relationship Id="rId9" Type="http://schemas.openxmlformats.org/officeDocument/2006/relationships/image" Target="../media/image37.png"/></Relationships>
</file>

<file path=ppt/slides/_rels/slide99.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image" Target="../media/image245.png"/><Relationship Id="rId1" Type="http://schemas.openxmlformats.org/officeDocument/2006/relationships/slideLayout" Target="../slideLayouts/slideLayout76.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100.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51.jpeg"/><Relationship Id="rId1" Type="http://schemas.openxmlformats.org/officeDocument/2006/relationships/slideLayout" Target="../slideLayouts/slideLayout76.xml"/></Relationships>
</file>

<file path=ppt/slides/_rels/slide101.xml.rels><?xml version="1.0" encoding="UTF-8" standalone="yes"?>
<Relationships xmlns="http://schemas.openxmlformats.org/package/2006/relationships"><Relationship Id="rId3" Type="http://schemas.openxmlformats.org/officeDocument/2006/relationships/image" Target="../media/image252.jpeg"/><Relationship Id="rId2" Type="http://schemas.openxmlformats.org/officeDocument/2006/relationships/image" Target="../media/image245.png"/><Relationship Id="rId1" Type="http://schemas.openxmlformats.org/officeDocument/2006/relationships/slideLayout" Target="../slideLayouts/slideLayout76.xml"/><Relationship Id="rId5" Type="http://schemas.openxmlformats.org/officeDocument/2006/relationships/image" Target="../media/image37.png"/><Relationship Id="rId4" Type="http://schemas.openxmlformats.org/officeDocument/2006/relationships/image" Target="../media/image253.jpeg"/></Relationships>
</file>

<file path=ppt/slides/_rels/slide102.xml.rels><?xml version="1.0" encoding="UTF-8" standalone="yes"?>
<Relationships xmlns="http://schemas.openxmlformats.org/package/2006/relationships"><Relationship Id="rId3" Type="http://schemas.openxmlformats.org/officeDocument/2006/relationships/image" Target="../media/image254.jpeg"/><Relationship Id="rId2" Type="http://schemas.openxmlformats.org/officeDocument/2006/relationships/image" Target="../media/image245.png"/><Relationship Id="rId1" Type="http://schemas.openxmlformats.org/officeDocument/2006/relationships/slideLayout" Target="../slideLayouts/slideLayout76.xml"/><Relationship Id="rId4" Type="http://schemas.openxmlformats.org/officeDocument/2006/relationships/image" Target="../media/image37.png"/></Relationships>
</file>

<file path=ppt/slides/_rels/slide103.xml.rels><?xml version="1.0" encoding="UTF-8" standalone="yes"?>
<Relationships xmlns="http://schemas.openxmlformats.org/package/2006/relationships"><Relationship Id="rId3" Type="http://schemas.openxmlformats.org/officeDocument/2006/relationships/image" Target="../media/image255.jpeg"/><Relationship Id="rId2" Type="http://schemas.openxmlformats.org/officeDocument/2006/relationships/image" Target="../media/image245.png"/><Relationship Id="rId1" Type="http://schemas.openxmlformats.org/officeDocument/2006/relationships/slideLayout" Target="../slideLayouts/slideLayout76.xml"/><Relationship Id="rId4" Type="http://schemas.openxmlformats.org/officeDocument/2006/relationships/image" Target="../media/image37.png"/></Relationships>
</file>

<file path=ppt/slides/_rels/slide104.xml.rels><?xml version="1.0" encoding="UTF-8" standalone="yes"?>
<Relationships xmlns="http://schemas.openxmlformats.org/package/2006/relationships"><Relationship Id="rId3" Type="http://schemas.openxmlformats.org/officeDocument/2006/relationships/image" Target="../media/image255.jpeg"/><Relationship Id="rId2" Type="http://schemas.openxmlformats.org/officeDocument/2006/relationships/image" Target="../media/image245.png"/><Relationship Id="rId1" Type="http://schemas.openxmlformats.org/officeDocument/2006/relationships/slideLayout" Target="../slideLayouts/slideLayout76.xml"/><Relationship Id="rId4" Type="http://schemas.openxmlformats.org/officeDocument/2006/relationships/image" Target="../media/image37.png"/></Relationships>
</file>

<file path=ppt/slides/_rels/slide105.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45.png"/><Relationship Id="rId1" Type="http://schemas.openxmlformats.org/officeDocument/2006/relationships/slideLayout" Target="../slideLayouts/slideLayout76.xml"/></Relationships>
</file>

<file path=ppt/slides/_rels/slide106.xml.rels><?xml version="1.0" encoding="UTF-8" standalone="yes"?>
<Relationships xmlns="http://schemas.openxmlformats.org/package/2006/relationships"><Relationship Id="rId3" Type="http://schemas.openxmlformats.org/officeDocument/2006/relationships/image" Target="../media/image256.gif"/><Relationship Id="rId2" Type="http://schemas.openxmlformats.org/officeDocument/2006/relationships/image" Target="../media/image245.png"/><Relationship Id="rId1" Type="http://schemas.openxmlformats.org/officeDocument/2006/relationships/slideLayout" Target="../slideLayouts/slideLayout76.xml"/><Relationship Id="rId5" Type="http://schemas.openxmlformats.org/officeDocument/2006/relationships/image" Target="../media/image37.png"/><Relationship Id="rId4" Type="http://schemas.openxmlformats.org/officeDocument/2006/relationships/image" Target="../media/image257.jpeg"/></Relationships>
</file>

<file path=ppt/slides/_rels/slide107.xml.rels><?xml version="1.0" encoding="UTF-8" standalone="yes"?>
<Relationships xmlns="http://schemas.openxmlformats.org/package/2006/relationships"><Relationship Id="rId3" Type="http://schemas.openxmlformats.org/officeDocument/2006/relationships/image" Target="../media/image258.png"/><Relationship Id="rId2" Type="http://schemas.openxmlformats.org/officeDocument/2006/relationships/image" Target="../media/image245.png"/><Relationship Id="rId1" Type="http://schemas.openxmlformats.org/officeDocument/2006/relationships/slideLayout" Target="../slideLayouts/slideLayout76.xml"/><Relationship Id="rId5" Type="http://schemas.openxmlformats.org/officeDocument/2006/relationships/image" Target="../media/image37.png"/><Relationship Id="rId4" Type="http://schemas.openxmlformats.org/officeDocument/2006/relationships/image" Target="../media/image253.svg"/></Relationships>
</file>

<file path=ppt/slides/_rels/slide108.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45.png"/><Relationship Id="rId1" Type="http://schemas.openxmlformats.org/officeDocument/2006/relationships/slideLayout" Target="../slideLayouts/slideLayout76.xml"/></Relationships>
</file>

<file path=ppt/slides/_rels/slide109.xml.rels><?xml version="1.0" encoding="UTF-8" standalone="yes"?>
<Relationships xmlns="http://schemas.openxmlformats.org/package/2006/relationships"><Relationship Id="rId3" Type="http://schemas.openxmlformats.org/officeDocument/2006/relationships/image" Target="../media/image259.jpeg"/><Relationship Id="rId2" Type="http://schemas.openxmlformats.org/officeDocument/2006/relationships/image" Target="../media/image245.png"/><Relationship Id="rId1" Type="http://schemas.openxmlformats.org/officeDocument/2006/relationships/slideLayout" Target="../slideLayouts/slideLayout76.xml"/><Relationship Id="rId5" Type="http://schemas.openxmlformats.org/officeDocument/2006/relationships/image" Target="../media/image37.png"/><Relationship Id="rId4" Type="http://schemas.openxmlformats.org/officeDocument/2006/relationships/image" Target="../media/image260.jpeg"/></Relationships>
</file>

<file path=ppt/slides/_rels/slide110.xml.rels><?xml version="1.0" encoding="UTF-8" standalone="yes"?>
<Relationships xmlns="http://schemas.openxmlformats.org/package/2006/relationships"><Relationship Id="rId3" Type="http://schemas.openxmlformats.org/officeDocument/2006/relationships/image" Target="../media/image261.jpeg"/><Relationship Id="rId2" Type="http://schemas.openxmlformats.org/officeDocument/2006/relationships/image" Target="../media/image245.png"/><Relationship Id="rId1" Type="http://schemas.openxmlformats.org/officeDocument/2006/relationships/slideLayout" Target="../slideLayouts/slideLayout76.xml"/><Relationship Id="rId5" Type="http://schemas.openxmlformats.org/officeDocument/2006/relationships/image" Target="../media/image37.png"/><Relationship Id="rId4" Type="http://schemas.openxmlformats.org/officeDocument/2006/relationships/image" Target="../media/image262.jpeg"/></Relationships>
</file>

<file path=ppt/slides/_rels/slide111.xml.rels><?xml version="1.0" encoding="UTF-8" standalone="yes"?>
<Relationships xmlns="http://schemas.openxmlformats.org/package/2006/relationships"><Relationship Id="rId3" Type="http://schemas.openxmlformats.org/officeDocument/2006/relationships/image" Target="../media/image263.jpeg"/><Relationship Id="rId2" Type="http://schemas.openxmlformats.org/officeDocument/2006/relationships/image" Target="../media/image245.png"/><Relationship Id="rId1" Type="http://schemas.openxmlformats.org/officeDocument/2006/relationships/slideLayout" Target="../slideLayouts/slideLayout76.xml"/><Relationship Id="rId4" Type="http://schemas.openxmlformats.org/officeDocument/2006/relationships/image" Target="../media/image37.png"/></Relationships>
</file>

<file path=ppt/slides/_rels/slide11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45.png"/><Relationship Id="rId1" Type="http://schemas.openxmlformats.org/officeDocument/2006/relationships/slideLayout" Target="../slideLayouts/slideLayout76.xml"/></Relationships>
</file>

<file path=ppt/slides/_rels/slide113.xml.rels><?xml version="1.0" encoding="UTF-8" standalone="yes"?>
<Relationships xmlns="http://schemas.openxmlformats.org/package/2006/relationships"><Relationship Id="rId3" Type="http://schemas.openxmlformats.org/officeDocument/2006/relationships/image" Target="../media/image264.jpeg"/><Relationship Id="rId2" Type="http://schemas.openxmlformats.org/officeDocument/2006/relationships/image" Target="../media/image245.png"/><Relationship Id="rId1" Type="http://schemas.openxmlformats.org/officeDocument/2006/relationships/slideLayout" Target="../slideLayouts/slideLayout76.xml"/><Relationship Id="rId4" Type="http://schemas.openxmlformats.org/officeDocument/2006/relationships/image" Target="../media/image37.png"/></Relationships>
</file>

<file path=ppt/slides/_rels/slide114.xml.rels><?xml version="1.0" encoding="UTF-8" standalone="yes"?>
<Relationships xmlns="http://schemas.openxmlformats.org/package/2006/relationships"><Relationship Id="rId3" Type="http://schemas.openxmlformats.org/officeDocument/2006/relationships/image" Target="../media/image265.jpeg"/><Relationship Id="rId2" Type="http://schemas.openxmlformats.org/officeDocument/2006/relationships/image" Target="../media/image245.png"/><Relationship Id="rId1" Type="http://schemas.openxmlformats.org/officeDocument/2006/relationships/slideLayout" Target="../slideLayouts/slideLayout76.xml"/><Relationship Id="rId4" Type="http://schemas.openxmlformats.org/officeDocument/2006/relationships/image" Target="../media/image37.png"/></Relationships>
</file>

<file path=ppt/slides/_rels/slide115.xml.rels><?xml version="1.0" encoding="UTF-8" standalone="yes"?>
<Relationships xmlns="http://schemas.openxmlformats.org/package/2006/relationships"><Relationship Id="rId3" Type="http://schemas.openxmlformats.org/officeDocument/2006/relationships/image" Target="../media/image266.png"/><Relationship Id="rId2" Type="http://schemas.openxmlformats.org/officeDocument/2006/relationships/image" Target="../media/image245.png"/><Relationship Id="rId1" Type="http://schemas.openxmlformats.org/officeDocument/2006/relationships/slideLayout" Target="../slideLayouts/slideLayout76.xml"/><Relationship Id="rId5" Type="http://schemas.openxmlformats.org/officeDocument/2006/relationships/image" Target="../media/image37.png"/><Relationship Id="rId4" Type="http://schemas.openxmlformats.org/officeDocument/2006/relationships/image" Target="../media/image262.svg"/></Relationships>
</file>

<file path=ppt/slides/_rels/slide116.xml.rels><?xml version="1.0" encoding="UTF-8" standalone="yes"?>
<Relationships xmlns="http://schemas.openxmlformats.org/package/2006/relationships"><Relationship Id="rId8" Type="http://schemas.openxmlformats.org/officeDocument/2006/relationships/image" Target="../media/image272.jpeg"/><Relationship Id="rId13" Type="http://schemas.openxmlformats.org/officeDocument/2006/relationships/image" Target="../media/image37.png"/><Relationship Id="rId3" Type="http://schemas.openxmlformats.org/officeDocument/2006/relationships/image" Target="../media/image267.png"/><Relationship Id="rId7" Type="http://schemas.openxmlformats.org/officeDocument/2006/relationships/image" Target="../media/image271.png"/><Relationship Id="rId12" Type="http://schemas.openxmlformats.org/officeDocument/2006/relationships/image" Target="../media/image272.svg"/><Relationship Id="rId2" Type="http://schemas.openxmlformats.org/officeDocument/2006/relationships/image" Target="../media/image245.png"/><Relationship Id="rId1" Type="http://schemas.openxmlformats.org/officeDocument/2006/relationships/slideLayout" Target="../slideLayouts/slideLayout76.xml"/><Relationship Id="rId6" Type="http://schemas.openxmlformats.org/officeDocument/2006/relationships/image" Target="../media/image270.png"/><Relationship Id="rId11" Type="http://schemas.openxmlformats.org/officeDocument/2006/relationships/image" Target="../media/image275.png"/><Relationship Id="rId5" Type="http://schemas.openxmlformats.org/officeDocument/2006/relationships/image" Target="../media/image269.jpeg"/><Relationship Id="rId10" Type="http://schemas.openxmlformats.org/officeDocument/2006/relationships/image" Target="../media/image274.png"/><Relationship Id="rId4" Type="http://schemas.openxmlformats.org/officeDocument/2006/relationships/image" Target="../media/image268.jpeg"/><Relationship Id="rId9" Type="http://schemas.openxmlformats.org/officeDocument/2006/relationships/image" Target="../media/image273.jpeg"/></Relationships>
</file>

<file path=ppt/slides/_rels/slide117.xml.rels><?xml version="1.0" encoding="UTF-8" standalone="yes"?>
<Relationships xmlns="http://schemas.openxmlformats.org/package/2006/relationships"><Relationship Id="rId3" Type="http://schemas.openxmlformats.org/officeDocument/2006/relationships/image" Target="../media/image274.svg"/><Relationship Id="rId2" Type="http://schemas.openxmlformats.org/officeDocument/2006/relationships/image" Target="../media/image276.png"/><Relationship Id="rId1" Type="http://schemas.openxmlformats.org/officeDocument/2006/relationships/slideLayout" Target="../slideLayouts/slideLayout76.xml"/><Relationship Id="rId6" Type="http://schemas.openxmlformats.org/officeDocument/2006/relationships/image" Target="../media/image37.png"/><Relationship Id="rId5" Type="http://schemas.openxmlformats.org/officeDocument/2006/relationships/image" Target="../media/image276.svg"/><Relationship Id="rId4" Type="http://schemas.openxmlformats.org/officeDocument/2006/relationships/image" Target="../media/image277.png"/></Relationships>
</file>

<file path=ppt/slides/_rels/slide118.xml.rels><?xml version="1.0" encoding="UTF-8" standalone="yes"?>
<Relationships xmlns="http://schemas.openxmlformats.org/package/2006/relationships"><Relationship Id="rId3" Type="http://schemas.openxmlformats.org/officeDocument/2006/relationships/image" Target="../media/image279.jpeg"/><Relationship Id="rId2" Type="http://schemas.openxmlformats.org/officeDocument/2006/relationships/image" Target="../media/image278.jpeg"/><Relationship Id="rId1" Type="http://schemas.openxmlformats.org/officeDocument/2006/relationships/slideLayout" Target="../slideLayouts/slideLayout76.xml"/><Relationship Id="rId5" Type="http://schemas.openxmlformats.org/officeDocument/2006/relationships/image" Target="../media/image37.png"/><Relationship Id="rId4" Type="http://schemas.openxmlformats.org/officeDocument/2006/relationships/image" Target="../media/image280.png"/></Relationships>
</file>

<file path=ppt/slides/_rels/slide119.xml.rels><?xml version="1.0" encoding="UTF-8" standalone="yes"?>
<Relationships xmlns="http://schemas.openxmlformats.org/package/2006/relationships"><Relationship Id="rId8" Type="http://schemas.openxmlformats.org/officeDocument/2006/relationships/image" Target="../media/image285.jpeg"/><Relationship Id="rId3" Type="http://schemas.openxmlformats.org/officeDocument/2006/relationships/image" Target="../media/image281.svg"/><Relationship Id="rId7" Type="http://schemas.openxmlformats.org/officeDocument/2006/relationships/image" Target="../media/image285.svg"/><Relationship Id="rId2" Type="http://schemas.openxmlformats.org/officeDocument/2006/relationships/image" Target="../media/image281.png"/><Relationship Id="rId1" Type="http://schemas.openxmlformats.org/officeDocument/2006/relationships/slideLayout" Target="../slideLayouts/slideLayout76.xml"/><Relationship Id="rId6" Type="http://schemas.openxmlformats.org/officeDocument/2006/relationships/image" Target="../media/image284.png"/><Relationship Id="rId5" Type="http://schemas.openxmlformats.org/officeDocument/2006/relationships/image" Target="../media/image283.png"/><Relationship Id="rId10" Type="http://schemas.openxmlformats.org/officeDocument/2006/relationships/image" Target="../media/image37.png"/><Relationship Id="rId4" Type="http://schemas.openxmlformats.org/officeDocument/2006/relationships/image" Target="../media/image282.jpeg"/><Relationship Id="rId9" Type="http://schemas.openxmlformats.org/officeDocument/2006/relationships/image" Target="../media/image286.png"/></Relationships>
</file>

<file path=ppt/slides/_rels/slide120.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87.jpeg"/><Relationship Id="rId1" Type="http://schemas.openxmlformats.org/officeDocument/2006/relationships/slideLayout" Target="../slideLayouts/slideLayout76.xml"/></Relationships>
</file>

<file path=ppt/slides/_rels/slide121.xml.rels><?xml version="1.0" encoding="UTF-8" standalone="yes"?>
<Relationships xmlns="http://schemas.openxmlformats.org/package/2006/relationships"><Relationship Id="rId8" Type="http://schemas.openxmlformats.org/officeDocument/2006/relationships/diagramColors" Target="../diagrams/colors3.xml"/><Relationship Id="rId3" Type="http://schemas.openxmlformats.org/officeDocument/2006/relationships/image" Target="../media/image281.svg"/><Relationship Id="rId7" Type="http://schemas.openxmlformats.org/officeDocument/2006/relationships/diagramQuickStyle" Target="../diagrams/quickStyle3.xml"/><Relationship Id="rId2" Type="http://schemas.openxmlformats.org/officeDocument/2006/relationships/image" Target="../media/image281.png"/><Relationship Id="rId1" Type="http://schemas.openxmlformats.org/officeDocument/2006/relationships/slideLayout" Target="../slideLayouts/slideLayout76.xml"/><Relationship Id="rId6" Type="http://schemas.openxmlformats.org/officeDocument/2006/relationships/diagramLayout" Target="../diagrams/layout3.xml"/><Relationship Id="rId5" Type="http://schemas.openxmlformats.org/officeDocument/2006/relationships/diagramData" Target="../diagrams/data3.xml"/><Relationship Id="rId10" Type="http://schemas.openxmlformats.org/officeDocument/2006/relationships/image" Target="../media/image37.png"/><Relationship Id="rId4" Type="http://schemas.openxmlformats.org/officeDocument/2006/relationships/image" Target="../media/image288.jpeg"/><Relationship Id="rId9" Type="http://schemas.microsoft.com/office/2007/relationships/diagramDrawing" Target="../diagrams/drawing3.xml"/></Relationships>
</file>

<file path=ppt/slides/_rels/slide122.xml.rels><?xml version="1.0" encoding="UTF-8" standalone="yes"?>
<Relationships xmlns="http://schemas.openxmlformats.org/package/2006/relationships"><Relationship Id="rId3" Type="http://schemas.openxmlformats.org/officeDocument/2006/relationships/image" Target="../media/image290.svg"/><Relationship Id="rId2" Type="http://schemas.openxmlformats.org/officeDocument/2006/relationships/image" Target="../media/image289.png"/><Relationship Id="rId1" Type="http://schemas.openxmlformats.org/officeDocument/2006/relationships/slideLayout" Target="../slideLayouts/slideLayout76.xml"/><Relationship Id="rId6" Type="http://schemas.openxmlformats.org/officeDocument/2006/relationships/image" Target="../media/image37.png"/><Relationship Id="rId5" Type="http://schemas.openxmlformats.org/officeDocument/2006/relationships/image" Target="../media/image291.jpeg"/><Relationship Id="rId4" Type="http://schemas.openxmlformats.org/officeDocument/2006/relationships/image" Target="../media/image290.png"/></Relationships>
</file>

<file path=ppt/slides/_rels/slide12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76.xml"/></Relationships>
</file>

<file path=ppt/slides/_rels/slide124.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76.xml"/></Relationships>
</file>

<file path=ppt/slides/_rels/slide125.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76.xml"/></Relationships>
</file>

<file path=ppt/slides/_rels/slide126.xml.rels><?xml version="1.0" encoding="UTF-8" standalone="yes"?>
<Relationships xmlns="http://schemas.openxmlformats.org/package/2006/relationships"><Relationship Id="rId3" Type="http://schemas.openxmlformats.org/officeDocument/2006/relationships/image" Target="../media/image293.png"/><Relationship Id="rId2" Type="http://schemas.openxmlformats.org/officeDocument/2006/relationships/image" Target="../media/image292.jpeg"/><Relationship Id="rId1" Type="http://schemas.openxmlformats.org/officeDocument/2006/relationships/slideLayout" Target="../slideLayouts/slideLayout115.xml"/><Relationship Id="rId4" Type="http://schemas.openxmlformats.org/officeDocument/2006/relationships/image" Target="../media/image37.png"/></Relationships>
</file>

<file path=ppt/slides/_rels/slide127.xml.rels><?xml version="1.0" encoding="UTF-8" standalone="yes"?>
<Relationships xmlns="http://schemas.openxmlformats.org/package/2006/relationships"><Relationship Id="rId3" Type="http://schemas.openxmlformats.org/officeDocument/2006/relationships/image" Target="../media/image294.jpeg"/><Relationship Id="rId2" Type="http://schemas.openxmlformats.org/officeDocument/2006/relationships/image" Target="../media/image293.png"/><Relationship Id="rId1" Type="http://schemas.openxmlformats.org/officeDocument/2006/relationships/slideLayout" Target="../slideLayouts/slideLayout115.xml"/><Relationship Id="rId5" Type="http://schemas.openxmlformats.org/officeDocument/2006/relationships/image" Target="../media/image37.png"/><Relationship Id="rId4" Type="http://schemas.openxmlformats.org/officeDocument/2006/relationships/image" Target="../media/image295.jpeg"/></Relationships>
</file>

<file path=ppt/slides/_rels/slide128.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96.jpeg"/><Relationship Id="rId1" Type="http://schemas.openxmlformats.org/officeDocument/2006/relationships/slideLayout" Target="../slideLayouts/slideLayout115.xml"/></Relationships>
</file>

<file path=ppt/slides/_rels/slide129.xml.rels><?xml version="1.0" encoding="UTF-8" standalone="yes"?>
<Relationships xmlns="http://schemas.openxmlformats.org/package/2006/relationships"><Relationship Id="rId3" Type="http://schemas.openxmlformats.org/officeDocument/2006/relationships/image" Target="../media/image299.svg"/><Relationship Id="rId2" Type="http://schemas.openxmlformats.org/officeDocument/2006/relationships/image" Target="../media/image297.png"/><Relationship Id="rId1" Type="http://schemas.openxmlformats.org/officeDocument/2006/relationships/slideLayout" Target="../slideLayouts/slideLayout115.xml"/><Relationship Id="rId4" Type="http://schemas.openxmlformats.org/officeDocument/2006/relationships/image" Target="../media/image37.png"/></Relationships>
</file>

<file path=ppt/slides/_rels/slide130.xml.rels><?xml version="1.0" encoding="UTF-8" standalone="yes"?>
<Relationships xmlns="http://schemas.openxmlformats.org/package/2006/relationships"><Relationship Id="rId3" Type="http://schemas.openxmlformats.org/officeDocument/2006/relationships/hyperlink" Target="chanh%20tang%20gia%20do%20cau%20hon%20cung.mp4" TargetMode="External"/><Relationship Id="rId2" Type="http://schemas.openxmlformats.org/officeDocument/2006/relationships/hyperlink" Target="1gia%20thuc%20pham%20ha%20nhiet%20do%20cung%20tang.mp4" TargetMode="External"/><Relationship Id="rId1" Type="http://schemas.openxmlformats.org/officeDocument/2006/relationships/slideLayout" Target="../slideLayouts/slideLayout115.xml"/><Relationship Id="rId6" Type="http://schemas.openxmlformats.org/officeDocument/2006/relationships/image" Target="../media/image37.png"/><Relationship Id="rId5" Type="http://schemas.openxmlformats.org/officeDocument/2006/relationships/image" Target="../media/image301.svg"/><Relationship Id="rId4" Type="http://schemas.openxmlformats.org/officeDocument/2006/relationships/image" Target="../media/image298.png"/></Relationships>
</file>

<file path=ppt/slides/_rels/slide131.xml.rels><?xml version="1.0" encoding="UTF-8" standalone="yes"?>
<Relationships xmlns="http://schemas.openxmlformats.org/package/2006/relationships"><Relationship Id="rId3" Type="http://schemas.openxmlformats.org/officeDocument/2006/relationships/hyperlink" Target="gia%20sua%20bot%20tang%20do%20cung%20han%20che.mp4" TargetMode="External"/><Relationship Id="rId2" Type="http://schemas.openxmlformats.org/officeDocument/2006/relationships/hyperlink" Target="1gia%20thuc%20pham%20ha%20nhiet%20do%20cung%20tang.mp4" TargetMode="External"/><Relationship Id="rId1" Type="http://schemas.openxmlformats.org/officeDocument/2006/relationships/slideLayout" Target="../slideLayouts/slideLayout115.xml"/><Relationship Id="rId6" Type="http://schemas.openxmlformats.org/officeDocument/2006/relationships/image" Target="../media/image37.png"/><Relationship Id="rId5" Type="http://schemas.openxmlformats.org/officeDocument/2006/relationships/image" Target="../media/image299.svg"/><Relationship Id="rId4" Type="http://schemas.openxmlformats.org/officeDocument/2006/relationships/image" Target="../media/image297.png"/></Relationships>
</file>

<file path=ppt/slides/_rels/slide13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115.xml"/></Relationships>
</file>

<file path=ppt/slides/_rels/slide133.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171.png"/><Relationship Id="rId1" Type="http://schemas.openxmlformats.org/officeDocument/2006/relationships/slideLayout" Target="../slideLayouts/slideLayout115.xml"/></Relationships>
</file>

<file path=ppt/slides/_rels/slide134.xml.rels><?xml version="1.0" encoding="UTF-8" standalone="yes"?>
<Relationships xmlns="http://schemas.openxmlformats.org/package/2006/relationships"><Relationship Id="rId3" Type="http://schemas.openxmlformats.org/officeDocument/2006/relationships/image" Target="../media/image300.jpeg"/><Relationship Id="rId2" Type="http://schemas.openxmlformats.org/officeDocument/2006/relationships/image" Target="../media/image299.emf"/><Relationship Id="rId1" Type="http://schemas.openxmlformats.org/officeDocument/2006/relationships/slideLayout" Target="../slideLayouts/slideLayout1.xml"/><Relationship Id="rId5" Type="http://schemas.openxmlformats.org/officeDocument/2006/relationships/image" Target="../media/image37.png"/><Relationship Id="rId4" Type="http://schemas.openxmlformats.org/officeDocument/2006/relationships/image" Target="../media/image301.png"/></Relationships>
</file>

<file path=ppt/slides/_rels/slide135.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image" Target="../media/image302.jpeg"/><Relationship Id="rId7" Type="http://schemas.openxmlformats.org/officeDocument/2006/relationships/image" Target="../media/image305.jpeg"/><Relationship Id="rId2" Type="http://schemas.openxmlformats.org/officeDocument/2006/relationships/image" Target="../media/image299.emf"/><Relationship Id="rId1" Type="http://schemas.openxmlformats.org/officeDocument/2006/relationships/slideLayout" Target="../slideLayouts/slideLayout1.xml"/><Relationship Id="rId6" Type="http://schemas.openxmlformats.org/officeDocument/2006/relationships/image" Target="../media/image304.jpeg"/><Relationship Id="rId5" Type="http://schemas.openxmlformats.org/officeDocument/2006/relationships/image" Target="../media/image303.jpeg"/><Relationship Id="rId4" Type="http://schemas.openxmlformats.org/officeDocument/2006/relationships/hyperlink" Target="B&#7897;t%20gi&#7863;t%20Ariel%20m&#7899;i%20-%20V&#7871;t%20b&#7849;n%20s&#7841;ch%20tr&#417;n%20ch&#7881;%20trong%201%20b&#432;&#7899;c%20gi&#7863;t%20-%20YouTube.FLV" TargetMode="External"/></Relationships>
</file>

<file path=ppt/slides/_rels/slide136.xml.rels><?xml version="1.0" encoding="UTF-8" standalone="yes"?>
<Relationships xmlns="http://schemas.openxmlformats.org/package/2006/relationships"><Relationship Id="rId3" Type="http://schemas.openxmlformats.org/officeDocument/2006/relationships/image" Target="../media/image306.jpeg"/><Relationship Id="rId2" Type="http://schemas.openxmlformats.org/officeDocument/2006/relationships/image" Target="../media/image299.emf"/><Relationship Id="rId1" Type="http://schemas.openxmlformats.org/officeDocument/2006/relationships/slideLayout" Target="../slideLayouts/slideLayout1.xml"/><Relationship Id="rId4" Type="http://schemas.openxmlformats.org/officeDocument/2006/relationships/image" Target="../media/image37.png"/></Relationships>
</file>

<file path=ppt/slides/_rels/slide137.xml.rels><?xml version="1.0" encoding="UTF-8" standalone="yes"?>
<Relationships xmlns="http://schemas.openxmlformats.org/package/2006/relationships"><Relationship Id="rId8" Type="http://schemas.openxmlformats.org/officeDocument/2006/relationships/image" Target="../media/image310.png"/><Relationship Id="rId3" Type="http://schemas.openxmlformats.org/officeDocument/2006/relationships/hyperlink" Target="http://www.google.com.vn/url?sa=i&amp;rct=j&amp;q=&amp;esrc=s&amp;frm=1&amp;source=images&amp;cd=&amp;cad=rja&amp;docid=VsoaJlUj7zn39M&amp;tbnid=TDC3_PrYrteuwM:&amp;ved=0CAUQjRw&amp;url=http://www.vatgia.com/899/2149413/n%C6%B0%E1%BB%9Bc-gi%E1%BA%B7t-ariel-2kg.html&amp;ei=LUtZUtm5DOmtiQfR14DwAQ&amp;bvm=bv.53899372,d.aGc&amp;psig=AFQjCNEHV4JXIvF7czXxDjhMuEI1wQ360Q&amp;ust=1381670041530443" TargetMode="External"/><Relationship Id="rId7" Type="http://schemas.openxmlformats.org/officeDocument/2006/relationships/image" Target="../media/image309.jpeg"/><Relationship Id="rId2" Type="http://schemas.openxmlformats.org/officeDocument/2006/relationships/image" Target="../media/image299.emf"/><Relationship Id="rId1" Type="http://schemas.openxmlformats.org/officeDocument/2006/relationships/slideLayout" Target="../slideLayouts/slideLayout1.xml"/><Relationship Id="rId6" Type="http://schemas.openxmlformats.org/officeDocument/2006/relationships/image" Target="../media/image308.png"/><Relationship Id="rId5" Type="http://schemas.openxmlformats.org/officeDocument/2006/relationships/hyperlink" Target="http://www.google.com.vn/url?sa=i&amp;rct=j&amp;q=&amp;esrc=s&amp;frm=1&amp;source=images&amp;cd=&amp;cad=rja&amp;docid=WHfwWQa8AV2uzM&amp;tbnid=UPM755vHS1W6hM:&amp;ved=0CAUQjRw&amp;url=http://www.lamchame.com/forum/showthread.php/972620-Kho-X%C3%80-PH%C3%92NG-N%C6%AF%E1%BB%9AC-GI%E1%BA%B6T-X%E1%BA%A2-V%E1%BA%A2I-FREESHIP-c%C3%A1c-m%E1%BA%B9-nh%C3%A9!&amp;ei=wUtZUuTgG66viQeL84GQBQ&amp;bvm=bv.53899372,d.aGc&amp;psig=AFQjCNEHV4JXIvF7czXxDjhMuEI1wQ360Q&amp;ust=1381670041530443" TargetMode="External"/><Relationship Id="rId4" Type="http://schemas.openxmlformats.org/officeDocument/2006/relationships/image" Target="../media/image307.jpeg"/><Relationship Id="rId9" Type="http://schemas.openxmlformats.org/officeDocument/2006/relationships/image" Target="../media/image37.png"/></Relationships>
</file>

<file path=ppt/slides/_rels/slide138.xml.rels><?xml version="1.0" encoding="UTF-8" standalone="yes"?>
<Relationships xmlns="http://schemas.openxmlformats.org/package/2006/relationships"><Relationship Id="rId8" Type="http://schemas.openxmlformats.org/officeDocument/2006/relationships/image" Target="../media/image319.svg"/><Relationship Id="rId3" Type="http://schemas.openxmlformats.org/officeDocument/2006/relationships/image" Target="../media/image311.jpeg"/><Relationship Id="rId7" Type="http://schemas.openxmlformats.org/officeDocument/2006/relationships/image" Target="../media/image314.png"/><Relationship Id="rId2" Type="http://schemas.openxmlformats.org/officeDocument/2006/relationships/image" Target="../media/image299.emf"/><Relationship Id="rId1" Type="http://schemas.openxmlformats.org/officeDocument/2006/relationships/slideLayout" Target="../slideLayouts/slideLayout1.xml"/><Relationship Id="rId6" Type="http://schemas.openxmlformats.org/officeDocument/2006/relationships/image" Target="../media/image317.svg"/><Relationship Id="rId5" Type="http://schemas.openxmlformats.org/officeDocument/2006/relationships/image" Target="../media/image313.png"/><Relationship Id="rId10" Type="http://schemas.openxmlformats.org/officeDocument/2006/relationships/image" Target="../media/image37.png"/><Relationship Id="rId4" Type="http://schemas.openxmlformats.org/officeDocument/2006/relationships/image" Target="../media/image312.jpeg"/><Relationship Id="rId9" Type="http://schemas.openxmlformats.org/officeDocument/2006/relationships/image" Target="../media/image315.png"/></Relationships>
</file>

<file path=ppt/slides/_rels/slide139.xml.rels><?xml version="1.0" encoding="UTF-8" standalone="yes"?>
<Relationships xmlns="http://schemas.openxmlformats.org/package/2006/relationships"><Relationship Id="rId8" Type="http://schemas.openxmlformats.org/officeDocument/2006/relationships/image" Target="../media/image325.svg"/><Relationship Id="rId13" Type="http://schemas.openxmlformats.org/officeDocument/2006/relationships/image" Target="../media/image37.png"/><Relationship Id="rId3" Type="http://schemas.openxmlformats.org/officeDocument/2006/relationships/image" Target="../media/image316.png"/><Relationship Id="rId7" Type="http://schemas.openxmlformats.org/officeDocument/2006/relationships/image" Target="../media/image318.png"/><Relationship Id="rId12" Type="http://schemas.openxmlformats.org/officeDocument/2006/relationships/image" Target="../media/image329.svg"/><Relationship Id="rId2" Type="http://schemas.openxmlformats.org/officeDocument/2006/relationships/image" Target="../media/image299.emf"/><Relationship Id="rId1" Type="http://schemas.openxmlformats.org/officeDocument/2006/relationships/slideLayout" Target="../slideLayouts/slideLayout1.xml"/><Relationship Id="rId6" Type="http://schemas.openxmlformats.org/officeDocument/2006/relationships/image" Target="../media/image323.svg"/><Relationship Id="rId11" Type="http://schemas.openxmlformats.org/officeDocument/2006/relationships/image" Target="../media/image320.png"/><Relationship Id="rId5" Type="http://schemas.openxmlformats.org/officeDocument/2006/relationships/image" Target="../media/image317.png"/><Relationship Id="rId10" Type="http://schemas.openxmlformats.org/officeDocument/2006/relationships/image" Target="../media/image327.svg"/><Relationship Id="rId4" Type="http://schemas.openxmlformats.org/officeDocument/2006/relationships/image" Target="../media/image312.jpeg"/><Relationship Id="rId9" Type="http://schemas.openxmlformats.org/officeDocument/2006/relationships/image" Target="../media/image319.png"/></Relationships>
</file>

<file path=ppt/slides/_rels/slide140.xml.rels><?xml version="1.0" encoding="UTF-8" standalone="yes"?>
<Relationships xmlns="http://schemas.openxmlformats.org/package/2006/relationships"><Relationship Id="rId3" Type="http://schemas.openxmlformats.org/officeDocument/2006/relationships/image" Target="../media/image321.png"/><Relationship Id="rId7" Type="http://schemas.openxmlformats.org/officeDocument/2006/relationships/image" Target="../media/image37.png"/><Relationship Id="rId2" Type="http://schemas.openxmlformats.org/officeDocument/2006/relationships/image" Target="../media/image299.emf"/><Relationship Id="rId1" Type="http://schemas.openxmlformats.org/officeDocument/2006/relationships/slideLayout" Target="../slideLayouts/slideLayout1.xml"/><Relationship Id="rId6" Type="http://schemas.openxmlformats.org/officeDocument/2006/relationships/image" Target="../media/image324.png"/><Relationship Id="rId5" Type="http://schemas.openxmlformats.org/officeDocument/2006/relationships/image" Target="../media/image323.jpeg"/><Relationship Id="rId4" Type="http://schemas.openxmlformats.org/officeDocument/2006/relationships/image" Target="../media/image322.jpeg"/></Relationships>
</file>

<file path=ppt/slides/_rels/slide141.xml.rels><?xml version="1.0" encoding="UTF-8" standalone="yes"?>
<Relationships xmlns="http://schemas.openxmlformats.org/package/2006/relationships"><Relationship Id="rId3" Type="http://schemas.openxmlformats.org/officeDocument/2006/relationships/image" Target="../media/image325.jpeg"/><Relationship Id="rId2" Type="http://schemas.openxmlformats.org/officeDocument/2006/relationships/image" Target="../media/image299.emf"/><Relationship Id="rId1" Type="http://schemas.openxmlformats.org/officeDocument/2006/relationships/slideLayout" Target="../slideLayouts/slideLayout1.xml"/><Relationship Id="rId5" Type="http://schemas.openxmlformats.org/officeDocument/2006/relationships/image" Target="../media/image37.png"/><Relationship Id="rId4" Type="http://schemas.openxmlformats.org/officeDocument/2006/relationships/image" Target="../media/image326.png"/></Relationships>
</file>

<file path=ppt/slides/_rels/slide14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99.emf"/><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3" Type="http://schemas.openxmlformats.org/officeDocument/2006/relationships/image" Target="../media/image327.png"/><Relationship Id="rId2" Type="http://schemas.openxmlformats.org/officeDocument/2006/relationships/image" Target="../media/image299.emf"/><Relationship Id="rId1" Type="http://schemas.openxmlformats.org/officeDocument/2006/relationships/slideLayout" Target="../slideLayouts/slideLayout1.xml"/><Relationship Id="rId6" Type="http://schemas.openxmlformats.org/officeDocument/2006/relationships/image" Target="../media/image37.png"/><Relationship Id="rId5" Type="http://schemas.openxmlformats.org/officeDocument/2006/relationships/image" Target="../media/image328.png"/><Relationship Id="rId4" Type="http://schemas.openxmlformats.org/officeDocument/2006/relationships/image" Target="../media/image337.svg"/></Relationships>
</file>

<file path=ppt/slides/_rels/slide144.xml.rels><?xml version="1.0" encoding="UTF-8" standalone="yes"?>
<Relationships xmlns="http://schemas.openxmlformats.org/package/2006/relationships"><Relationship Id="rId3" Type="http://schemas.openxmlformats.org/officeDocument/2006/relationships/image" Target="../media/image329.png"/><Relationship Id="rId2" Type="http://schemas.openxmlformats.org/officeDocument/2006/relationships/image" Target="../media/image299.emf"/><Relationship Id="rId1" Type="http://schemas.openxmlformats.org/officeDocument/2006/relationships/slideLayout" Target="../slideLayouts/slideLayout1.xml"/><Relationship Id="rId6" Type="http://schemas.openxmlformats.org/officeDocument/2006/relationships/image" Target="../media/image37.png"/><Relationship Id="rId5" Type="http://schemas.openxmlformats.org/officeDocument/2006/relationships/image" Target="../media/image330.png"/><Relationship Id="rId4" Type="http://schemas.openxmlformats.org/officeDocument/2006/relationships/image" Target="../media/image340.svg"/></Relationships>
</file>

<file path=ppt/slides/_rels/slide145.xml.rels><?xml version="1.0" encoding="UTF-8" standalone="yes"?>
<Relationships xmlns="http://schemas.openxmlformats.org/package/2006/relationships"><Relationship Id="rId3" Type="http://schemas.openxmlformats.org/officeDocument/2006/relationships/image" Target="../media/image331.png"/><Relationship Id="rId2" Type="http://schemas.openxmlformats.org/officeDocument/2006/relationships/image" Target="../media/image299.emf"/><Relationship Id="rId1" Type="http://schemas.openxmlformats.org/officeDocument/2006/relationships/slideLayout" Target="../slideLayouts/slideLayout1.xml"/><Relationship Id="rId4" Type="http://schemas.openxmlformats.org/officeDocument/2006/relationships/image" Target="../media/image37.png"/></Relationships>
</file>

<file path=ppt/slides/_rels/slide146.xml.rels><?xml version="1.0" encoding="UTF-8" standalone="yes"?>
<Relationships xmlns="http://schemas.openxmlformats.org/package/2006/relationships"><Relationship Id="rId3" Type="http://schemas.openxmlformats.org/officeDocument/2006/relationships/image" Target="../media/image330.png"/><Relationship Id="rId2" Type="http://schemas.openxmlformats.org/officeDocument/2006/relationships/image" Target="../media/image299.emf"/><Relationship Id="rId1" Type="http://schemas.openxmlformats.org/officeDocument/2006/relationships/slideLayout" Target="../slideLayouts/slideLayout1.xml"/><Relationship Id="rId6" Type="http://schemas.openxmlformats.org/officeDocument/2006/relationships/image" Target="../media/image37.png"/><Relationship Id="rId5" Type="http://schemas.openxmlformats.org/officeDocument/2006/relationships/image" Target="../media/image344.svg"/><Relationship Id="rId4" Type="http://schemas.openxmlformats.org/officeDocument/2006/relationships/image" Target="../media/image332.png"/></Relationships>
</file>

<file path=ppt/slides/_rels/slide147.xml.rels><?xml version="1.0" encoding="UTF-8" standalone="yes"?>
<Relationships xmlns="http://schemas.openxmlformats.org/package/2006/relationships"><Relationship Id="rId3" Type="http://schemas.openxmlformats.org/officeDocument/2006/relationships/image" Target="../media/image346.svg"/><Relationship Id="rId2" Type="http://schemas.openxmlformats.org/officeDocument/2006/relationships/image" Target="../media/image333.png"/><Relationship Id="rId1" Type="http://schemas.openxmlformats.org/officeDocument/2006/relationships/slideLayout" Target="../slideLayouts/slideLayout1.xml"/><Relationship Id="rId5" Type="http://schemas.openxmlformats.org/officeDocument/2006/relationships/image" Target="../media/image37.png"/><Relationship Id="rId4" Type="http://schemas.openxmlformats.org/officeDocument/2006/relationships/image" Target="../media/image299.emf"/></Relationships>
</file>

<file path=ppt/slides/_rels/slide148.xml.rels><?xml version="1.0" encoding="UTF-8" standalone="yes"?>
<Relationships xmlns="http://schemas.openxmlformats.org/package/2006/relationships"><Relationship Id="rId3" Type="http://schemas.openxmlformats.org/officeDocument/2006/relationships/image" Target="../media/image334.png"/><Relationship Id="rId2" Type="http://schemas.openxmlformats.org/officeDocument/2006/relationships/image" Target="../media/image299.emf"/><Relationship Id="rId1" Type="http://schemas.openxmlformats.org/officeDocument/2006/relationships/slideLayout" Target="../slideLayouts/slideLayout1.xml"/><Relationship Id="rId4" Type="http://schemas.openxmlformats.org/officeDocument/2006/relationships/image" Target="../media/image37.png"/></Relationships>
</file>

<file path=ppt/slides/_rels/slide149.xml.rels><?xml version="1.0" encoding="UTF-8" standalone="yes"?>
<Relationships xmlns="http://schemas.openxmlformats.org/package/2006/relationships"><Relationship Id="rId3" Type="http://schemas.openxmlformats.org/officeDocument/2006/relationships/image" Target="../media/image335.png"/><Relationship Id="rId7" Type="http://schemas.openxmlformats.org/officeDocument/2006/relationships/image" Target="../media/image37.png"/><Relationship Id="rId2" Type="http://schemas.openxmlformats.org/officeDocument/2006/relationships/image" Target="../media/image299.emf"/><Relationship Id="rId1" Type="http://schemas.openxmlformats.org/officeDocument/2006/relationships/slideLayout" Target="../slideLayouts/slideLayout1.xml"/><Relationship Id="rId6" Type="http://schemas.openxmlformats.org/officeDocument/2006/relationships/image" Target="../media/image338.jpeg"/><Relationship Id="rId5" Type="http://schemas.openxmlformats.org/officeDocument/2006/relationships/image" Target="../media/image337.jpeg"/><Relationship Id="rId4" Type="http://schemas.openxmlformats.org/officeDocument/2006/relationships/image" Target="../media/image336.png"/></Relationships>
</file>

<file path=ppt/slides/_rels/slide150.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39.jpeg"/><Relationship Id="rId1" Type="http://schemas.openxmlformats.org/officeDocument/2006/relationships/slideLayout" Target="../slideLayouts/slideLayout87.xml"/></Relationships>
</file>

<file path=ppt/slides/_rels/slide151.xml.rels><?xml version="1.0" encoding="UTF-8" standalone="yes"?>
<Relationships xmlns="http://schemas.openxmlformats.org/package/2006/relationships"><Relationship Id="rId3" Type="http://schemas.openxmlformats.org/officeDocument/2006/relationships/image" Target="../media/image341.jpeg"/><Relationship Id="rId2" Type="http://schemas.openxmlformats.org/officeDocument/2006/relationships/image" Target="../media/image340.jpeg"/><Relationship Id="rId1" Type="http://schemas.openxmlformats.org/officeDocument/2006/relationships/slideLayout" Target="../slideLayouts/slideLayout87.xml"/><Relationship Id="rId4" Type="http://schemas.openxmlformats.org/officeDocument/2006/relationships/image" Target="../media/image37.png"/></Relationships>
</file>

<file path=ppt/slides/_rels/slide15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42.jpeg"/><Relationship Id="rId1" Type="http://schemas.openxmlformats.org/officeDocument/2006/relationships/slideLayout" Target="../slideLayouts/slideLayout87.xml"/></Relationships>
</file>

<file path=ppt/slides/_rels/slide153.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43.png"/><Relationship Id="rId1" Type="http://schemas.openxmlformats.org/officeDocument/2006/relationships/slideLayout" Target="../slideLayouts/slideLayout87.xml"/></Relationships>
</file>

<file path=ppt/slides/_rels/slide154.xml.rels><?xml version="1.0" encoding="UTF-8" standalone="yes"?>
<Relationships xmlns="http://schemas.openxmlformats.org/package/2006/relationships"><Relationship Id="rId3" Type="http://schemas.openxmlformats.org/officeDocument/2006/relationships/image" Target="../media/image344.jpg"/><Relationship Id="rId2" Type="http://schemas.openxmlformats.org/officeDocument/2006/relationships/notesSlide" Target="../notesSlides/notesSlide26.xml"/><Relationship Id="rId1" Type="http://schemas.openxmlformats.org/officeDocument/2006/relationships/slideLayout" Target="../slideLayouts/slideLayout126.xml"/><Relationship Id="rId4" Type="http://schemas.openxmlformats.org/officeDocument/2006/relationships/image" Target="../media/image37.png"/></Relationships>
</file>

<file path=ppt/slides/_rels/slide155.xml.rels><?xml version="1.0" encoding="UTF-8" standalone="yes"?>
<Relationships xmlns="http://schemas.openxmlformats.org/package/2006/relationships"><Relationship Id="rId3" Type="http://schemas.openxmlformats.org/officeDocument/2006/relationships/image" Target="../media/image345.jpg"/><Relationship Id="rId7" Type="http://schemas.openxmlformats.org/officeDocument/2006/relationships/image" Target="../media/image37.png"/><Relationship Id="rId2" Type="http://schemas.openxmlformats.org/officeDocument/2006/relationships/notesSlide" Target="../notesSlides/notesSlide27.xml"/><Relationship Id="rId1" Type="http://schemas.openxmlformats.org/officeDocument/2006/relationships/slideLayout" Target="../slideLayouts/slideLayout123.xml"/><Relationship Id="rId6" Type="http://schemas.openxmlformats.org/officeDocument/2006/relationships/image" Target="../media/image348.jpg"/><Relationship Id="rId5" Type="http://schemas.openxmlformats.org/officeDocument/2006/relationships/image" Target="../media/image347.jpg"/><Relationship Id="rId4" Type="http://schemas.openxmlformats.org/officeDocument/2006/relationships/image" Target="../media/image346.jpg"/></Relationships>
</file>

<file path=ppt/slides/_rels/slide156.xml.rels><?xml version="1.0" encoding="UTF-8" standalone="yes"?>
<Relationships xmlns="http://schemas.openxmlformats.org/package/2006/relationships"><Relationship Id="rId3" Type="http://schemas.openxmlformats.org/officeDocument/2006/relationships/image" Target="../media/image345.jpg"/><Relationship Id="rId2" Type="http://schemas.openxmlformats.org/officeDocument/2006/relationships/notesSlide" Target="../notesSlides/notesSlide28.xml"/><Relationship Id="rId1" Type="http://schemas.openxmlformats.org/officeDocument/2006/relationships/slideLayout" Target="../slideLayouts/slideLayout204.xml"/><Relationship Id="rId6" Type="http://schemas.openxmlformats.org/officeDocument/2006/relationships/image" Target="../media/image37.png"/><Relationship Id="rId5" Type="http://schemas.openxmlformats.org/officeDocument/2006/relationships/image" Target="../media/image363.svg"/><Relationship Id="rId4" Type="http://schemas.openxmlformats.org/officeDocument/2006/relationships/image" Target="../media/image349.png"/></Relationships>
</file>

<file path=ppt/slides/_rels/slide157.xml.rels><?xml version="1.0" encoding="UTF-8" standalone="yes"?>
<Relationships xmlns="http://schemas.openxmlformats.org/package/2006/relationships"><Relationship Id="rId3" Type="http://schemas.openxmlformats.org/officeDocument/2006/relationships/image" Target="../media/image345.jpg"/><Relationship Id="rId2" Type="http://schemas.openxmlformats.org/officeDocument/2006/relationships/notesSlide" Target="../notesSlides/notesSlide29.xml"/><Relationship Id="rId1" Type="http://schemas.openxmlformats.org/officeDocument/2006/relationships/slideLayout" Target="../slideLayouts/slideLayout123.xml"/><Relationship Id="rId4" Type="http://schemas.openxmlformats.org/officeDocument/2006/relationships/image" Target="../media/image37.png"/></Relationships>
</file>

<file path=ppt/slides/_rels/slide158.xml.rels><?xml version="1.0" encoding="UTF-8" standalone="yes"?>
<Relationships xmlns="http://schemas.openxmlformats.org/package/2006/relationships"><Relationship Id="rId3" Type="http://schemas.openxmlformats.org/officeDocument/2006/relationships/image" Target="../media/image345.jpg"/><Relationship Id="rId2" Type="http://schemas.openxmlformats.org/officeDocument/2006/relationships/notesSlide" Target="../notesSlides/notesSlide30.xml"/><Relationship Id="rId1" Type="http://schemas.openxmlformats.org/officeDocument/2006/relationships/slideLayout" Target="../slideLayouts/slideLayout123.xml"/><Relationship Id="rId4" Type="http://schemas.openxmlformats.org/officeDocument/2006/relationships/image" Target="../media/image37.png"/></Relationships>
</file>

<file path=ppt/slides/_rels/slide159.xml.rels><?xml version="1.0" encoding="UTF-8" standalone="yes"?>
<Relationships xmlns="http://schemas.openxmlformats.org/package/2006/relationships"><Relationship Id="rId3" Type="http://schemas.openxmlformats.org/officeDocument/2006/relationships/image" Target="../media/image345.jpg"/><Relationship Id="rId2" Type="http://schemas.openxmlformats.org/officeDocument/2006/relationships/notesSlide" Target="../notesSlides/notesSlide31.xml"/><Relationship Id="rId1" Type="http://schemas.openxmlformats.org/officeDocument/2006/relationships/slideLayout" Target="../slideLayouts/slideLayout123.xml"/><Relationship Id="rId4" Type="http://schemas.openxmlformats.org/officeDocument/2006/relationships/image" Target="../media/image37.png"/></Relationships>
</file>

<file path=ppt/slides/_rels/slide160.xml.rels><?xml version="1.0" encoding="UTF-8" standalone="yes"?>
<Relationships xmlns="http://schemas.openxmlformats.org/package/2006/relationships"><Relationship Id="rId3" Type="http://schemas.openxmlformats.org/officeDocument/2006/relationships/image" Target="../media/image345.jpg"/><Relationship Id="rId2" Type="http://schemas.openxmlformats.org/officeDocument/2006/relationships/notesSlide" Target="../notesSlides/notesSlide32.xml"/><Relationship Id="rId1" Type="http://schemas.openxmlformats.org/officeDocument/2006/relationships/slideLayout" Target="../slideLayouts/slideLayout123.xml"/><Relationship Id="rId4" Type="http://schemas.openxmlformats.org/officeDocument/2006/relationships/image" Target="../media/image37.png"/></Relationships>
</file>

<file path=ppt/slides/_rels/slide161.xml.rels><?xml version="1.0" encoding="UTF-8" standalone="yes"?>
<Relationships xmlns="http://schemas.openxmlformats.org/package/2006/relationships"><Relationship Id="rId3" Type="http://schemas.openxmlformats.org/officeDocument/2006/relationships/image" Target="../media/image350.jpg"/><Relationship Id="rId2" Type="http://schemas.openxmlformats.org/officeDocument/2006/relationships/notesSlide" Target="../notesSlides/notesSlide33.xml"/><Relationship Id="rId1" Type="http://schemas.openxmlformats.org/officeDocument/2006/relationships/slideLayout" Target="../slideLayouts/slideLayout30.xml"/><Relationship Id="rId4" Type="http://schemas.openxmlformats.org/officeDocument/2006/relationships/image" Target="../media/image37.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 y="26987"/>
            <a:ext cx="10667999" cy="114484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ltLang="en-US" dirty="0">
              <a:solidFill>
                <a:srgbClr val="FFFFFF"/>
              </a:solidFill>
              <a:ea typeface="Calibri" pitchFamily="34" charset="0"/>
              <a:cs typeface="Times New Roman" pitchFamily="18" charset="0"/>
            </a:endParaRPr>
          </a:p>
        </p:txBody>
      </p:sp>
      <p:sp>
        <p:nvSpPr>
          <p:cNvPr id="3" name="Rectangle 2"/>
          <p:cNvSpPr/>
          <p:nvPr/>
        </p:nvSpPr>
        <p:spPr>
          <a:xfrm>
            <a:off x="323557" y="211138"/>
            <a:ext cx="10227212" cy="830997"/>
          </a:xfrm>
          <a:prstGeom prst="rect">
            <a:avLst/>
          </a:prstGeom>
        </p:spPr>
        <p:txBody>
          <a:bodyPr wrap="square">
            <a:spAutoFit/>
          </a:bodyPr>
          <a:lstStyle/>
          <a:p>
            <a:pPr defTabSz="914400" eaLnBrk="0" fontAlgn="base" hangingPunct="0">
              <a:defRPr/>
            </a:pPr>
            <a:r>
              <a:rPr lang="en-US" altLang="en-US" sz="2400" b="1" dirty="0">
                <a:solidFill>
                  <a:srgbClr val="FFFFFF"/>
                </a:solidFill>
                <a:ea typeface="Calibri" pitchFamily="34" charset="0"/>
                <a:cs typeface="Times New Roman" pitchFamily="18" charset="0"/>
              </a:rPr>
              <a:t>TRƯỜNG ĐH CÔNG NGHIỆP THỰC PHẨM TP.HỒ CHÍ MINH</a:t>
            </a:r>
          </a:p>
          <a:p>
            <a:pPr algn="ctr" defTabSz="914400" eaLnBrk="0" fontAlgn="base" hangingPunct="0">
              <a:defRPr/>
            </a:pPr>
            <a:r>
              <a:rPr lang="en-US" altLang="en-US" sz="2400" b="1" dirty="0">
                <a:solidFill>
                  <a:srgbClr val="FFFFFF"/>
                </a:solidFill>
                <a:ea typeface="Calibri" pitchFamily="34" charset="0"/>
                <a:cs typeface="Times New Roman" pitchFamily="18" charset="0"/>
              </a:rPr>
              <a:t>KHOA CHÍNH TRỊ - LUẬT</a:t>
            </a:r>
          </a:p>
        </p:txBody>
      </p:sp>
      <p:pic>
        <p:nvPicPr>
          <p:cNvPr id="6148" name="Picture 22" descr="Káº¿t quáº£ hÃ¬nh áº£nh cho logo Äáº¡i há»c cÃ´ng nghiá»p thá»±c pháº©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68000" y="26988"/>
            <a:ext cx="1504950" cy="10160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5" name="Rectangle 4"/>
          <p:cNvSpPr>
            <a:spLocks noChangeArrowheads="1"/>
          </p:cNvSpPr>
          <p:nvPr/>
        </p:nvSpPr>
        <p:spPr bwMode="auto">
          <a:xfrm>
            <a:off x="3556001" y="1481565"/>
            <a:ext cx="4918075" cy="728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69875" algn="l"/>
              </a:tabLst>
              <a:defRPr sz="2800">
                <a:solidFill>
                  <a:schemeClr val="tx1"/>
                </a:solidFill>
                <a:latin typeface="Times New Roman" panose="02020603050405020304" pitchFamily="18" charset="0"/>
              </a:defRPr>
            </a:lvl1pPr>
            <a:lvl2pPr marL="742950" indent="-285750">
              <a:spcBef>
                <a:spcPct val="20000"/>
              </a:spcBef>
              <a:buChar char="–"/>
              <a:tabLst>
                <a:tab pos="269875" algn="l"/>
              </a:tabLst>
              <a:defRPr sz="2800">
                <a:solidFill>
                  <a:schemeClr val="tx1"/>
                </a:solidFill>
                <a:latin typeface="Times New Roman" panose="02020603050405020304" pitchFamily="18" charset="0"/>
              </a:defRPr>
            </a:lvl2pPr>
            <a:lvl3pPr marL="1143000" indent="-228600">
              <a:spcBef>
                <a:spcPct val="20000"/>
              </a:spcBef>
              <a:buChar char="•"/>
              <a:tabLst>
                <a:tab pos="269875" algn="l"/>
              </a:tabLst>
              <a:defRPr sz="2400">
                <a:solidFill>
                  <a:schemeClr val="tx1"/>
                </a:solidFill>
                <a:latin typeface="Times New Roman" panose="02020603050405020304" pitchFamily="18" charset="0"/>
              </a:defRPr>
            </a:lvl3pPr>
            <a:lvl4pPr marL="1600200" indent="-228600">
              <a:spcBef>
                <a:spcPct val="20000"/>
              </a:spcBef>
              <a:buChar char="–"/>
              <a:tabLst>
                <a:tab pos="269875" algn="l"/>
              </a:tabLst>
              <a:defRPr sz="2000">
                <a:solidFill>
                  <a:schemeClr val="tx1"/>
                </a:solidFill>
                <a:latin typeface="Times New Roman" panose="02020603050405020304" pitchFamily="18" charset="0"/>
              </a:defRPr>
            </a:lvl4pPr>
            <a:lvl5pPr marL="2057400" indent="-228600">
              <a:spcBef>
                <a:spcPct val="20000"/>
              </a:spcBef>
              <a:buChar char="»"/>
              <a:tabLst>
                <a:tab pos="26987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9pPr>
          </a:lstStyle>
          <a:p>
            <a:pPr algn="ctr" defTabSz="914400" fontAlgn="base">
              <a:lnSpc>
                <a:spcPct val="115000"/>
              </a:lnSpc>
              <a:spcBef>
                <a:spcPts val="175"/>
              </a:spcBef>
              <a:spcAft>
                <a:spcPts val="563"/>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grpSp>
        <p:nvGrpSpPr>
          <p:cNvPr id="7" name="Group 11"/>
          <p:cNvGrpSpPr>
            <a:grpSpLocks/>
          </p:cNvGrpSpPr>
          <p:nvPr/>
        </p:nvGrpSpPr>
        <p:grpSpPr bwMode="auto">
          <a:xfrm>
            <a:off x="759656" y="3905553"/>
            <a:ext cx="2699508" cy="1800717"/>
            <a:chOff x="5225" y="9335"/>
            <a:chExt cx="2520" cy="1750"/>
          </a:xfrm>
        </p:grpSpPr>
        <p:sp>
          <p:nvSpPr>
            <p:cNvPr id="8" name="AutoShape 20" descr="2"/>
            <p:cNvSpPr>
              <a:spLocks noChangeArrowheads="1"/>
            </p:cNvSpPr>
            <p:nvPr/>
          </p:nvSpPr>
          <p:spPr bwMode="auto">
            <a:xfrm>
              <a:off x="5225" y="10186"/>
              <a:ext cx="2520" cy="899"/>
            </a:xfrm>
            <a:prstGeom prst="wave">
              <a:avLst>
                <a:gd name="adj1" fmla="val 20644"/>
                <a:gd name="adj2" fmla="val 0"/>
              </a:avLst>
            </a:prstGeom>
            <a:blipFill dpi="0" rotWithShape="0">
              <a:blip r:embed="rId3"/>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eaLnBrk="1" fontAlgn="base" hangingPunct="1">
                <a:spcBef>
                  <a:spcPct val="0"/>
                </a:spcBef>
                <a:spcAft>
                  <a:spcPct val="0"/>
                </a:spcAft>
                <a:buNone/>
                <a:defRPr/>
              </a:pPr>
              <a:endParaRPr lang="en-US" altLang="en-US" sz="1013" dirty="0">
                <a:solidFill>
                  <a:srgbClr val="000000"/>
                </a:solidFill>
                <a:latin typeface=".VnTime" pitchFamily="34" charset="0"/>
                <a:cs typeface="Arial" panose="020B0604020202020204" pitchFamily="34" charset="0"/>
              </a:endParaRPr>
            </a:p>
          </p:txBody>
        </p:sp>
        <p:pic>
          <p:nvPicPr>
            <p:cNvPr id="6155" name="Picture 19" descr="cosmoS"/>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56" name="Picture 18" descr="BOOK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57" name="Picture 17" descr="BOOK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58" name="Picture 16" descr="QUILLPEN"/>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5"/>
            <p:cNvSpPr txBox="1">
              <a:spLocks noChangeArrowheads="1"/>
            </p:cNvSpPr>
            <p:nvPr/>
          </p:nvSpPr>
          <p:spPr bwMode="auto">
            <a:xfrm>
              <a:off x="5866" y="9897"/>
              <a:ext cx="901" cy="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defTabSz="914400" fontAlgn="base">
                <a:spcBef>
                  <a:spcPct val="0"/>
                </a:spcBef>
                <a:spcAft>
                  <a:spcPct val="0"/>
                </a:spcAft>
                <a:buNone/>
                <a:defRPr/>
              </a:pPr>
              <a:r>
                <a:rPr lang="vi-VN" altLang="en-US" sz="450" b="1">
                  <a:solidFill>
                    <a:srgbClr val="000000"/>
                  </a:solidFill>
                  <a:latin typeface="VNbangkok"/>
                  <a:cs typeface="Times New Roman" panose="02020603050405020304" pitchFamily="18" charset="0"/>
                </a:rPr>
                <a:t> </a:t>
              </a:r>
              <a:endParaRPr lang="vi-VN" altLang="en-US" sz="1013">
                <a:solidFill>
                  <a:srgbClr val="000000"/>
                </a:solidFill>
                <a:latin typeface=".VnTime" pitchFamily="34" charset="0"/>
                <a:cs typeface="Arial" panose="020B0604020202020204" pitchFamily="34" charset="0"/>
              </a:endParaRPr>
            </a:p>
          </p:txBody>
        </p:sp>
        <p:sp>
          <p:nvSpPr>
            <p:cNvPr id="14" name="Text Box 14"/>
            <p:cNvSpPr txBox="1">
              <a:spLocks noChangeArrowheads="1"/>
            </p:cNvSpPr>
            <p:nvPr/>
          </p:nvSpPr>
          <p:spPr bwMode="auto">
            <a:xfrm>
              <a:off x="6666" y="9864"/>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fontAlgn="base">
                <a:spcBef>
                  <a:spcPct val="0"/>
                </a:spcBef>
                <a:spcAft>
                  <a:spcPct val="0"/>
                </a:spcAft>
                <a:buNone/>
                <a:defRPr/>
              </a:pPr>
              <a:endParaRPr lang="en-US" altLang="en-US" sz="1013" dirty="0">
                <a:solidFill>
                  <a:srgbClr val="000000"/>
                </a:solidFill>
                <a:latin typeface=".VnTime" pitchFamily="34" charset="0"/>
                <a:cs typeface="Arial" panose="020B0604020202020204" pitchFamily="34" charset="0"/>
              </a:endParaRPr>
            </a:p>
          </p:txBody>
        </p:sp>
        <p:sp>
          <p:nvSpPr>
            <p:cNvPr id="6161"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defTabSz="914400" eaLnBrk="0" fontAlgn="base" hangingPunct="0">
                <a:spcBef>
                  <a:spcPct val="0"/>
                </a:spcBef>
                <a:spcAft>
                  <a:spcPct val="0"/>
                </a:spcAft>
              </a:pPr>
              <a:r>
                <a:rPr lang="en-US" sz="2025" b="1" kern="10" dirty="0">
                  <a:solidFill>
                    <a:srgbClr val="FFFFFF"/>
                  </a:solidFill>
                  <a:latin typeface="VNbritannic"/>
                </a:rPr>
                <a:t>NÀM </a:t>
              </a:r>
            </a:p>
          </p:txBody>
        </p:sp>
        <p:sp>
          <p:nvSpPr>
            <p:cNvPr id="16" name="Text Box 12"/>
            <p:cNvSpPr txBox="1">
              <a:spLocks noChangeArrowheads="1"/>
            </p:cNvSpPr>
            <p:nvPr/>
          </p:nvSpPr>
          <p:spPr bwMode="auto">
            <a:xfrm>
              <a:off x="6624" y="10048"/>
              <a:ext cx="720"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fontAlgn="base">
                <a:spcBef>
                  <a:spcPct val="0"/>
                </a:spcBef>
                <a:spcAft>
                  <a:spcPct val="0"/>
                </a:spcAft>
                <a:buNone/>
                <a:defRPr/>
              </a:pPr>
              <a:endParaRPr lang="en-US" altLang="en-US" sz="1013" dirty="0">
                <a:solidFill>
                  <a:srgbClr val="000000"/>
                </a:solidFill>
                <a:latin typeface=".VnTime" pitchFamily="34" charset="0"/>
                <a:cs typeface="Arial" panose="020B0604020202020204" pitchFamily="34" charset="0"/>
              </a:endParaRPr>
            </a:p>
          </p:txBody>
        </p:sp>
      </p:grpSp>
      <p:sp>
        <p:nvSpPr>
          <p:cNvPr id="6152" name="Rectangle 16"/>
          <p:cNvSpPr>
            <a:spLocks noChangeArrowheads="1"/>
          </p:cNvSpPr>
          <p:nvPr/>
        </p:nvSpPr>
        <p:spPr bwMode="auto">
          <a:xfrm>
            <a:off x="9204595" y="4907225"/>
            <a:ext cx="236537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altLang="en-US" sz="1800" b="1" dirty="0">
                <a:solidFill>
                  <a:srgbClr val="C00000"/>
                </a:solidFill>
                <a:latin typeface="Arial" panose="020B0604020202020204" pitchFamily="34" charset="0"/>
                <a:ea typeface="Calibri" panose="020F0502020204030204" pitchFamily="34" charset="0"/>
                <a:cs typeface="Times New Roman" panose="02020603050405020304" pitchFamily="18" charset="0"/>
              </a:rPr>
              <a:t>GIẢNG VIÊN</a:t>
            </a:r>
          </a:p>
          <a:p>
            <a:pPr algn="ctr" defTabSz="914400" eaLnBrk="0" fontAlgn="base" hangingPunct="0">
              <a:lnSpc>
                <a:spcPct val="100000"/>
              </a:lnSpc>
              <a:spcBef>
                <a:spcPct val="0"/>
              </a:spcBef>
              <a:spcAft>
                <a:spcPct val="0"/>
              </a:spcAft>
              <a:buNone/>
            </a:pPr>
            <a:r>
              <a:rPr lang="en-US" altLang="en-US" sz="1800" b="1" dirty="0">
                <a:solidFill>
                  <a:srgbClr val="00B0F0"/>
                </a:solidFill>
                <a:latin typeface="Arial" panose="020B0604020202020204" pitchFamily="34" charset="0"/>
                <a:ea typeface="Calibri" panose="020F0502020204030204" pitchFamily="34" charset="0"/>
                <a:cs typeface="Times New Roman" panose="02020603050405020304" pitchFamily="18" charset="0"/>
              </a:rPr>
              <a:t>HOÀNG THỊ TRANG</a:t>
            </a:r>
            <a:endParaRPr lang="en-US" altLang="en-US" sz="1800" dirty="0">
              <a:solidFill>
                <a:srgbClr val="00B0F0"/>
              </a:solidFill>
              <a:latin typeface="Arial" panose="020B0604020202020204" pitchFamily="34" charset="0"/>
              <a:ea typeface="Calibri" panose="020F0502020204030204" pitchFamily="34" charset="0"/>
              <a:cs typeface="Times New Roman" panose="02020603050405020304" pitchFamily="18" charset="0"/>
            </a:endParaRPr>
          </a:p>
        </p:txBody>
      </p:sp>
      <p:sp>
        <p:nvSpPr>
          <p:cNvPr id="18" name="AutoShape 4"/>
          <p:cNvSpPr>
            <a:spLocks noChangeAspect="1" noChangeArrowheads="1"/>
          </p:cNvSpPr>
          <p:nvPr/>
        </p:nvSpPr>
        <p:spPr bwMode="auto">
          <a:xfrm>
            <a:off x="4424363" y="3152851"/>
            <a:ext cx="4049713" cy="63500"/>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eaLnBrk="1" fontAlgn="base" hangingPunct="1">
              <a:spcBef>
                <a:spcPct val="0"/>
              </a:spcBef>
              <a:spcAft>
                <a:spcPct val="0"/>
              </a:spcAft>
              <a:buNone/>
              <a:defRPr/>
            </a:pPr>
            <a:endParaRPr lang="en-US" altLang="en-US" sz="1013" dirty="0">
              <a:solidFill>
                <a:srgbClr val="FF0000"/>
              </a:solidFill>
              <a:latin typeface=".VnTime" pitchFamily="34" charset="0"/>
              <a:cs typeface="Arial" panose="020B0604020202020204" pitchFamily="34" charset="0"/>
            </a:endParaRPr>
          </a:p>
        </p:txBody>
      </p:sp>
      <p:sp>
        <p:nvSpPr>
          <p:cNvPr id="19" name="Rectangle 18"/>
          <p:cNvSpPr>
            <a:spLocks noChangeArrowheads="1"/>
          </p:cNvSpPr>
          <p:nvPr/>
        </p:nvSpPr>
        <p:spPr bwMode="auto">
          <a:xfrm>
            <a:off x="213027" y="2215528"/>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3600" b="1" dirty="0">
                <a:solidFill>
                  <a:srgbClr val="0033CC"/>
                </a:solidFill>
                <a:latin typeface="Arial" panose="020B0604020202020204" pitchFamily="34" charset="0"/>
                <a:cs typeface="Arial" panose="020B0604020202020204" pitchFamily="34" charset="0"/>
              </a:rPr>
              <a:t>KINH TẾ CHÍNH TRỊ MÁC – LÊNIN</a:t>
            </a:r>
            <a:endParaRPr lang="en-US" altLang="en-US" sz="3600" dirty="0">
              <a:solidFill>
                <a:srgbClr val="0033CC"/>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8457632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nodeType="with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p:cTn id="12" dur="500" fill="hold"/>
                                        <p:tgtEl>
                                          <p:spTgt spid="7"/>
                                        </p:tgtEl>
                                        <p:attrNameLst>
                                          <p:attrName>ppt_w</p:attrName>
                                        </p:attrNameLst>
                                      </p:cBhvr>
                                      <p:tavLst>
                                        <p:tav tm="0">
                                          <p:val>
                                            <p:fltVal val="0"/>
                                          </p:val>
                                        </p:tav>
                                        <p:tav tm="100000">
                                          <p:val>
                                            <p:strVal val="#ppt_w"/>
                                          </p:val>
                                        </p:tav>
                                      </p:tavLst>
                                    </p:anim>
                                    <p:anim calcmode="lin" valueType="num">
                                      <p:cBhvr>
                                        <p:cTn id="13" dur="500" fill="hold"/>
                                        <p:tgtEl>
                                          <p:spTgt spid="7"/>
                                        </p:tgtEl>
                                        <p:attrNameLst>
                                          <p:attrName>ppt_h</p:attrName>
                                        </p:attrNameLst>
                                      </p:cBhvr>
                                      <p:tavLst>
                                        <p:tav tm="0">
                                          <p:val>
                                            <p:fltVal val="0"/>
                                          </p:val>
                                        </p:tav>
                                        <p:tav tm="100000">
                                          <p:val>
                                            <p:strVal val="#ppt_h"/>
                                          </p:val>
                                        </p:tav>
                                      </p:tavLst>
                                    </p:anim>
                                    <p:animEffect transition="in" filter="fade">
                                      <p:cBhvr>
                                        <p:cTn id="14" dur="500"/>
                                        <p:tgtEl>
                                          <p:spTgt spid="7"/>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8"/>
                                        </p:tgtEl>
                                        <p:attrNameLst>
                                          <p:attrName>style.visibility</p:attrName>
                                        </p:attrNameLst>
                                      </p:cBhvr>
                                      <p:to>
                                        <p:strVal val="visible"/>
                                      </p:to>
                                    </p:set>
                                    <p:anim calcmode="lin" valueType="num">
                                      <p:cBhvr>
                                        <p:cTn id="17" dur="500" fill="hold"/>
                                        <p:tgtEl>
                                          <p:spTgt spid="18"/>
                                        </p:tgtEl>
                                        <p:attrNameLst>
                                          <p:attrName>ppt_w</p:attrName>
                                        </p:attrNameLst>
                                      </p:cBhvr>
                                      <p:tavLst>
                                        <p:tav tm="0">
                                          <p:val>
                                            <p:fltVal val="0"/>
                                          </p:val>
                                        </p:tav>
                                        <p:tav tm="100000">
                                          <p:val>
                                            <p:strVal val="#ppt_w"/>
                                          </p:val>
                                        </p:tav>
                                      </p:tavLst>
                                    </p:anim>
                                    <p:anim calcmode="lin" valueType="num">
                                      <p:cBhvr>
                                        <p:cTn id="18" dur="500" fill="hold"/>
                                        <p:tgtEl>
                                          <p:spTgt spid="18"/>
                                        </p:tgtEl>
                                        <p:attrNameLst>
                                          <p:attrName>ppt_h</p:attrName>
                                        </p:attrNameLst>
                                      </p:cBhvr>
                                      <p:tavLst>
                                        <p:tav tm="0">
                                          <p:val>
                                            <p:fltVal val="0"/>
                                          </p:val>
                                        </p:tav>
                                        <p:tav tm="100000">
                                          <p:val>
                                            <p:strVal val="#ppt_h"/>
                                          </p:val>
                                        </p:tav>
                                      </p:tavLst>
                                    </p:anim>
                                    <p:animEffect transition="in" filter="fade">
                                      <p:cBhvr>
                                        <p:cTn id="19" dur="500"/>
                                        <p:tgtEl>
                                          <p:spTgt spid="18"/>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p:cTn id="22" dur="500" fill="hold"/>
                                        <p:tgtEl>
                                          <p:spTgt spid="19"/>
                                        </p:tgtEl>
                                        <p:attrNameLst>
                                          <p:attrName>ppt_w</p:attrName>
                                        </p:attrNameLst>
                                      </p:cBhvr>
                                      <p:tavLst>
                                        <p:tav tm="0">
                                          <p:val>
                                            <p:fltVal val="0"/>
                                          </p:val>
                                        </p:tav>
                                        <p:tav tm="100000">
                                          <p:val>
                                            <p:strVal val="#ppt_w"/>
                                          </p:val>
                                        </p:tav>
                                      </p:tavLst>
                                    </p:anim>
                                    <p:anim calcmode="lin" valueType="num">
                                      <p:cBhvr>
                                        <p:cTn id="23" dur="500" fill="hold"/>
                                        <p:tgtEl>
                                          <p:spTgt spid="19"/>
                                        </p:tgtEl>
                                        <p:attrNameLst>
                                          <p:attrName>ppt_h</p:attrName>
                                        </p:attrNameLst>
                                      </p:cBhvr>
                                      <p:tavLst>
                                        <p:tav tm="0">
                                          <p:val>
                                            <p:fltVal val="0"/>
                                          </p:val>
                                        </p:tav>
                                        <p:tav tm="100000">
                                          <p:val>
                                            <p:strVal val="#ppt_h"/>
                                          </p:val>
                                        </p:tav>
                                      </p:tavLst>
                                    </p:anim>
                                    <p:animEffect transition="in" filter="fade">
                                      <p:cBhvr>
                                        <p:cTn id="2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8" grpId="0" animBg="1"/>
      <p:bldP spid="19"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1"/>
          <p:cNvSpPr>
            <a:spLocks noChangeArrowheads="1"/>
          </p:cNvSpPr>
          <p:nvPr/>
        </p:nvSpPr>
        <p:spPr bwMode="auto">
          <a:xfrm>
            <a:off x="-15014" y="1408681"/>
            <a:ext cx="11844996"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127000" algn="l"/>
                <a:tab pos="228600" algn="l"/>
                <a:tab pos="342900" algn="l"/>
                <a:tab pos="457200" algn="l"/>
                <a:tab pos="571500" algn="l"/>
              </a:tabLst>
              <a:defRPr sz="2800">
                <a:solidFill>
                  <a:schemeClr val="tx1"/>
                </a:solidFill>
                <a:latin typeface="Times New Roman" panose="02020603050405020304" pitchFamily="18" charset="0"/>
              </a:defRPr>
            </a:lvl1pPr>
            <a:lvl2pPr marL="742950" indent="-285750">
              <a:spcBef>
                <a:spcPct val="20000"/>
              </a:spcBef>
              <a:buChar char="–"/>
              <a:tabLst>
                <a:tab pos="127000" algn="l"/>
                <a:tab pos="228600" algn="l"/>
                <a:tab pos="342900" algn="l"/>
                <a:tab pos="457200" algn="l"/>
                <a:tab pos="571500" algn="l"/>
              </a:tabLst>
              <a:defRPr sz="2800">
                <a:solidFill>
                  <a:schemeClr val="tx1"/>
                </a:solidFill>
                <a:latin typeface="Times New Roman" panose="02020603050405020304" pitchFamily="18" charset="0"/>
              </a:defRPr>
            </a:lvl2pPr>
            <a:lvl3pPr marL="1143000" indent="-228600">
              <a:spcBef>
                <a:spcPct val="20000"/>
              </a:spcBef>
              <a:buChar char="•"/>
              <a:tabLst>
                <a:tab pos="127000" algn="l"/>
                <a:tab pos="228600" algn="l"/>
                <a:tab pos="342900" algn="l"/>
                <a:tab pos="457200" algn="l"/>
                <a:tab pos="571500" algn="l"/>
              </a:tabLst>
              <a:defRPr sz="2400">
                <a:solidFill>
                  <a:schemeClr val="tx1"/>
                </a:solidFill>
                <a:latin typeface="Times New Roman" panose="02020603050405020304" pitchFamily="18" charset="0"/>
              </a:defRPr>
            </a:lvl3pPr>
            <a:lvl4pPr marL="1600200" indent="-228600">
              <a:spcBef>
                <a:spcPct val="20000"/>
              </a:spcBef>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4pPr>
            <a:lvl5pPr marL="2057400" indent="-228600">
              <a:spcBef>
                <a:spcPct val="20000"/>
              </a:spcBef>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0"/>
              </a:spcBef>
              <a:buNone/>
            </a:pPr>
            <a:r>
              <a:rPr lang="en-US" b="1" dirty="0">
                <a:solidFill>
                  <a:srgbClr val="000000"/>
                </a:solidFill>
                <a:latin typeface="Abel"/>
                <a:cs typeface="Times New Roman" panose="02020603050405020304" pitchFamily="18" charset="0"/>
              </a:rPr>
              <a:t>HÀNG HÓA, THỊ TRƯỜNG VÀ VAI TRÒ CỦA CÁC CHỦ THỂ</a:t>
            </a:r>
          </a:p>
          <a:p>
            <a:pPr algn="ctr" defTabSz="914400" eaLnBrk="0" fontAlgn="base" hangingPunct="0">
              <a:lnSpc>
                <a:spcPct val="100000"/>
              </a:lnSpc>
              <a:spcBef>
                <a:spcPts val="0"/>
              </a:spcBef>
              <a:buNone/>
            </a:pPr>
            <a:r>
              <a:rPr lang="en-US" b="1" dirty="0">
                <a:solidFill>
                  <a:srgbClr val="000000"/>
                </a:solidFill>
                <a:latin typeface="Abel"/>
                <a:cs typeface="Times New Roman" panose="02020603050405020304" pitchFamily="18" charset="0"/>
              </a:rPr>
              <a:t>THAM GIA THỊ TRƯỜNG</a:t>
            </a:r>
            <a:endParaRPr lang="en-US" dirty="0">
              <a:solidFill>
                <a:srgbClr val="000000"/>
              </a:solidFill>
              <a:latin typeface="Abel"/>
              <a:cs typeface="Times New Roman" panose="02020603050405020304" pitchFamily="18" charset="0"/>
            </a:endParaRPr>
          </a:p>
        </p:txBody>
      </p:sp>
      <p:pic>
        <p:nvPicPr>
          <p:cNvPr id="7172" name="Picture 2" descr="Image result for chá»§ nghÄ©a mÃ¡c lÃ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0784" y="2455964"/>
            <a:ext cx="3097213" cy="3608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73" name="Group 21"/>
          <p:cNvGrpSpPr>
            <a:grpSpLocks/>
          </p:cNvGrpSpPr>
          <p:nvPr/>
        </p:nvGrpSpPr>
        <p:grpSpPr bwMode="auto">
          <a:xfrm flipV="1">
            <a:off x="1" y="1899651"/>
            <a:ext cx="12191999" cy="506436"/>
            <a:chOff x="240" y="576"/>
            <a:chExt cx="5298" cy="0"/>
          </a:xfrm>
        </p:grpSpPr>
        <p:sp>
          <p:nvSpPr>
            <p:cNvPr id="7174"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sp>
          <p:nvSpPr>
            <p:cNvPr id="7175"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grpSp>
      <p:sp>
        <p:nvSpPr>
          <p:cNvPr id="8" name="Text Box 12"/>
          <p:cNvSpPr txBox="1">
            <a:spLocks noChangeArrowheads="1"/>
          </p:cNvSpPr>
          <p:nvPr/>
        </p:nvSpPr>
        <p:spPr bwMode="auto">
          <a:xfrm>
            <a:off x="4703224" y="2988460"/>
            <a:ext cx="7071434"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err="1">
                <a:solidFill>
                  <a:srgbClr val="0033CC"/>
                </a:solidFill>
                <a:latin typeface="Abel"/>
                <a:cs typeface="Times New Roman" panose="02020603050405020304" pitchFamily="18" charset="0"/>
              </a:rPr>
              <a:t>Lý</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luận</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của</a:t>
            </a:r>
            <a:r>
              <a:rPr lang="en-US" altLang="en-US" sz="2400" b="1" dirty="0">
                <a:solidFill>
                  <a:srgbClr val="0033CC"/>
                </a:solidFill>
                <a:latin typeface="Abel"/>
                <a:cs typeface="Times New Roman" panose="02020603050405020304" pitchFamily="18" charset="0"/>
              </a:rPr>
              <a:t> C. </a:t>
            </a:r>
            <a:r>
              <a:rPr lang="en-US" altLang="en-US" sz="2400" b="1" dirty="0" err="1">
                <a:solidFill>
                  <a:srgbClr val="0033CC"/>
                </a:solidFill>
                <a:latin typeface="Abel"/>
                <a:cs typeface="Times New Roman" panose="02020603050405020304" pitchFamily="18" charset="0"/>
              </a:rPr>
              <a:t>Mác</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về</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sản</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xuất</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hàng</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hóa</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và</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hàng</a:t>
            </a:r>
            <a:r>
              <a:rPr lang="en-US" altLang="en-US" sz="2400" b="1" dirty="0">
                <a:solidFill>
                  <a:srgbClr val="0033CC"/>
                </a:solidFill>
                <a:latin typeface="Abel"/>
                <a:cs typeface="Times New Roman" panose="02020603050405020304" pitchFamily="18" charset="0"/>
              </a:rPr>
              <a:t> </a:t>
            </a:r>
            <a:r>
              <a:rPr lang="en-US" altLang="en-US" sz="2400" b="1" dirty="0" err="1">
                <a:solidFill>
                  <a:srgbClr val="0033CC"/>
                </a:solidFill>
                <a:latin typeface="Abel"/>
                <a:cs typeface="Times New Roman" panose="02020603050405020304" pitchFamily="18" charset="0"/>
              </a:rPr>
              <a:t>hóa</a:t>
            </a:r>
            <a:endParaRPr lang="en-US" altLang="en-US" sz="2400" b="1" dirty="0">
              <a:solidFill>
                <a:srgbClr val="0033CC"/>
              </a:solidFill>
              <a:latin typeface="Abel"/>
              <a:cs typeface="Times New Roman" panose="02020603050405020304" pitchFamily="18" charset="0"/>
            </a:endParaRPr>
          </a:p>
        </p:txBody>
      </p:sp>
      <p:sp>
        <p:nvSpPr>
          <p:cNvPr id="9" name="Text Box 15"/>
          <p:cNvSpPr txBox="1">
            <a:spLocks noChangeArrowheads="1"/>
          </p:cNvSpPr>
          <p:nvPr/>
        </p:nvSpPr>
        <p:spPr bwMode="auto">
          <a:xfrm>
            <a:off x="4703224" y="4130442"/>
            <a:ext cx="7183976"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err="1">
                <a:solidFill>
                  <a:srgbClr val="CC6600"/>
                </a:solidFill>
                <a:latin typeface="Abel"/>
                <a:cs typeface="Times New Roman" panose="02020603050405020304" pitchFamily="18" charset="0"/>
              </a:rPr>
              <a:t>Thị</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trường</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và</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vai</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trò</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của</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các</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chủ</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thể</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tham</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gia</a:t>
            </a:r>
            <a:r>
              <a:rPr lang="en-US" altLang="en-US" sz="2400" b="1" dirty="0">
                <a:solidFill>
                  <a:srgbClr val="CC6600"/>
                </a:solidFill>
                <a:latin typeface="Abel"/>
                <a:cs typeface="Times New Roman" panose="02020603050405020304" pitchFamily="18" charset="0"/>
              </a:rPr>
              <a:t> </a:t>
            </a:r>
          </a:p>
          <a:p>
            <a:pPr algn="ctr">
              <a:spcBef>
                <a:spcPct val="0"/>
              </a:spcBef>
              <a:buClrTx/>
              <a:buFontTx/>
              <a:buNone/>
            </a:pPr>
            <a:r>
              <a:rPr lang="en-US" altLang="en-US" sz="2400" b="1" dirty="0" err="1">
                <a:solidFill>
                  <a:srgbClr val="CC6600"/>
                </a:solidFill>
                <a:latin typeface="Abel"/>
                <a:cs typeface="Times New Roman" panose="02020603050405020304" pitchFamily="18" charset="0"/>
              </a:rPr>
              <a:t>thị</a:t>
            </a:r>
            <a:r>
              <a:rPr lang="en-US" altLang="en-US" sz="2400" b="1" dirty="0">
                <a:solidFill>
                  <a:srgbClr val="CC6600"/>
                </a:solidFill>
                <a:latin typeface="Abel"/>
                <a:cs typeface="Times New Roman" panose="02020603050405020304" pitchFamily="18" charset="0"/>
              </a:rPr>
              <a:t> </a:t>
            </a:r>
            <a:r>
              <a:rPr lang="en-US" altLang="en-US" sz="2400" b="1" dirty="0" err="1">
                <a:solidFill>
                  <a:srgbClr val="CC6600"/>
                </a:solidFill>
                <a:latin typeface="Abel"/>
                <a:cs typeface="Times New Roman" panose="02020603050405020304" pitchFamily="18" charset="0"/>
              </a:rPr>
              <a:t>trường</a:t>
            </a:r>
            <a:endParaRPr lang="en-US" altLang="en-US" sz="2400" b="1" dirty="0">
              <a:solidFill>
                <a:srgbClr val="CC6600"/>
              </a:solidFill>
              <a:latin typeface="Abel"/>
              <a:cs typeface="Times New Roman" panose="02020603050405020304" pitchFamily="18" charset="0"/>
            </a:endParaRPr>
          </a:p>
        </p:txBody>
      </p:sp>
      <p:sp>
        <p:nvSpPr>
          <p:cNvPr id="14" name="Line 11"/>
          <p:cNvSpPr>
            <a:spLocks noChangeShapeType="1"/>
          </p:cNvSpPr>
          <p:nvPr/>
        </p:nvSpPr>
        <p:spPr bwMode="auto">
          <a:xfrm>
            <a:off x="4703224" y="3837091"/>
            <a:ext cx="7023100" cy="4762"/>
          </a:xfrm>
          <a:prstGeom prst="line">
            <a:avLst/>
          </a:prstGeom>
          <a:noFill/>
          <a:ln w="25400">
            <a:solidFill>
              <a:schemeClr val="tx2"/>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 name="Line 14"/>
          <p:cNvSpPr>
            <a:spLocks noChangeShapeType="1"/>
          </p:cNvSpPr>
          <p:nvPr/>
        </p:nvSpPr>
        <p:spPr bwMode="auto">
          <a:xfrm>
            <a:off x="4560349" y="4996180"/>
            <a:ext cx="7165975" cy="4763"/>
          </a:xfrm>
          <a:prstGeom prst="line">
            <a:avLst/>
          </a:prstGeom>
          <a:noFill/>
          <a:ln w="25400">
            <a:solidFill>
              <a:schemeClr val="tx2"/>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 name="Hexagon 1"/>
          <p:cNvSpPr/>
          <p:nvPr/>
        </p:nvSpPr>
        <p:spPr>
          <a:xfrm>
            <a:off x="3559125" y="2950329"/>
            <a:ext cx="1001223" cy="865738"/>
          </a:xfrm>
          <a:prstGeom prst="hexagon">
            <a:avLst/>
          </a:prstGeom>
          <a:solidFill>
            <a:srgbClr val="0033CC"/>
          </a:solidFill>
          <a:ln>
            <a:solidFill>
              <a:srgbClr val="3333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t>2.1</a:t>
            </a:r>
          </a:p>
        </p:txBody>
      </p:sp>
      <p:sp>
        <p:nvSpPr>
          <p:cNvPr id="17" name="Hexagon 16"/>
          <p:cNvSpPr/>
          <p:nvPr/>
        </p:nvSpPr>
        <p:spPr>
          <a:xfrm>
            <a:off x="3559126" y="4130442"/>
            <a:ext cx="1001223" cy="865738"/>
          </a:xfrm>
          <a:prstGeom prst="hexagon">
            <a:avLst/>
          </a:prstGeom>
          <a:solidFill>
            <a:srgbClr val="CC6600"/>
          </a:solidFill>
          <a:ln>
            <a:solidFill>
              <a:srgbClr val="CC6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t>2.2</a:t>
            </a:r>
          </a:p>
        </p:txBody>
      </p:sp>
      <p:sp>
        <p:nvSpPr>
          <p:cNvPr id="3" name="Rectangle 2"/>
          <p:cNvSpPr/>
          <p:nvPr/>
        </p:nvSpPr>
        <p:spPr>
          <a:xfrm>
            <a:off x="5435519" y="1076248"/>
            <a:ext cx="1866217" cy="461665"/>
          </a:xfrm>
          <a:prstGeom prst="rect">
            <a:avLst/>
          </a:prstGeom>
        </p:spPr>
        <p:txBody>
          <a:bodyPr wrap="none">
            <a:spAutoFit/>
          </a:bodyPr>
          <a:lstStyle/>
          <a:p>
            <a:pPr algn="ctr" defTabSz="914400" eaLnBrk="0" fontAlgn="base" hangingPunct="0">
              <a:lnSpc>
                <a:spcPct val="100000"/>
              </a:lnSpc>
              <a:spcBef>
                <a:spcPts val="0"/>
              </a:spcBef>
              <a:buNone/>
            </a:pPr>
            <a:r>
              <a:rPr lang="en-US" sz="2400" b="1" dirty="0">
                <a:solidFill>
                  <a:srgbClr val="C00000"/>
                </a:solidFill>
                <a:latin typeface="Abel"/>
                <a:cs typeface="Times New Roman" panose="02020603050405020304" pitchFamily="18" charset="0"/>
              </a:rPr>
              <a:t>CHƯƠNG 2</a:t>
            </a:r>
          </a:p>
        </p:txBody>
      </p:sp>
      <p:pic>
        <p:nvPicPr>
          <p:cNvPr id="16" name="Picture 1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43516390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Freeform 23">
            <a:extLst>
              <a:ext uri="{FF2B5EF4-FFF2-40B4-BE49-F238E27FC236}">
                <a16:creationId xmlns="" xmlns:a16="http://schemas.microsoft.com/office/drawing/2014/main" id="{752F6956-4C6F-41DB-A964-23A75CD3752E}"/>
              </a:ext>
            </a:extLst>
          </p:cNvPr>
          <p:cNvSpPr/>
          <p:nvPr/>
        </p:nvSpPr>
        <p:spPr>
          <a:xfrm rot="21250921" flipH="1">
            <a:off x="4550185" y="4882577"/>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dirty="0">
              <a:solidFill>
                <a:prstClr val="white"/>
              </a:solidFill>
              <a:latin typeface="Calibri"/>
            </a:endParaRPr>
          </a:p>
        </p:txBody>
      </p:sp>
      <p:sp>
        <p:nvSpPr>
          <p:cNvPr id="23" name="Freeform 22">
            <a:extLst>
              <a:ext uri="{FF2B5EF4-FFF2-40B4-BE49-F238E27FC236}">
                <a16:creationId xmlns="" xmlns:a16="http://schemas.microsoft.com/office/drawing/2014/main" id="{98148040-78D0-4968-90B9-7DBF74409C30}"/>
              </a:ext>
            </a:extLst>
          </p:cNvPr>
          <p:cNvSpPr/>
          <p:nvPr/>
        </p:nvSpPr>
        <p:spPr>
          <a:xfrm rot="21250921" flipH="1">
            <a:off x="4550185" y="2783817"/>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dirty="0">
              <a:solidFill>
                <a:prstClr val="white"/>
              </a:solidFill>
              <a:latin typeface="Calibri"/>
            </a:endParaRPr>
          </a:p>
        </p:txBody>
      </p:sp>
      <p:sp>
        <p:nvSpPr>
          <p:cNvPr id="22" name="Freeform 21">
            <a:extLst>
              <a:ext uri="{FF2B5EF4-FFF2-40B4-BE49-F238E27FC236}">
                <a16:creationId xmlns="" xmlns:a16="http://schemas.microsoft.com/office/drawing/2014/main" id="{D031C090-FDD3-4320-BB82-0999D7D20085}"/>
              </a:ext>
            </a:extLst>
          </p:cNvPr>
          <p:cNvSpPr/>
          <p:nvPr/>
        </p:nvSpPr>
        <p:spPr>
          <a:xfrm rot="349079">
            <a:off x="3410991" y="4149769"/>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dirty="0">
              <a:solidFill>
                <a:prstClr val="white"/>
              </a:solidFill>
              <a:latin typeface="Calibri"/>
            </a:endParaRPr>
          </a:p>
        </p:txBody>
      </p:sp>
      <p:sp>
        <p:nvSpPr>
          <p:cNvPr id="20" name="Freeform 19">
            <a:extLst>
              <a:ext uri="{FF2B5EF4-FFF2-40B4-BE49-F238E27FC236}">
                <a16:creationId xmlns="" xmlns:a16="http://schemas.microsoft.com/office/drawing/2014/main" id="{AD5D5F99-98E6-4F16-971D-382B7E95EEBD}"/>
              </a:ext>
            </a:extLst>
          </p:cNvPr>
          <p:cNvSpPr/>
          <p:nvPr/>
        </p:nvSpPr>
        <p:spPr>
          <a:xfrm rot="349079">
            <a:off x="3352801" y="2150675"/>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dirty="0">
              <a:solidFill>
                <a:prstClr val="white"/>
              </a:solidFill>
              <a:latin typeface="Calibri"/>
            </a:endParaRPr>
          </a:p>
        </p:txBody>
      </p:sp>
      <p:sp>
        <p:nvSpPr>
          <p:cNvPr id="6" name="Freeform 5">
            <a:extLst>
              <a:ext uri="{FF2B5EF4-FFF2-40B4-BE49-F238E27FC236}">
                <a16:creationId xmlns="" xmlns:a16="http://schemas.microsoft.com/office/drawing/2014/main" id="{BDEF5B69-650C-45AF-8FD7-43EABAE1B680}"/>
              </a:ext>
            </a:extLst>
          </p:cNvPr>
          <p:cNvSpPr/>
          <p:nvPr/>
        </p:nvSpPr>
        <p:spPr>
          <a:xfrm>
            <a:off x="5169189" y="1987550"/>
            <a:ext cx="517525" cy="1604962"/>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solidFill>
            <a:srgbClr val="FF658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7" name="Round Same Side Corner Rectangle 6">
            <a:extLst>
              <a:ext uri="{FF2B5EF4-FFF2-40B4-BE49-F238E27FC236}">
                <a16:creationId xmlns="" xmlns:a16="http://schemas.microsoft.com/office/drawing/2014/main" id="{0BF406E0-22A7-4675-B2DC-64036A0C4DDE}"/>
              </a:ext>
            </a:extLst>
          </p:cNvPr>
          <p:cNvSpPr/>
          <p:nvPr/>
        </p:nvSpPr>
        <p:spPr>
          <a:xfrm rot="16200000">
            <a:off x="2431783" y="845614"/>
            <a:ext cx="1076325" cy="4495584"/>
          </a:xfrm>
          <a:prstGeom prst="round2SameRect">
            <a:avLst>
              <a:gd name="adj1" fmla="val 50000"/>
              <a:gd name="adj2" fmla="val 0"/>
            </a:avLst>
          </a:prstGeom>
          <a:solidFill>
            <a:srgbClr val="FF2E5B"/>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grpSp>
        <p:nvGrpSpPr>
          <p:cNvPr id="493585" name="Group 7">
            <a:extLst>
              <a:ext uri="{FF2B5EF4-FFF2-40B4-BE49-F238E27FC236}">
                <a16:creationId xmlns="" xmlns:a16="http://schemas.microsoft.com/office/drawing/2014/main" id="{43F7FEB6-761D-467D-B484-5CF86B71DEC8}"/>
              </a:ext>
            </a:extLst>
          </p:cNvPr>
          <p:cNvGrpSpPr>
            <a:grpSpLocks/>
          </p:cNvGrpSpPr>
          <p:nvPr/>
        </p:nvGrpSpPr>
        <p:grpSpPr bwMode="auto">
          <a:xfrm flipH="1">
            <a:off x="6709238" y="2958403"/>
            <a:ext cx="4868646" cy="1604962"/>
            <a:chOff x="5187951" y="1304132"/>
            <a:chExt cx="3278980" cy="1604168"/>
          </a:xfrm>
        </p:grpSpPr>
        <p:sp>
          <p:nvSpPr>
            <p:cNvPr id="9" name="Freeform 8">
              <a:extLst>
                <a:ext uri="{FF2B5EF4-FFF2-40B4-BE49-F238E27FC236}">
                  <a16:creationId xmlns="" xmlns:a16="http://schemas.microsoft.com/office/drawing/2014/main" id="{DB55CA22-9014-4DCF-83FE-311A2EAA3838}"/>
                </a:ext>
              </a:extLst>
            </p:cNvPr>
            <p:cNvSpPr/>
            <p:nvPr/>
          </p:nvSpPr>
          <p:spPr>
            <a:xfrm>
              <a:off x="7949531" y="1304132"/>
              <a:ext cx="517400" cy="1604168"/>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solidFill>
              <a:srgbClr val="3D3D3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10" name="Round Same Side Corner Rectangle 9">
              <a:extLst>
                <a:ext uri="{FF2B5EF4-FFF2-40B4-BE49-F238E27FC236}">
                  <a16:creationId xmlns="" xmlns:a16="http://schemas.microsoft.com/office/drawing/2014/main" id="{1322C03C-4CD4-45EB-848B-B664F479B519}"/>
                </a:ext>
              </a:extLst>
            </p:cNvPr>
            <p:cNvSpPr/>
            <p:nvPr/>
          </p:nvSpPr>
          <p:spPr>
            <a:xfrm rot="16200000">
              <a:off x="6037192" y="994375"/>
              <a:ext cx="1063099" cy="2761580"/>
            </a:xfrm>
            <a:prstGeom prst="round2SameRect">
              <a:avLst>
                <a:gd name="adj1" fmla="val 50000"/>
                <a:gd name="adj2" fmla="val 0"/>
              </a:avLst>
            </a:prstGeom>
            <a:solidFill>
              <a:srgbClr val="505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grpSp>
      <p:grpSp>
        <p:nvGrpSpPr>
          <p:cNvPr id="13" name="Group 12">
            <a:extLst>
              <a:ext uri="{FF2B5EF4-FFF2-40B4-BE49-F238E27FC236}">
                <a16:creationId xmlns="" xmlns:a16="http://schemas.microsoft.com/office/drawing/2014/main" id="{6C262F67-F2BE-42AA-BAB4-9F953A27380A}"/>
              </a:ext>
            </a:extLst>
          </p:cNvPr>
          <p:cNvGrpSpPr/>
          <p:nvPr/>
        </p:nvGrpSpPr>
        <p:grpSpPr>
          <a:xfrm flipH="1">
            <a:off x="6691313" y="4950977"/>
            <a:ext cx="4868010" cy="1604168"/>
            <a:chOff x="5187951" y="1304132"/>
            <a:chExt cx="3278980" cy="1604168"/>
          </a:xfrm>
          <a:solidFill>
            <a:srgbClr val="006600"/>
          </a:solidFill>
        </p:grpSpPr>
        <p:sp>
          <p:nvSpPr>
            <p:cNvPr id="14" name="Freeform 13">
              <a:extLst>
                <a:ext uri="{FF2B5EF4-FFF2-40B4-BE49-F238E27FC236}">
                  <a16:creationId xmlns="" xmlns:a16="http://schemas.microsoft.com/office/drawing/2014/main" id="{C0AF092A-B2DC-4C16-AF04-FED02CBC588D}"/>
                </a:ext>
              </a:extLst>
            </p:cNvPr>
            <p:cNvSpPr/>
            <p:nvPr/>
          </p:nvSpPr>
          <p:spPr>
            <a:xfrm>
              <a:off x="7950200" y="1304132"/>
              <a:ext cx="516731" cy="1604168"/>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15" name="Round Same Side Corner Rectangle 14">
              <a:extLst>
                <a:ext uri="{FF2B5EF4-FFF2-40B4-BE49-F238E27FC236}">
                  <a16:creationId xmlns="" xmlns:a16="http://schemas.microsoft.com/office/drawing/2014/main" id="{1D6D090A-4BE6-434F-950B-CE9B984DB556}"/>
                </a:ext>
              </a:extLst>
            </p:cNvPr>
            <p:cNvSpPr/>
            <p:nvPr/>
          </p:nvSpPr>
          <p:spPr>
            <a:xfrm rot="16200000">
              <a:off x="6037285" y="994589"/>
              <a:ext cx="1063581" cy="2762250"/>
            </a:xfrm>
            <a:prstGeom prst="round2SameRect">
              <a:avLst>
                <a:gd name="adj1" fmla="val 50000"/>
                <a:gd name="adj2" fmla="val 0"/>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grpSp>
      <p:sp>
        <p:nvSpPr>
          <p:cNvPr id="17" name="Freeform 16">
            <a:extLst>
              <a:ext uri="{FF2B5EF4-FFF2-40B4-BE49-F238E27FC236}">
                <a16:creationId xmlns="" xmlns:a16="http://schemas.microsoft.com/office/drawing/2014/main" id="{F51E0F2C-2CD0-4B8F-9AA4-74FEBF2F250D}"/>
              </a:ext>
            </a:extLst>
          </p:cNvPr>
          <p:cNvSpPr/>
          <p:nvPr/>
        </p:nvSpPr>
        <p:spPr>
          <a:xfrm>
            <a:off x="5217737" y="4031476"/>
            <a:ext cx="517525" cy="1603375"/>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solidFill>
            <a:srgbClr val="53C5F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18" name="Round Same Side Corner Rectangle 17">
            <a:extLst>
              <a:ext uri="{FF2B5EF4-FFF2-40B4-BE49-F238E27FC236}">
                <a16:creationId xmlns="" xmlns:a16="http://schemas.microsoft.com/office/drawing/2014/main" id="{8681FCD1-7507-4527-830F-A85649EB5288}"/>
              </a:ext>
            </a:extLst>
          </p:cNvPr>
          <p:cNvSpPr/>
          <p:nvPr/>
        </p:nvSpPr>
        <p:spPr>
          <a:xfrm rot="16200000">
            <a:off x="2533127" y="2724253"/>
            <a:ext cx="1062857" cy="4501070"/>
          </a:xfrm>
          <a:prstGeom prst="round2SameRect">
            <a:avLst>
              <a:gd name="adj1" fmla="val 50000"/>
              <a:gd name="adj2" fmla="val 0"/>
            </a:avLst>
          </a:prstGeom>
          <a:solidFill>
            <a:srgbClr val="11AFEE"/>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5" name="Round Single Corner Rectangle 4">
            <a:extLst>
              <a:ext uri="{FF2B5EF4-FFF2-40B4-BE49-F238E27FC236}">
                <a16:creationId xmlns="" xmlns:a16="http://schemas.microsoft.com/office/drawing/2014/main" id="{4436C581-7BBB-4DCF-91E3-C1965C84E29D}"/>
              </a:ext>
            </a:extLst>
          </p:cNvPr>
          <p:cNvSpPr/>
          <p:nvPr/>
        </p:nvSpPr>
        <p:spPr>
          <a:xfrm>
            <a:off x="5686714" y="1987550"/>
            <a:ext cx="1073150" cy="1073150"/>
          </a:xfrm>
          <a:prstGeom prst="round1Rect">
            <a:avLst>
              <a:gd name="adj" fmla="val 50000"/>
            </a:avLst>
          </a:prstGeom>
          <a:solidFill>
            <a:srgbClr val="FF2E5B"/>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11" name="Rectangle 10">
            <a:extLst>
              <a:ext uri="{FF2B5EF4-FFF2-40B4-BE49-F238E27FC236}">
                <a16:creationId xmlns="" xmlns:a16="http://schemas.microsoft.com/office/drawing/2014/main" id="{D1D3B604-588B-4AFE-9A0F-AA6A4876AFDE}"/>
              </a:ext>
            </a:extLst>
          </p:cNvPr>
          <p:cNvSpPr/>
          <p:nvPr/>
        </p:nvSpPr>
        <p:spPr>
          <a:xfrm>
            <a:off x="5702011" y="2969576"/>
            <a:ext cx="1073150" cy="1076325"/>
          </a:xfrm>
          <a:prstGeom prst="rect">
            <a:avLst/>
          </a:prstGeom>
          <a:solidFill>
            <a:srgbClr val="505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16" name="Round Single Corner Rectangle 15">
            <a:extLst>
              <a:ext uri="{FF2B5EF4-FFF2-40B4-BE49-F238E27FC236}">
                <a16:creationId xmlns="" xmlns:a16="http://schemas.microsoft.com/office/drawing/2014/main" id="{AED777F5-DA27-44A7-88FF-00BA5DF8BEBF}"/>
              </a:ext>
            </a:extLst>
          </p:cNvPr>
          <p:cNvSpPr/>
          <p:nvPr/>
        </p:nvSpPr>
        <p:spPr>
          <a:xfrm flipH="1" flipV="1">
            <a:off x="5674763" y="4954194"/>
            <a:ext cx="1074738" cy="1073150"/>
          </a:xfrm>
          <a:prstGeom prst="round1Rect">
            <a:avLst>
              <a:gd name="adj" fmla="val 50000"/>
            </a:avLst>
          </a:prstGeom>
          <a:solidFill>
            <a:srgbClr val="0066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19" name="Rectangle 18">
            <a:extLst>
              <a:ext uri="{FF2B5EF4-FFF2-40B4-BE49-F238E27FC236}">
                <a16:creationId xmlns="" xmlns:a16="http://schemas.microsoft.com/office/drawing/2014/main" id="{740E6C8E-E8C2-4479-A1CA-E93975478B25}"/>
              </a:ext>
            </a:extLst>
          </p:cNvPr>
          <p:cNvSpPr/>
          <p:nvPr/>
        </p:nvSpPr>
        <p:spPr>
          <a:xfrm>
            <a:off x="5686714" y="4007656"/>
            <a:ext cx="1073150" cy="1076325"/>
          </a:xfrm>
          <a:prstGeom prst="rect">
            <a:avLst/>
          </a:prstGeom>
          <a:solidFill>
            <a:srgbClr val="11AFEE"/>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prstClr val="white"/>
              </a:solidFill>
              <a:latin typeface="Calibri"/>
            </a:endParaRPr>
          </a:p>
        </p:txBody>
      </p:sp>
      <p:sp>
        <p:nvSpPr>
          <p:cNvPr id="493593" name="TextBox 24">
            <a:extLst>
              <a:ext uri="{FF2B5EF4-FFF2-40B4-BE49-F238E27FC236}">
                <a16:creationId xmlns="" xmlns:a16="http://schemas.microsoft.com/office/drawing/2014/main" id="{AF20A5FF-9AFF-4A17-A930-E87D23B17984}"/>
              </a:ext>
            </a:extLst>
          </p:cNvPr>
          <p:cNvSpPr txBox="1">
            <a:spLocks noChangeArrowheads="1"/>
          </p:cNvSpPr>
          <p:nvPr/>
        </p:nvSpPr>
        <p:spPr bwMode="auto">
          <a:xfrm>
            <a:off x="5817104" y="2213178"/>
            <a:ext cx="84296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en-US" sz="3600" b="1" dirty="0">
                <a:solidFill>
                  <a:prstClr val="white"/>
                </a:solidFill>
                <a:latin typeface="Verdana" panose="020B0604030504040204" pitchFamily="34" charset="0"/>
                <a:cs typeface="Arial" panose="020B0604020202020204" pitchFamily="34" charset="0"/>
              </a:rPr>
              <a:t>01</a:t>
            </a:r>
          </a:p>
        </p:txBody>
      </p:sp>
      <p:sp>
        <p:nvSpPr>
          <p:cNvPr id="493594" name="TextBox 25">
            <a:extLst>
              <a:ext uri="{FF2B5EF4-FFF2-40B4-BE49-F238E27FC236}">
                <a16:creationId xmlns="" xmlns:a16="http://schemas.microsoft.com/office/drawing/2014/main" id="{B909302E-A7B2-496C-A28A-780CBDA272D3}"/>
              </a:ext>
            </a:extLst>
          </p:cNvPr>
          <p:cNvSpPr txBox="1">
            <a:spLocks noChangeArrowheads="1"/>
          </p:cNvSpPr>
          <p:nvPr/>
        </p:nvSpPr>
        <p:spPr bwMode="auto">
          <a:xfrm>
            <a:off x="5775507" y="3177845"/>
            <a:ext cx="8429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en-US" sz="3600" b="1" dirty="0">
                <a:solidFill>
                  <a:prstClr val="white"/>
                </a:solidFill>
                <a:latin typeface="Verdana" panose="020B0604030504040204" pitchFamily="34" charset="0"/>
                <a:cs typeface="Arial" panose="020B0604020202020204" pitchFamily="34" charset="0"/>
              </a:rPr>
              <a:t>02</a:t>
            </a:r>
          </a:p>
        </p:txBody>
      </p:sp>
      <p:sp>
        <p:nvSpPr>
          <p:cNvPr id="493595" name="TextBox 26">
            <a:extLst>
              <a:ext uri="{FF2B5EF4-FFF2-40B4-BE49-F238E27FC236}">
                <a16:creationId xmlns="" xmlns:a16="http://schemas.microsoft.com/office/drawing/2014/main" id="{536CE7EE-1E80-4F17-805F-BBF694241D3E}"/>
              </a:ext>
            </a:extLst>
          </p:cNvPr>
          <p:cNvSpPr txBox="1">
            <a:spLocks noChangeArrowheads="1"/>
          </p:cNvSpPr>
          <p:nvPr/>
        </p:nvSpPr>
        <p:spPr bwMode="auto">
          <a:xfrm>
            <a:off x="5743576" y="4165810"/>
            <a:ext cx="84296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en-US" sz="3600" b="1" dirty="0">
                <a:solidFill>
                  <a:prstClr val="white"/>
                </a:solidFill>
                <a:latin typeface="Verdana" panose="020B0604030504040204" pitchFamily="34" charset="0"/>
                <a:cs typeface="Arial" panose="020B0604020202020204" pitchFamily="34" charset="0"/>
              </a:rPr>
              <a:t>03</a:t>
            </a:r>
          </a:p>
        </p:txBody>
      </p:sp>
      <p:sp>
        <p:nvSpPr>
          <p:cNvPr id="493596" name="TextBox 27">
            <a:extLst>
              <a:ext uri="{FF2B5EF4-FFF2-40B4-BE49-F238E27FC236}">
                <a16:creationId xmlns="" xmlns:a16="http://schemas.microsoft.com/office/drawing/2014/main" id="{E0D3B669-79E9-491E-ABBF-CDC57975C85B}"/>
              </a:ext>
            </a:extLst>
          </p:cNvPr>
          <p:cNvSpPr txBox="1">
            <a:spLocks noChangeArrowheads="1"/>
          </p:cNvSpPr>
          <p:nvPr/>
        </p:nvSpPr>
        <p:spPr bwMode="auto">
          <a:xfrm>
            <a:off x="5735262" y="5105361"/>
            <a:ext cx="842963"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defTabSz="914400" fontAlgn="base">
              <a:spcBef>
                <a:spcPct val="0"/>
              </a:spcBef>
              <a:spcAft>
                <a:spcPct val="0"/>
              </a:spcAft>
              <a:buNone/>
            </a:pPr>
            <a:r>
              <a:rPr lang="en-US" altLang="en-US" sz="3600" b="1" dirty="0">
                <a:solidFill>
                  <a:prstClr val="white"/>
                </a:solidFill>
                <a:latin typeface="Verdana" panose="020B0604030504040204" pitchFamily="34" charset="0"/>
                <a:cs typeface="Arial" panose="020B0604020202020204" pitchFamily="34" charset="0"/>
              </a:rPr>
              <a:t>04</a:t>
            </a:r>
          </a:p>
        </p:txBody>
      </p:sp>
      <p:sp>
        <p:nvSpPr>
          <p:cNvPr id="29" name="Rectangle 28">
            <a:extLst>
              <a:ext uri="{FF2B5EF4-FFF2-40B4-BE49-F238E27FC236}">
                <a16:creationId xmlns="" xmlns:a16="http://schemas.microsoft.com/office/drawing/2014/main" id="{2FC8FFB3-A568-4C7A-A336-D8D904B3AF2A}"/>
              </a:ext>
            </a:extLst>
          </p:cNvPr>
          <p:cNvSpPr/>
          <p:nvPr/>
        </p:nvSpPr>
        <p:spPr>
          <a:xfrm>
            <a:off x="7742358" y="3780580"/>
            <a:ext cx="3155745" cy="461665"/>
          </a:xfrm>
          <a:prstGeom prst="rect">
            <a:avLst/>
          </a:prstGeom>
        </p:spPr>
        <p:txBody>
          <a:bodyPr wrap="square">
            <a:spAutoFit/>
          </a:bodyPr>
          <a:lstStyle/>
          <a:p>
            <a:pPr defTabSz="914400">
              <a:defRPr/>
            </a:pPr>
            <a:r>
              <a:rPr lang="vi-VN" sz="2400" b="1" dirty="0">
                <a:solidFill>
                  <a:prstClr val="white">
                    <a:lumMod val="95000"/>
                  </a:prstClr>
                </a:solidFill>
                <a:latin typeface="Arial" pitchFamily="34" charset="0"/>
                <a:cs typeface="Arial" panose="020B0604020202020204" pitchFamily="34" charset="0"/>
              </a:rPr>
              <a:t>2.1.2. HÀNG HÓA</a:t>
            </a:r>
            <a:endParaRPr lang="en-US" sz="2400" b="1" dirty="0">
              <a:solidFill>
                <a:prstClr val="white">
                  <a:lumMod val="95000"/>
                </a:prstClr>
              </a:solidFill>
              <a:latin typeface="Arial" pitchFamily="34" charset="0"/>
              <a:cs typeface="Arial" panose="020B0604020202020204" pitchFamily="34" charset="0"/>
            </a:endParaRPr>
          </a:p>
        </p:txBody>
      </p:sp>
      <p:sp>
        <p:nvSpPr>
          <p:cNvPr id="493598" name="Rectangle 29">
            <a:extLst>
              <a:ext uri="{FF2B5EF4-FFF2-40B4-BE49-F238E27FC236}">
                <a16:creationId xmlns="" xmlns:a16="http://schemas.microsoft.com/office/drawing/2014/main" id="{B3F068E2-C79F-4E8A-95CB-460C9F7D827C}"/>
              </a:ext>
            </a:extLst>
          </p:cNvPr>
          <p:cNvSpPr>
            <a:spLocks noChangeArrowheads="1"/>
          </p:cNvSpPr>
          <p:nvPr/>
        </p:nvSpPr>
        <p:spPr bwMode="auto">
          <a:xfrm>
            <a:off x="7642864" y="5287524"/>
            <a:ext cx="354467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None/>
            </a:pPr>
            <a:r>
              <a:rPr lang="vi-VN" altLang="en-US" sz="2000" b="1" dirty="0">
                <a:solidFill>
                  <a:schemeClr val="bg1"/>
                </a:solidFill>
                <a:cs typeface="Arial" panose="020B0604020202020204" pitchFamily="34" charset="0"/>
              </a:rPr>
              <a:t>2.1.4. DỊCH VỤ VÀ MỘT SỐ HÀNG HÓA ĐẶC BIỆT</a:t>
            </a:r>
            <a:endParaRPr lang="en-US" altLang="en-US" sz="2000" b="1" dirty="0">
              <a:solidFill>
                <a:schemeClr val="bg1"/>
              </a:solidFill>
              <a:cs typeface="Arial" panose="020B0604020202020204" pitchFamily="34" charset="0"/>
            </a:endParaRPr>
          </a:p>
        </p:txBody>
      </p:sp>
      <p:sp>
        <p:nvSpPr>
          <p:cNvPr id="31" name="Rectangle 30">
            <a:extLst>
              <a:ext uri="{FF2B5EF4-FFF2-40B4-BE49-F238E27FC236}">
                <a16:creationId xmlns="" xmlns:a16="http://schemas.microsoft.com/office/drawing/2014/main" id="{19FE4FD8-E4A4-4AB9-A181-CB96EB8CF131}"/>
              </a:ext>
            </a:extLst>
          </p:cNvPr>
          <p:cNvSpPr/>
          <p:nvPr/>
        </p:nvSpPr>
        <p:spPr>
          <a:xfrm>
            <a:off x="906875" y="2669904"/>
            <a:ext cx="4126139" cy="830997"/>
          </a:xfrm>
          <a:prstGeom prst="rect">
            <a:avLst/>
          </a:prstGeom>
        </p:spPr>
        <p:txBody>
          <a:bodyPr wrap="square">
            <a:spAutoFit/>
          </a:bodyPr>
          <a:lstStyle/>
          <a:p>
            <a:pPr algn="ctr" defTabSz="914400">
              <a:defRPr/>
            </a:pPr>
            <a:r>
              <a:rPr lang="vi-VN" sz="2400" b="1" dirty="0">
                <a:solidFill>
                  <a:prstClr val="white">
                    <a:lumMod val="95000"/>
                  </a:prstClr>
                </a:solidFill>
                <a:latin typeface="Arial" pitchFamily="34" charset="0"/>
                <a:cs typeface="Arial" panose="020B0604020202020204" pitchFamily="34" charset="0"/>
              </a:rPr>
              <a:t>2.1.1. SẢN XUẤT </a:t>
            </a:r>
          </a:p>
          <a:p>
            <a:pPr algn="ctr" defTabSz="914400">
              <a:defRPr/>
            </a:pPr>
            <a:r>
              <a:rPr lang="vi-VN" sz="2400" b="1" dirty="0">
                <a:solidFill>
                  <a:prstClr val="white">
                    <a:lumMod val="95000"/>
                  </a:prstClr>
                </a:solidFill>
                <a:latin typeface="Arial" pitchFamily="34" charset="0"/>
                <a:cs typeface="Arial" panose="020B0604020202020204" pitchFamily="34" charset="0"/>
              </a:rPr>
              <a:t>HÀNG HÓA</a:t>
            </a:r>
            <a:endParaRPr lang="en-US" sz="2400" b="1" dirty="0">
              <a:solidFill>
                <a:prstClr val="white">
                  <a:lumMod val="95000"/>
                </a:prstClr>
              </a:solidFill>
              <a:latin typeface="Arial" pitchFamily="34" charset="0"/>
              <a:cs typeface="Arial" panose="020B0604020202020204" pitchFamily="34" charset="0"/>
            </a:endParaRPr>
          </a:p>
        </p:txBody>
      </p:sp>
      <p:sp>
        <p:nvSpPr>
          <p:cNvPr id="32" name="Rectangle 31">
            <a:extLst>
              <a:ext uri="{FF2B5EF4-FFF2-40B4-BE49-F238E27FC236}">
                <a16:creationId xmlns="" xmlns:a16="http://schemas.microsoft.com/office/drawing/2014/main" id="{F4193049-1BB8-46AB-80AF-62BD943C9184}"/>
              </a:ext>
            </a:extLst>
          </p:cNvPr>
          <p:cNvSpPr/>
          <p:nvPr/>
        </p:nvSpPr>
        <p:spPr>
          <a:xfrm>
            <a:off x="1503485" y="4643696"/>
            <a:ext cx="2667000" cy="461665"/>
          </a:xfrm>
          <a:prstGeom prst="rect">
            <a:avLst/>
          </a:prstGeom>
        </p:spPr>
        <p:txBody>
          <a:bodyPr>
            <a:spAutoFit/>
          </a:bodyPr>
          <a:lstStyle/>
          <a:p>
            <a:pPr algn="ctr" defTabSz="914400">
              <a:defRPr/>
            </a:pPr>
            <a:r>
              <a:rPr lang="vi-VN" sz="2400" b="1" dirty="0">
                <a:solidFill>
                  <a:prstClr val="white">
                    <a:lumMod val="95000"/>
                  </a:prstClr>
                </a:solidFill>
                <a:latin typeface="Arial" pitchFamily="34" charset="0"/>
                <a:cs typeface="Arial" panose="020B0604020202020204" pitchFamily="34" charset="0"/>
              </a:rPr>
              <a:t>2.1.3. TIỀN TỆ </a:t>
            </a:r>
            <a:endParaRPr lang="en-US" sz="2400" b="1" dirty="0">
              <a:solidFill>
                <a:prstClr val="white">
                  <a:lumMod val="95000"/>
                </a:prstClr>
              </a:solidFill>
              <a:latin typeface="Arial" pitchFamily="34" charset="0"/>
              <a:cs typeface="Arial" panose="020B0604020202020204" pitchFamily="34" charset="0"/>
            </a:endParaRPr>
          </a:p>
        </p:txBody>
      </p:sp>
      <p:sp>
        <p:nvSpPr>
          <p:cNvPr id="30" name="Text Box 12">
            <a:extLst>
              <a:ext uri="{FF2B5EF4-FFF2-40B4-BE49-F238E27FC236}">
                <a16:creationId xmlns="" xmlns:a16="http://schemas.microsoft.com/office/drawing/2014/main" id="{95C17BFD-D196-4E74-8566-29CE12D270D1}"/>
              </a:ext>
            </a:extLst>
          </p:cNvPr>
          <p:cNvSpPr txBox="1">
            <a:spLocks noChangeArrowheads="1"/>
          </p:cNvSpPr>
          <p:nvPr/>
        </p:nvSpPr>
        <p:spPr bwMode="auto">
          <a:xfrm>
            <a:off x="435429" y="374256"/>
            <a:ext cx="11016341"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b="1" dirty="0">
                <a:solidFill>
                  <a:srgbClr val="0033CC"/>
                </a:solidFill>
                <a:latin typeface="Abel"/>
                <a:cs typeface="Times New Roman" panose="02020603050405020304" pitchFamily="18" charset="0"/>
              </a:rPr>
              <a:t>2.1. </a:t>
            </a:r>
            <a:r>
              <a:rPr lang="en-US" altLang="en-US" b="1" dirty="0" err="1">
                <a:solidFill>
                  <a:srgbClr val="0033CC"/>
                </a:solidFill>
                <a:latin typeface="Abel"/>
                <a:cs typeface="Times New Roman" panose="02020603050405020304" pitchFamily="18" charset="0"/>
              </a:rPr>
              <a:t>Lý</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luận</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của</a:t>
            </a:r>
            <a:r>
              <a:rPr lang="en-US" altLang="en-US" b="1" dirty="0">
                <a:solidFill>
                  <a:srgbClr val="0033CC"/>
                </a:solidFill>
                <a:latin typeface="Abel"/>
                <a:cs typeface="Times New Roman" panose="02020603050405020304" pitchFamily="18" charset="0"/>
              </a:rPr>
              <a:t> C. </a:t>
            </a:r>
            <a:r>
              <a:rPr lang="en-US" altLang="en-US" b="1" dirty="0" err="1">
                <a:solidFill>
                  <a:srgbClr val="0033CC"/>
                </a:solidFill>
                <a:latin typeface="Abel"/>
                <a:cs typeface="Times New Roman" panose="02020603050405020304" pitchFamily="18" charset="0"/>
              </a:rPr>
              <a:t>Mác</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về</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sản</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xuất</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hàng</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hóa</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và</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hàng</a:t>
            </a:r>
            <a:r>
              <a:rPr lang="en-US" altLang="en-US" b="1" dirty="0">
                <a:solidFill>
                  <a:srgbClr val="0033CC"/>
                </a:solidFill>
                <a:latin typeface="Abel"/>
                <a:cs typeface="Times New Roman" panose="02020603050405020304" pitchFamily="18" charset="0"/>
              </a:rPr>
              <a:t> </a:t>
            </a:r>
            <a:r>
              <a:rPr lang="en-US" altLang="en-US" b="1" dirty="0" err="1">
                <a:solidFill>
                  <a:srgbClr val="0033CC"/>
                </a:solidFill>
                <a:latin typeface="Abel"/>
                <a:cs typeface="Times New Roman" panose="02020603050405020304" pitchFamily="18" charset="0"/>
              </a:rPr>
              <a:t>hóa</a:t>
            </a:r>
            <a:endParaRPr lang="en-US" altLang="en-US" b="1" dirty="0">
              <a:solidFill>
                <a:srgbClr val="0033CC"/>
              </a:solidFill>
              <a:latin typeface="Abel"/>
              <a:cs typeface="Times New Roman" panose="02020603050405020304" pitchFamily="18" charset="0"/>
            </a:endParaRPr>
          </a:p>
        </p:txBody>
      </p:sp>
      <p:sp>
        <p:nvSpPr>
          <p:cNvPr id="33" name="Line 8">
            <a:extLst>
              <a:ext uri="{FF2B5EF4-FFF2-40B4-BE49-F238E27FC236}">
                <a16:creationId xmlns="" xmlns:a16="http://schemas.microsoft.com/office/drawing/2014/main" id="{B337CDB7-4181-4500-AD28-3E9AA6BA3DA3}"/>
              </a:ext>
            </a:extLst>
          </p:cNvPr>
          <p:cNvSpPr>
            <a:spLocks noChangeShapeType="1"/>
          </p:cNvSpPr>
          <p:nvPr/>
        </p:nvSpPr>
        <p:spPr bwMode="auto">
          <a:xfrm>
            <a:off x="275771" y="1122094"/>
            <a:ext cx="11582400" cy="7116"/>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230"/>
        <p:cNvGrpSpPr/>
        <p:nvPr/>
      </p:nvGrpSpPr>
      <p:grpSpPr>
        <a:xfrm>
          <a:off x="0" y="0"/>
          <a:ext cx="0" cy="0"/>
          <a:chOff x="0" y="0"/>
          <a:chExt cx="0" cy="0"/>
        </a:xfrm>
      </p:grpSpPr>
      <p:sp>
        <p:nvSpPr>
          <p:cNvPr id="231" name="Google Shape;231;p26"/>
          <p:cNvSpPr/>
          <p:nvPr/>
        </p:nvSpPr>
        <p:spPr>
          <a:xfrm>
            <a:off x="6484464" y="5656367"/>
            <a:ext cx="4795200" cy="4952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1F1A33"/>
              </a:solidFill>
              <a:cs typeface="Arial"/>
              <a:sym typeface="Arial"/>
            </a:endParaRPr>
          </a:p>
        </p:txBody>
      </p:sp>
      <p:grpSp>
        <p:nvGrpSpPr>
          <p:cNvPr id="235" name="Google Shape;235;p26"/>
          <p:cNvGrpSpPr/>
          <p:nvPr/>
        </p:nvGrpSpPr>
        <p:grpSpPr>
          <a:xfrm>
            <a:off x="214570" y="1681466"/>
            <a:ext cx="3936191" cy="4504900"/>
            <a:chOff x="160927" y="477350"/>
            <a:chExt cx="3989323" cy="4168862"/>
          </a:xfrm>
        </p:grpSpPr>
        <p:sp>
          <p:nvSpPr>
            <p:cNvPr id="236"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7"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cxnSp>
          <p:nvCxnSpPr>
            <p:cNvPr id="238"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239"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240"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241"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2"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3"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4"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5"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6"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7"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8"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49"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0"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1"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2"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3"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4"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5"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6"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7"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8"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59"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0"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1"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cxnSp>
          <p:nvCxnSpPr>
            <p:cNvPr id="262"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263"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264" name="Google Shape;264;p26"/>
            <p:cNvGrpSpPr/>
            <p:nvPr/>
          </p:nvGrpSpPr>
          <p:grpSpPr>
            <a:xfrm>
              <a:off x="718213" y="477350"/>
              <a:ext cx="1284300" cy="521400"/>
              <a:chOff x="2408325" y="1411675"/>
              <a:chExt cx="1284300" cy="521400"/>
            </a:xfrm>
          </p:grpSpPr>
          <p:sp>
            <p:nvSpPr>
              <p:cNvPr id="265"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6"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7"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8"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69"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0"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1"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2"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3"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274" name="Google Shape;274;p26"/>
            <p:cNvGrpSpPr/>
            <p:nvPr/>
          </p:nvGrpSpPr>
          <p:grpSpPr>
            <a:xfrm>
              <a:off x="2865950" y="1376250"/>
              <a:ext cx="1284300" cy="521400"/>
              <a:chOff x="2408325" y="1411675"/>
              <a:chExt cx="1284300" cy="521400"/>
            </a:xfrm>
          </p:grpSpPr>
          <p:sp>
            <p:nvSpPr>
              <p:cNvPr id="275"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6"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7"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8"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79"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80"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81"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82"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83"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284"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2" name="Rectangle 1"/>
          <p:cNvSpPr/>
          <p:nvPr/>
        </p:nvSpPr>
        <p:spPr>
          <a:xfrm>
            <a:off x="68076" y="967156"/>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itle 1"/>
          <p:cNvSpPr txBox="1">
            <a:spLocks noChangeArrowheads="1"/>
          </p:cNvSpPr>
          <p:nvPr/>
        </p:nvSpPr>
        <p:spPr>
          <a:xfrm>
            <a:off x="3517700" y="1117903"/>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r>
              <a:rPr lang="en-US" altLang="en-US" sz="2800" b="1" kern="0" dirty="0">
                <a:solidFill>
                  <a:srgbClr val="660033"/>
                </a:solidFill>
                <a:latin typeface="+mj-lt"/>
                <a:cs typeface="Times New Roman" panose="02020603050405020304" pitchFamily="18" charset="0"/>
              </a:rPr>
              <a:t>2.1.1. SẢN XUẤT HÀNG HÓA</a:t>
            </a:r>
          </a:p>
        </p:txBody>
      </p:sp>
      <p:sp>
        <p:nvSpPr>
          <p:cNvPr id="61" name="TextBox 1"/>
          <p:cNvSpPr txBox="1">
            <a:spLocks noChangeArrowheads="1"/>
          </p:cNvSpPr>
          <p:nvPr/>
        </p:nvSpPr>
        <p:spPr bwMode="auto">
          <a:xfrm>
            <a:off x="2466678" y="1783229"/>
            <a:ext cx="1739579"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ClrTx/>
              <a:buFontTx/>
              <a:buNone/>
            </a:pPr>
            <a:r>
              <a:rPr lang="en-US" altLang="en-US" sz="2400" b="1" dirty="0" err="1">
                <a:solidFill>
                  <a:srgbClr val="000099"/>
                </a:solidFill>
                <a:latin typeface="+mj-lt"/>
                <a:cs typeface="Times New Roman" panose="02020603050405020304" pitchFamily="18" charset="0"/>
              </a:rPr>
              <a:t>Khái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niệm</a:t>
            </a:r>
            <a:r>
              <a:rPr lang="en-US" altLang="en-US" sz="2400" b="1" dirty="0">
                <a:solidFill>
                  <a:srgbClr val="000099"/>
                </a:solidFill>
                <a:latin typeface="+mj-lt"/>
                <a:cs typeface="Times New Roman" panose="02020603050405020304" pitchFamily="18" charset="0"/>
              </a:rPr>
              <a:t> </a:t>
            </a:r>
          </a:p>
        </p:txBody>
      </p:sp>
      <p:sp>
        <p:nvSpPr>
          <p:cNvPr id="78" name="Rectangle 18"/>
          <p:cNvSpPr>
            <a:spLocks noChangeArrowheads="1"/>
          </p:cNvSpPr>
          <p:nvPr/>
        </p:nvSpPr>
        <p:spPr bwMode="auto">
          <a:xfrm>
            <a:off x="4386846" y="2269854"/>
            <a:ext cx="1828800" cy="2514600"/>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800" b="1" i="0" u="none" strike="noStrike" kern="0" cap="none" spc="0" normalizeH="0" baseline="0" noProof="0">
                <a:ln>
                  <a:noFill/>
                </a:ln>
                <a:solidFill>
                  <a:srgbClr val="990000"/>
                </a:solidFill>
                <a:effectLst/>
                <a:uLnTx/>
                <a:uFillTx/>
                <a:latin typeface="Arial" panose="020B0604020202020204" pitchFamily="34" charset="0"/>
                <a:cs typeface="Arial" panose="020B0604020202020204" pitchFamily="34" charset="0"/>
              </a:rPr>
              <a:t>Lịch sử phát triển nền sản xuất</a:t>
            </a:r>
          </a:p>
        </p:txBody>
      </p:sp>
      <p:sp>
        <p:nvSpPr>
          <p:cNvPr id="79" name="Rectangle 21"/>
          <p:cNvSpPr>
            <a:spLocks noChangeArrowheads="1"/>
          </p:cNvSpPr>
          <p:nvPr/>
        </p:nvSpPr>
        <p:spPr bwMode="auto">
          <a:xfrm>
            <a:off x="7221135" y="1729320"/>
            <a:ext cx="4114800" cy="1154112"/>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eaLnBrk="1" fontAlgn="base" latinLnBrk="0" hangingPunct="1">
              <a:lnSpc>
                <a:spcPct val="120000"/>
              </a:lnSpc>
              <a:spcBef>
                <a:spcPct val="0"/>
              </a:spcBef>
              <a:spcAft>
                <a:spcPct val="0"/>
              </a:spcAft>
              <a:buClrTx/>
              <a:buSzTx/>
              <a:buFontTx/>
              <a:buNone/>
              <a:tabLst/>
              <a:defRPr/>
            </a:pPr>
            <a:r>
              <a:rPr kumimoji="0" lang="en-US" sz="2800" b="1" i="0" u="none" strike="noStrike" kern="0" cap="none" spc="0" normalizeH="0" baseline="0" noProof="0" dirty="0" err="1">
                <a:ln>
                  <a:noFill/>
                </a:ln>
                <a:solidFill>
                  <a:srgbClr val="0070C0"/>
                </a:solidFill>
                <a:effectLst/>
                <a:uLnTx/>
                <a:uFillTx/>
                <a:latin typeface="Arial" panose="020B0604020202020204" pitchFamily="34" charset="0"/>
                <a:cs typeface="Arial" panose="020B0604020202020204" pitchFamily="34" charset="0"/>
              </a:rPr>
              <a:t>Sản</a:t>
            </a:r>
            <a:r>
              <a:rPr kumimoji="0" lang="en-US" sz="2800" b="1" i="0" u="none" strike="noStrike" kern="0" cap="none" spc="0" normalizeH="0" baseline="0" noProof="0" dirty="0">
                <a:ln>
                  <a:noFill/>
                </a:ln>
                <a:solidFill>
                  <a:srgbClr val="0070C0"/>
                </a:solidFill>
                <a:effectLst/>
                <a:uLnTx/>
                <a:uFillTx/>
                <a:latin typeface="Arial" panose="020B0604020202020204" pitchFamily="34" charset="0"/>
                <a:cs typeface="Arial" panose="020B0604020202020204" pitchFamily="34" charset="0"/>
              </a:rPr>
              <a:t> </a:t>
            </a:r>
            <a:r>
              <a:rPr kumimoji="0" lang="en-US" sz="2800" b="1" i="0" u="none" strike="noStrike" kern="0" cap="none" spc="0" normalizeH="0" baseline="0" noProof="0" dirty="0" err="1">
                <a:ln>
                  <a:noFill/>
                </a:ln>
                <a:solidFill>
                  <a:srgbClr val="0070C0"/>
                </a:solidFill>
                <a:effectLst/>
                <a:uLnTx/>
                <a:uFillTx/>
                <a:latin typeface="Arial" panose="020B0604020202020204" pitchFamily="34" charset="0"/>
                <a:cs typeface="Arial" panose="020B0604020202020204" pitchFamily="34" charset="0"/>
              </a:rPr>
              <a:t>xuất</a:t>
            </a:r>
            <a:r>
              <a:rPr kumimoji="0" lang="en-US" sz="2800" b="1" i="0" u="none" strike="noStrike" kern="0" cap="none" spc="0" normalizeH="0" baseline="0" noProof="0" dirty="0">
                <a:ln>
                  <a:noFill/>
                </a:ln>
                <a:solidFill>
                  <a:srgbClr val="0070C0"/>
                </a:solidFill>
                <a:effectLst/>
                <a:uLnTx/>
                <a:uFillTx/>
                <a:latin typeface="Arial" panose="020B0604020202020204" pitchFamily="34" charset="0"/>
                <a:cs typeface="Arial" panose="020B0604020202020204" pitchFamily="34" charset="0"/>
              </a:rPr>
              <a:t> </a:t>
            </a:r>
            <a:r>
              <a:rPr kumimoji="0" lang="en-US" sz="2800" b="1" i="0" u="none" strike="noStrike" kern="0" cap="none" spc="0" normalizeH="0" baseline="0" noProof="0" dirty="0" err="1">
                <a:ln>
                  <a:noFill/>
                </a:ln>
                <a:solidFill>
                  <a:srgbClr val="0070C0"/>
                </a:solidFill>
                <a:effectLst/>
                <a:uLnTx/>
                <a:uFillTx/>
                <a:latin typeface="Arial" panose="020B0604020202020204" pitchFamily="34" charset="0"/>
                <a:cs typeface="Arial" panose="020B0604020202020204" pitchFamily="34" charset="0"/>
              </a:rPr>
              <a:t>hàng</a:t>
            </a:r>
            <a:r>
              <a:rPr kumimoji="0" lang="en-US" sz="2800" b="1" i="0" u="none" strike="noStrike" kern="0" cap="none" spc="0" normalizeH="0" noProof="0" dirty="0">
                <a:ln>
                  <a:noFill/>
                </a:ln>
                <a:solidFill>
                  <a:srgbClr val="0070C0"/>
                </a:solidFill>
                <a:effectLst/>
                <a:uLnTx/>
                <a:uFillTx/>
                <a:latin typeface="Arial" panose="020B0604020202020204" pitchFamily="34" charset="0"/>
                <a:cs typeface="Arial" panose="020B0604020202020204" pitchFamily="34" charset="0"/>
              </a:rPr>
              <a:t> </a:t>
            </a:r>
            <a:r>
              <a:rPr kumimoji="0" lang="en-US" sz="2800" b="1" i="0" u="none" strike="noStrike" kern="0" cap="none" spc="0" normalizeH="0" noProof="0" dirty="0" err="1">
                <a:ln>
                  <a:noFill/>
                </a:ln>
                <a:solidFill>
                  <a:srgbClr val="0070C0"/>
                </a:solidFill>
                <a:effectLst/>
                <a:uLnTx/>
                <a:uFillTx/>
                <a:latin typeface="Arial" panose="020B0604020202020204" pitchFamily="34" charset="0"/>
                <a:cs typeface="Arial" panose="020B0604020202020204" pitchFamily="34" charset="0"/>
              </a:rPr>
              <a:t>hóa</a:t>
            </a:r>
            <a:endParaRPr kumimoji="0" lang="en-US" sz="2800" b="1" i="0" u="none" strike="noStrike" kern="0" cap="none" spc="0" normalizeH="0" baseline="0" noProof="0" dirty="0">
              <a:ln>
                <a:noFill/>
              </a:ln>
              <a:solidFill>
                <a:srgbClr val="0070C0"/>
              </a:solidFill>
              <a:effectLst/>
              <a:uLnTx/>
              <a:uFillTx/>
              <a:latin typeface="Arial" panose="020B0604020202020204" pitchFamily="34" charset="0"/>
              <a:cs typeface="Arial" panose="020B0604020202020204" pitchFamily="34" charset="0"/>
            </a:endParaRPr>
          </a:p>
          <a:p>
            <a:pPr marL="0" marR="0" lvl="0" indent="0" algn="ctr" defTabSz="914400" eaLnBrk="1" fontAlgn="base" latinLnBrk="0" hangingPunct="1">
              <a:lnSpc>
                <a:spcPct val="12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r>
              <a:rPr kumimoji="0" lang="en-US" sz="2800" b="0"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Kinh</a:t>
            </a:r>
            <a:r>
              <a:rPr kumimoji="0" lang="en-US" sz="28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800" b="0"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tế</a:t>
            </a:r>
            <a:r>
              <a:rPr kumimoji="0" lang="en-US" sz="28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800" b="0"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rPr>
              <a:t>hàng</a:t>
            </a:r>
            <a:r>
              <a:rPr kumimoji="0" lang="en-US" sz="2800" b="0" i="0" u="none" strike="noStrike" kern="0" cap="none" spc="0" normalizeH="0" noProof="0" dirty="0">
                <a:ln>
                  <a:noFill/>
                </a:ln>
                <a:solidFill>
                  <a:srgbClr val="000000"/>
                </a:solidFill>
                <a:effectLst/>
                <a:uLnTx/>
                <a:uFillTx/>
                <a:latin typeface="Arial" panose="020B0604020202020204" pitchFamily="34" charset="0"/>
                <a:cs typeface="Arial" panose="020B0604020202020204" pitchFamily="34" charset="0"/>
              </a:rPr>
              <a:t> </a:t>
            </a:r>
            <a:r>
              <a:rPr kumimoji="0" lang="en-US" sz="2800" b="0" i="0" u="none" strike="noStrike" kern="0" cap="none" spc="0" normalizeH="0" noProof="0" dirty="0" err="1">
                <a:ln>
                  <a:noFill/>
                </a:ln>
                <a:solidFill>
                  <a:srgbClr val="000000"/>
                </a:solidFill>
                <a:effectLst/>
                <a:uLnTx/>
                <a:uFillTx/>
                <a:latin typeface="Arial" panose="020B0604020202020204" pitchFamily="34" charset="0"/>
                <a:cs typeface="Arial" panose="020B0604020202020204" pitchFamily="34" charset="0"/>
              </a:rPr>
              <a:t>hóa</a:t>
            </a:r>
            <a:r>
              <a:rPr kumimoji="0" lang="en-US" sz="28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p:txBody>
      </p:sp>
      <p:sp>
        <p:nvSpPr>
          <p:cNvPr id="81" name="Rectangle 24"/>
          <p:cNvSpPr>
            <a:spLocks noChangeArrowheads="1"/>
          </p:cNvSpPr>
          <p:nvPr/>
        </p:nvSpPr>
        <p:spPr bwMode="auto">
          <a:xfrm>
            <a:off x="7277406" y="3915931"/>
            <a:ext cx="4002258" cy="1219200"/>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lvl="0" algn="ctr" defTabSz="914400" fontAlgn="base">
              <a:spcBef>
                <a:spcPct val="0"/>
              </a:spcBef>
              <a:spcAft>
                <a:spcPct val="0"/>
              </a:spcAft>
              <a:buNone/>
              <a:defRPr/>
            </a:pPr>
            <a:endParaRPr kumimoji="0" lang="en-US" sz="2800" b="1" i="0" u="none" strike="noStrike" kern="0" cap="none" spc="0" normalizeH="0" baseline="0" noProof="0" dirty="0">
              <a:ln>
                <a:noFill/>
              </a:ln>
              <a:solidFill>
                <a:srgbClr val="0070C0"/>
              </a:solidFill>
              <a:effectLst/>
              <a:uLnTx/>
              <a:uFillTx/>
              <a:latin typeface="Arial" panose="020B0604020202020204" pitchFamily="34" charset="0"/>
              <a:cs typeface="Arial" panose="020B0604020202020204" pitchFamily="34" charset="0"/>
            </a:endParaRPr>
          </a:p>
          <a:p>
            <a:pPr lvl="0" algn="ctr" defTabSz="914400" fontAlgn="base">
              <a:spcBef>
                <a:spcPct val="0"/>
              </a:spcBef>
              <a:spcAft>
                <a:spcPct val="0"/>
              </a:spcAft>
              <a:buNone/>
              <a:defRPr/>
            </a:pPr>
            <a:r>
              <a:rPr kumimoji="0" lang="en-US" sz="2800" b="1" i="0" u="none" strike="noStrike" kern="0" cap="none" spc="0" normalizeH="0" baseline="0" noProof="0" dirty="0" err="1">
                <a:ln>
                  <a:noFill/>
                </a:ln>
                <a:solidFill>
                  <a:srgbClr val="0070C0"/>
                </a:solidFill>
                <a:effectLst/>
                <a:uLnTx/>
                <a:uFillTx/>
                <a:latin typeface="Arial" panose="020B0604020202020204" pitchFamily="34" charset="0"/>
                <a:cs typeface="Arial" panose="020B0604020202020204" pitchFamily="34" charset="0"/>
              </a:rPr>
              <a:t>Sản</a:t>
            </a:r>
            <a:r>
              <a:rPr kumimoji="0" lang="en-US" sz="2800" b="1" i="0" u="none" strike="noStrike" kern="0" cap="none" spc="0" normalizeH="0" baseline="0" noProof="0" dirty="0">
                <a:ln>
                  <a:noFill/>
                </a:ln>
                <a:solidFill>
                  <a:srgbClr val="0070C0"/>
                </a:solidFill>
                <a:effectLst/>
                <a:uLnTx/>
                <a:uFillTx/>
                <a:latin typeface="Arial" panose="020B0604020202020204" pitchFamily="34" charset="0"/>
                <a:cs typeface="Arial" panose="020B0604020202020204" pitchFamily="34" charset="0"/>
              </a:rPr>
              <a:t> </a:t>
            </a:r>
            <a:r>
              <a:rPr kumimoji="0" lang="en-US" sz="2800" b="1" i="0" u="none" strike="noStrike" kern="0" cap="none" spc="0" normalizeH="0" baseline="0" noProof="0" dirty="0" err="1">
                <a:ln>
                  <a:noFill/>
                </a:ln>
                <a:solidFill>
                  <a:srgbClr val="0070C0"/>
                </a:solidFill>
                <a:effectLst/>
                <a:uLnTx/>
                <a:uFillTx/>
                <a:latin typeface="Arial" panose="020B0604020202020204" pitchFamily="34" charset="0"/>
                <a:cs typeface="Arial" panose="020B0604020202020204" pitchFamily="34" charset="0"/>
              </a:rPr>
              <a:t>xuất</a:t>
            </a:r>
            <a:r>
              <a:rPr lang="en-US" b="1" kern="0" dirty="0">
                <a:solidFill>
                  <a:srgbClr val="0070C0"/>
                </a:solidFill>
                <a:latin typeface="Arial" panose="020B0604020202020204" pitchFamily="34" charset="0"/>
                <a:cs typeface="Arial" panose="020B0604020202020204" pitchFamily="34" charset="0"/>
              </a:rPr>
              <a:t> </a:t>
            </a:r>
            <a:r>
              <a:rPr lang="en-US" b="1" kern="0" dirty="0" err="1">
                <a:solidFill>
                  <a:srgbClr val="0070C0"/>
                </a:solidFill>
                <a:latin typeface="Arial" panose="020B0604020202020204" pitchFamily="34" charset="0"/>
                <a:cs typeface="Arial" panose="020B0604020202020204" pitchFamily="34" charset="0"/>
              </a:rPr>
              <a:t>tự</a:t>
            </a:r>
            <a:r>
              <a:rPr lang="en-US" b="1" kern="0" dirty="0">
                <a:solidFill>
                  <a:srgbClr val="0070C0"/>
                </a:solidFill>
                <a:latin typeface="Arial" panose="020B0604020202020204" pitchFamily="34" charset="0"/>
                <a:cs typeface="Arial" panose="020B0604020202020204" pitchFamily="34" charset="0"/>
              </a:rPr>
              <a:t> </a:t>
            </a:r>
            <a:r>
              <a:rPr lang="en-US" b="1" kern="0" dirty="0" err="1">
                <a:solidFill>
                  <a:srgbClr val="0070C0"/>
                </a:solidFill>
                <a:latin typeface="Arial" panose="020B0604020202020204" pitchFamily="34" charset="0"/>
                <a:cs typeface="Arial" panose="020B0604020202020204" pitchFamily="34" charset="0"/>
              </a:rPr>
              <a:t>cấp</a:t>
            </a:r>
            <a:r>
              <a:rPr lang="en-US" b="1" kern="0" dirty="0">
                <a:solidFill>
                  <a:srgbClr val="0070C0"/>
                </a:solidFill>
                <a:latin typeface="Arial" panose="020B0604020202020204" pitchFamily="34" charset="0"/>
                <a:cs typeface="Arial" panose="020B0604020202020204" pitchFamily="34" charset="0"/>
              </a:rPr>
              <a:t> </a:t>
            </a:r>
            <a:r>
              <a:rPr lang="en-US" b="1" kern="0" dirty="0" err="1">
                <a:solidFill>
                  <a:srgbClr val="0070C0"/>
                </a:solidFill>
                <a:latin typeface="Arial" panose="020B0604020202020204" pitchFamily="34" charset="0"/>
                <a:cs typeface="Arial" panose="020B0604020202020204" pitchFamily="34" charset="0"/>
              </a:rPr>
              <a:t>tự</a:t>
            </a:r>
            <a:r>
              <a:rPr lang="en-US" b="1" kern="0" dirty="0">
                <a:solidFill>
                  <a:srgbClr val="0070C0"/>
                </a:solidFill>
                <a:latin typeface="Arial" panose="020B0604020202020204" pitchFamily="34" charset="0"/>
                <a:cs typeface="Arial" panose="020B0604020202020204" pitchFamily="34" charset="0"/>
              </a:rPr>
              <a:t> </a:t>
            </a:r>
            <a:r>
              <a:rPr lang="en-US" b="1" kern="0" dirty="0" err="1">
                <a:solidFill>
                  <a:srgbClr val="0070C0"/>
                </a:solidFill>
                <a:latin typeface="Arial" panose="020B0604020202020204" pitchFamily="34" charset="0"/>
                <a:cs typeface="Arial" panose="020B0604020202020204" pitchFamily="34" charset="0"/>
              </a:rPr>
              <a:t>túc</a:t>
            </a:r>
            <a:endParaRPr lang="en-US" b="1" kern="0" dirty="0">
              <a:solidFill>
                <a:srgbClr val="0070C0"/>
              </a:solidFill>
              <a:latin typeface="Arial" panose="020B0604020202020204" pitchFamily="34" charset="0"/>
              <a:cs typeface="Arial" panose="020B0604020202020204" pitchFamily="34" charset="0"/>
            </a:endParaRPr>
          </a:p>
          <a:p>
            <a:pPr lvl="0" algn="ctr" defTabSz="914400" fontAlgn="base">
              <a:spcBef>
                <a:spcPct val="0"/>
              </a:spcBef>
              <a:spcAft>
                <a:spcPct val="0"/>
              </a:spcAft>
              <a:buNone/>
              <a:defRPr/>
            </a:pPr>
            <a:r>
              <a:rPr lang="en-US" kern="0" dirty="0">
                <a:solidFill>
                  <a:srgbClr val="000000"/>
                </a:solidFill>
                <a:latin typeface="Arial" panose="020B0604020202020204" pitchFamily="34" charset="0"/>
                <a:cs typeface="Arial" panose="020B0604020202020204" pitchFamily="34" charset="0"/>
              </a:rPr>
              <a:t>(</a:t>
            </a:r>
            <a:r>
              <a:rPr lang="en-US" kern="0" dirty="0" err="1">
                <a:solidFill>
                  <a:srgbClr val="000000"/>
                </a:solidFill>
                <a:latin typeface="Arial" panose="020B0604020202020204" pitchFamily="34" charset="0"/>
                <a:cs typeface="Arial" panose="020B0604020202020204" pitchFamily="34" charset="0"/>
              </a:rPr>
              <a:t>Kinh</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tế</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tự</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nhiên</a:t>
            </a:r>
            <a:r>
              <a:rPr lang="en-US" kern="0" dirty="0">
                <a:solidFill>
                  <a:srgbClr val="000000"/>
                </a:solidFill>
                <a:latin typeface="Arial" panose="020B0604020202020204" pitchFamily="34" charset="0"/>
                <a:cs typeface="Arial" panose="020B0604020202020204" pitchFamily="34" charset="0"/>
              </a:rPr>
              <a:t>)</a:t>
            </a:r>
          </a:p>
          <a:p>
            <a:pPr marL="0" marR="0" lvl="0" indent="0" algn="ctr" defTabSz="914400" eaLnBrk="1" fontAlgn="base" latinLnBrk="0" hangingPunct="1">
              <a:lnSpc>
                <a:spcPct val="120000"/>
              </a:lnSpc>
              <a:spcBef>
                <a:spcPct val="0"/>
              </a:spcBef>
              <a:spcAft>
                <a:spcPct val="0"/>
              </a:spcAft>
              <a:buClrTx/>
              <a:buSzTx/>
              <a:buFontTx/>
              <a:buNone/>
              <a:tabLst/>
              <a:defRPr/>
            </a:pPr>
            <a:endParaRPr kumimoji="0" lang="en-US" sz="2800" b="1" i="0" u="none" strike="noStrike" kern="0" cap="none" spc="0" normalizeH="0" baseline="0" noProof="0" dirty="0">
              <a:ln>
                <a:noFill/>
              </a:ln>
              <a:solidFill>
                <a:srgbClr val="0070C0"/>
              </a:solidFill>
              <a:effectLst/>
              <a:uLnTx/>
              <a:uFillTx/>
              <a:latin typeface="Arial" panose="020B0604020202020204" pitchFamily="34" charset="0"/>
              <a:cs typeface="Arial" panose="020B0604020202020204" pitchFamily="34" charset="0"/>
            </a:endParaRPr>
          </a:p>
        </p:txBody>
      </p:sp>
      <p:sp>
        <p:nvSpPr>
          <p:cNvPr id="82" name="Line 19"/>
          <p:cNvSpPr>
            <a:spLocks noChangeShapeType="1"/>
          </p:cNvSpPr>
          <p:nvPr/>
        </p:nvSpPr>
        <p:spPr bwMode="auto">
          <a:xfrm flipV="1">
            <a:off x="6205151" y="1974439"/>
            <a:ext cx="959713" cy="1164437"/>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sp>
        <p:nvSpPr>
          <p:cNvPr id="84" name="Line 20"/>
          <p:cNvSpPr>
            <a:spLocks noChangeShapeType="1"/>
          </p:cNvSpPr>
          <p:nvPr/>
        </p:nvSpPr>
        <p:spPr bwMode="auto">
          <a:xfrm>
            <a:off x="6210606" y="3088560"/>
            <a:ext cx="1066800" cy="1473088"/>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86" name="Line 19"/>
          <p:cNvSpPr>
            <a:spLocks noChangeShapeType="1"/>
          </p:cNvSpPr>
          <p:nvPr/>
        </p:nvSpPr>
        <p:spPr bwMode="auto">
          <a:xfrm flipH="1" flipV="1">
            <a:off x="9308434" y="2903637"/>
            <a:ext cx="0" cy="1012294"/>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pic>
        <p:nvPicPr>
          <p:cNvPr id="62" name="Picture 6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715442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9" fill="hold" grpId="0" nodeType="clickEffect">
                                  <p:stCondLst>
                                    <p:cond delay="0"/>
                                  </p:stCondLst>
                                  <p:childTnLst>
                                    <p:set>
                                      <p:cBhvr>
                                        <p:cTn id="14" dur="1" fill="hold">
                                          <p:stCondLst>
                                            <p:cond delay="0"/>
                                          </p:stCondLst>
                                        </p:cTn>
                                        <p:tgtEl>
                                          <p:spTgt spid="61"/>
                                        </p:tgtEl>
                                        <p:attrNameLst>
                                          <p:attrName>style.visibility</p:attrName>
                                        </p:attrNameLst>
                                      </p:cBhvr>
                                      <p:to>
                                        <p:strVal val="visible"/>
                                      </p:to>
                                    </p:set>
                                    <p:anim calcmode="lin" valueType="num">
                                      <p:cBhvr additive="base">
                                        <p:cTn id="15" dur="500" fill="hold"/>
                                        <p:tgtEl>
                                          <p:spTgt spid="61"/>
                                        </p:tgtEl>
                                        <p:attrNameLst>
                                          <p:attrName>ppt_x</p:attrName>
                                        </p:attrNameLst>
                                      </p:cBhvr>
                                      <p:tavLst>
                                        <p:tav tm="0">
                                          <p:val>
                                            <p:strVal val="0-#ppt_w/2"/>
                                          </p:val>
                                        </p:tav>
                                        <p:tav tm="100000">
                                          <p:val>
                                            <p:strVal val="#ppt_x"/>
                                          </p:val>
                                        </p:tav>
                                      </p:tavLst>
                                    </p:anim>
                                    <p:anim calcmode="lin" valueType="num">
                                      <p:cBhvr additive="base">
                                        <p:cTn id="16" dur="500" fill="hold"/>
                                        <p:tgtEl>
                                          <p:spTgt spid="61"/>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8"/>
                                        </p:tgtEl>
                                        <p:attrNameLst>
                                          <p:attrName>style.visibility</p:attrName>
                                        </p:attrNameLst>
                                      </p:cBhvr>
                                      <p:to>
                                        <p:strVal val="visible"/>
                                      </p:to>
                                    </p:set>
                                    <p:animEffect transition="in" filter="fade">
                                      <p:cBhvr>
                                        <p:cTn id="21" dur="1000"/>
                                        <p:tgtEl>
                                          <p:spTgt spid="78"/>
                                        </p:tgtEl>
                                      </p:cBhvr>
                                    </p:animEffect>
                                    <p:anim calcmode="lin" valueType="num">
                                      <p:cBhvr>
                                        <p:cTn id="22" dur="1000" fill="hold"/>
                                        <p:tgtEl>
                                          <p:spTgt spid="78"/>
                                        </p:tgtEl>
                                        <p:attrNameLst>
                                          <p:attrName>ppt_x</p:attrName>
                                        </p:attrNameLst>
                                      </p:cBhvr>
                                      <p:tavLst>
                                        <p:tav tm="0">
                                          <p:val>
                                            <p:strVal val="#ppt_x"/>
                                          </p:val>
                                        </p:tav>
                                        <p:tav tm="100000">
                                          <p:val>
                                            <p:strVal val="#ppt_x"/>
                                          </p:val>
                                        </p:tav>
                                      </p:tavLst>
                                    </p:anim>
                                    <p:anim calcmode="lin" valueType="num">
                                      <p:cBhvr>
                                        <p:cTn id="23" dur="1000" fill="hold"/>
                                        <p:tgtEl>
                                          <p:spTgt spid="78"/>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82"/>
                                        </p:tgtEl>
                                        <p:attrNameLst>
                                          <p:attrName>style.visibility</p:attrName>
                                        </p:attrNameLst>
                                      </p:cBhvr>
                                      <p:to>
                                        <p:strVal val="visible"/>
                                      </p:to>
                                    </p:set>
                                    <p:animEffect transition="in" filter="fade">
                                      <p:cBhvr>
                                        <p:cTn id="26" dur="1000"/>
                                        <p:tgtEl>
                                          <p:spTgt spid="82"/>
                                        </p:tgtEl>
                                      </p:cBhvr>
                                    </p:animEffect>
                                    <p:anim calcmode="lin" valueType="num">
                                      <p:cBhvr>
                                        <p:cTn id="27" dur="1000" fill="hold"/>
                                        <p:tgtEl>
                                          <p:spTgt spid="82"/>
                                        </p:tgtEl>
                                        <p:attrNameLst>
                                          <p:attrName>ppt_x</p:attrName>
                                        </p:attrNameLst>
                                      </p:cBhvr>
                                      <p:tavLst>
                                        <p:tav tm="0">
                                          <p:val>
                                            <p:strVal val="#ppt_x"/>
                                          </p:val>
                                        </p:tav>
                                        <p:tav tm="100000">
                                          <p:val>
                                            <p:strVal val="#ppt_x"/>
                                          </p:val>
                                        </p:tav>
                                      </p:tavLst>
                                    </p:anim>
                                    <p:anim calcmode="lin" valueType="num">
                                      <p:cBhvr>
                                        <p:cTn id="28" dur="1000" fill="hold"/>
                                        <p:tgtEl>
                                          <p:spTgt spid="82"/>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84"/>
                                        </p:tgtEl>
                                        <p:attrNameLst>
                                          <p:attrName>style.visibility</p:attrName>
                                        </p:attrNameLst>
                                      </p:cBhvr>
                                      <p:to>
                                        <p:strVal val="visible"/>
                                      </p:to>
                                    </p:set>
                                    <p:animEffect transition="in" filter="fade">
                                      <p:cBhvr>
                                        <p:cTn id="31" dur="1000"/>
                                        <p:tgtEl>
                                          <p:spTgt spid="84"/>
                                        </p:tgtEl>
                                      </p:cBhvr>
                                    </p:animEffect>
                                    <p:anim calcmode="lin" valueType="num">
                                      <p:cBhvr>
                                        <p:cTn id="32" dur="1000" fill="hold"/>
                                        <p:tgtEl>
                                          <p:spTgt spid="84"/>
                                        </p:tgtEl>
                                        <p:attrNameLst>
                                          <p:attrName>ppt_x</p:attrName>
                                        </p:attrNameLst>
                                      </p:cBhvr>
                                      <p:tavLst>
                                        <p:tav tm="0">
                                          <p:val>
                                            <p:strVal val="#ppt_x"/>
                                          </p:val>
                                        </p:tav>
                                        <p:tav tm="100000">
                                          <p:val>
                                            <p:strVal val="#ppt_x"/>
                                          </p:val>
                                        </p:tav>
                                      </p:tavLst>
                                    </p:anim>
                                    <p:anim calcmode="lin" valueType="num">
                                      <p:cBhvr>
                                        <p:cTn id="33" dur="1000" fill="hold"/>
                                        <p:tgtEl>
                                          <p:spTgt spid="84"/>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79"/>
                                        </p:tgtEl>
                                        <p:attrNameLst>
                                          <p:attrName>style.visibility</p:attrName>
                                        </p:attrNameLst>
                                      </p:cBhvr>
                                      <p:to>
                                        <p:strVal val="visible"/>
                                      </p:to>
                                    </p:set>
                                    <p:animEffect transition="in" filter="fade">
                                      <p:cBhvr>
                                        <p:cTn id="36" dur="1000"/>
                                        <p:tgtEl>
                                          <p:spTgt spid="79"/>
                                        </p:tgtEl>
                                      </p:cBhvr>
                                    </p:animEffect>
                                    <p:anim calcmode="lin" valueType="num">
                                      <p:cBhvr>
                                        <p:cTn id="37" dur="1000" fill="hold"/>
                                        <p:tgtEl>
                                          <p:spTgt spid="79"/>
                                        </p:tgtEl>
                                        <p:attrNameLst>
                                          <p:attrName>ppt_x</p:attrName>
                                        </p:attrNameLst>
                                      </p:cBhvr>
                                      <p:tavLst>
                                        <p:tav tm="0">
                                          <p:val>
                                            <p:strVal val="#ppt_x"/>
                                          </p:val>
                                        </p:tav>
                                        <p:tav tm="100000">
                                          <p:val>
                                            <p:strVal val="#ppt_x"/>
                                          </p:val>
                                        </p:tav>
                                      </p:tavLst>
                                    </p:anim>
                                    <p:anim calcmode="lin" valueType="num">
                                      <p:cBhvr>
                                        <p:cTn id="38" dur="1000" fill="hold"/>
                                        <p:tgtEl>
                                          <p:spTgt spid="79"/>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81"/>
                                        </p:tgtEl>
                                        <p:attrNameLst>
                                          <p:attrName>style.visibility</p:attrName>
                                        </p:attrNameLst>
                                      </p:cBhvr>
                                      <p:to>
                                        <p:strVal val="visible"/>
                                      </p:to>
                                    </p:set>
                                    <p:animEffect transition="in" filter="fade">
                                      <p:cBhvr>
                                        <p:cTn id="41" dur="1000"/>
                                        <p:tgtEl>
                                          <p:spTgt spid="81"/>
                                        </p:tgtEl>
                                      </p:cBhvr>
                                    </p:animEffect>
                                    <p:anim calcmode="lin" valueType="num">
                                      <p:cBhvr>
                                        <p:cTn id="42" dur="1000" fill="hold"/>
                                        <p:tgtEl>
                                          <p:spTgt spid="81"/>
                                        </p:tgtEl>
                                        <p:attrNameLst>
                                          <p:attrName>ppt_x</p:attrName>
                                        </p:attrNameLst>
                                      </p:cBhvr>
                                      <p:tavLst>
                                        <p:tav tm="0">
                                          <p:val>
                                            <p:strVal val="#ppt_x"/>
                                          </p:val>
                                        </p:tav>
                                        <p:tav tm="100000">
                                          <p:val>
                                            <p:strVal val="#ppt_x"/>
                                          </p:val>
                                        </p:tav>
                                      </p:tavLst>
                                    </p:anim>
                                    <p:anim calcmode="lin" valueType="num">
                                      <p:cBhvr>
                                        <p:cTn id="43" dur="1000" fill="hold"/>
                                        <p:tgtEl>
                                          <p:spTgt spid="81"/>
                                        </p:tgtEl>
                                        <p:attrNameLst>
                                          <p:attrName>ppt_y</p:attrName>
                                        </p:attrNameLst>
                                      </p:cBhvr>
                                      <p:tavLst>
                                        <p:tav tm="0">
                                          <p:val>
                                            <p:strVal val="#ppt_y+.1"/>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86"/>
                                        </p:tgtEl>
                                        <p:attrNameLst>
                                          <p:attrName>style.visibility</p:attrName>
                                        </p:attrNameLst>
                                      </p:cBhvr>
                                      <p:to>
                                        <p:strVal val="visible"/>
                                      </p:to>
                                    </p:set>
                                    <p:anim calcmode="lin" valueType="num">
                                      <p:cBhvr additive="base">
                                        <p:cTn id="46" dur="500" fill="hold"/>
                                        <p:tgtEl>
                                          <p:spTgt spid="86"/>
                                        </p:tgtEl>
                                        <p:attrNameLst>
                                          <p:attrName>ppt_x</p:attrName>
                                        </p:attrNameLst>
                                      </p:cBhvr>
                                      <p:tavLst>
                                        <p:tav tm="0">
                                          <p:val>
                                            <p:strVal val="#ppt_x"/>
                                          </p:val>
                                        </p:tav>
                                        <p:tav tm="100000">
                                          <p:val>
                                            <p:strVal val="#ppt_x"/>
                                          </p:val>
                                        </p:tav>
                                      </p:tavLst>
                                    </p:anim>
                                    <p:anim calcmode="lin" valueType="num">
                                      <p:cBhvr additive="base">
                                        <p:cTn id="47" dur="500" fill="hold"/>
                                        <p:tgtEl>
                                          <p:spTgt spid="8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61" grpId="0" animBg="1"/>
      <p:bldP spid="78" grpId="0" animBg="1"/>
      <p:bldP spid="79" grpId="0" animBg="1"/>
      <p:bldP spid="81" grpId="0" animBg="1"/>
      <p:bldP spid="82" grpId="0" animBg="1"/>
      <p:bldP spid="84" grpId="0" animBg="1"/>
      <p:bldP spid="86"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31" name="Google Shape;231;p26"/>
          <p:cNvSpPr/>
          <p:nvPr/>
        </p:nvSpPr>
        <p:spPr>
          <a:xfrm>
            <a:off x="4266981" y="6266171"/>
            <a:ext cx="4795200" cy="4952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1F1A33"/>
              </a:solidFill>
              <a:cs typeface="Arial"/>
              <a:sym typeface="Arial"/>
            </a:endParaRPr>
          </a:p>
        </p:txBody>
      </p:sp>
      <p:sp>
        <p:nvSpPr>
          <p:cNvPr id="2" name="Rectangle 1"/>
          <p:cNvSpPr/>
          <p:nvPr/>
        </p:nvSpPr>
        <p:spPr>
          <a:xfrm>
            <a:off x="6722" y="1028543"/>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itle 1"/>
          <p:cNvSpPr txBox="1">
            <a:spLocks noChangeArrowheads="1"/>
          </p:cNvSpPr>
          <p:nvPr/>
        </p:nvSpPr>
        <p:spPr>
          <a:xfrm>
            <a:off x="3511466" y="1140229"/>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r>
              <a:rPr lang="en-US" altLang="en-US" sz="2800" b="1" kern="0" dirty="0">
                <a:solidFill>
                  <a:srgbClr val="660033"/>
                </a:solidFill>
                <a:latin typeface="+mj-lt"/>
                <a:cs typeface="Times New Roman" panose="02020603050405020304" pitchFamily="18" charset="0"/>
              </a:rPr>
              <a:t>2.1.1. SẢN XUẤT HÀNG HÓA</a:t>
            </a:r>
          </a:p>
        </p:txBody>
      </p:sp>
      <p:pic>
        <p:nvPicPr>
          <p:cNvPr id="1026" name="Picture 2" descr="Lịch sử mỹ thuật qua các thời kỳ: Khi con người tự mình vẽ nên lịch sử thế  giới (Phần 1) - DKN.New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632" y="1662545"/>
            <a:ext cx="3982269" cy="4241422"/>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6858278" y="1805185"/>
            <a:ext cx="5055462" cy="830997"/>
          </a:xfrm>
          <a:prstGeom prst="rect">
            <a:avLst/>
          </a:prstGeom>
        </p:spPr>
        <p:txBody>
          <a:bodyPr wrap="square">
            <a:spAutoFit/>
          </a:bodyPr>
          <a:lstStyle/>
          <a:p>
            <a:pPr lvl="0" algn="ctr" defTabSz="914400" fontAlgn="base">
              <a:spcBef>
                <a:spcPct val="0"/>
              </a:spcBef>
              <a:spcAft>
                <a:spcPct val="0"/>
              </a:spcAft>
              <a:defRPr/>
            </a:pPr>
            <a:r>
              <a:rPr lang="en-US" sz="2400" b="1" kern="0" dirty="0" err="1">
                <a:solidFill>
                  <a:srgbClr val="0070C0"/>
                </a:solidFill>
                <a:latin typeface="Arial" panose="020B0604020202020204" pitchFamily="34" charset="0"/>
                <a:cs typeface="Arial" panose="020B0604020202020204" pitchFamily="34" charset="0"/>
              </a:rPr>
              <a:t>Sản</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xuất</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tự</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cấp</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tự</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túc</a:t>
            </a:r>
            <a:endParaRPr lang="en-US" sz="2400" b="1" kern="0" dirty="0">
              <a:solidFill>
                <a:srgbClr val="0070C0"/>
              </a:solidFill>
              <a:latin typeface="Arial" panose="020B0604020202020204" pitchFamily="34" charset="0"/>
              <a:cs typeface="Arial" panose="020B0604020202020204" pitchFamily="34" charset="0"/>
            </a:endParaRPr>
          </a:p>
          <a:p>
            <a:pPr lvl="0" algn="ctr" defTabSz="914400" fontAlgn="base">
              <a:spcBef>
                <a:spcPct val="0"/>
              </a:spcBef>
              <a:spcAft>
                <a:spcPct val="0"/>
              </a:spcAft>
              <a:defRPr/>
            </a:pPr>
            <a:r>
              <a:rPr lang="en-US" sz="2400" kern="0" dirty="0">
                <a:solidFill>
                  <a:srgbClr val="000000"/>
                </a:solidFill>
                <a:latin typeface="Arial" panose="020B0604020202020204" pitchFamily="34" charset="0"/>
                <a:cs typeface="Arial" panose="020B0604020202020204" pitchFamily="34" charset="0"/>
              </a:rPr>
              <a:t>(</a:t>
            </a:r>
            <a:r>
              <a:rPr lang="en-US" sz="2400" kern="0" dirty="0" err="1">
                <a:solidFill>
                  <a:srgbClr val="000000"/>
                </a:solidFill>
                <a:latin typeface="Arial" panose="020B0604020202020204" pitchFamily="34" charset="0"/>
                <a:cs typeface="Arial" panose="020B0604020202020204" pitchFamily="34" charset="0"/>
              </a:rPr>
              <a:t>Kinh</a:t>
            </a:r>
            <a:r>
              <a:rPr lang="en-US" sz="2400" kern="0" dirty="0">
                <a:solidFill>
                  <a:srgbClr val="000000"/>
                </a:solidFill>
                <a:latin typeface="Arial" panose="020B0604020202020204" pitchFamily="34" charset="0"/>
                <a:cs typeface="Arial" panose="020B0604020202020204" pitchFamily="34" charset="0"/>
              </a:rPr>
              <a:t> </a:t>
            </a:r>
            <a:r>
              <a:rPr lang="en-US" sz="2400" kern="0" dirty="0" err="1">
                <a:solidFill>
                  <a:srgbClr val="000000"/>
                </a:solidFill>
                <a:latin typeface="Arial" panose="020B0604020202020204" pitchFamily="34" charset="0"/>
                <a:cs typeface="Arial" panose="020B0604020202020204" pitchFamily="34" charset="0"/>
              </a:rPr>
              <a:t>tế</a:t>
            </a:r>
            <a:r>
              <a:rPr lang="en-US" sz="2400" kern="0" dirty="0">
                <a:solidFill>
                  <a:srgbClr val="000000"/>
                </a:solidFill>
                <a:latin typeface="Arial" panose="020B0604020202020204" pitchFamily="34" charset="0"/>
                <a:cs typeface="Arial" panose="020B0604020202020204" pitchFamily="34" charset="0"/>
              </a:rPr>
              <a:t> </a:t>
            </a:r>
            <a:r>
              <a:rPr lang="en-US" sz="2400" kern="0" dirty="0" err="1">
                <a:solidFill>
                  <a:srgbClr val="000000"/>
                </a:solidFill>
                <a:latin typeface="Arial" panose="020B0604020202020204" pitchFamily="34" charset="0"/>
                <a:cs typeface="Arial" panose="020B0604020202020204" pitchFamily="34" charset="0"/>
              </a:rPr>
              <a:t>tự</a:t>
            </a:r>
            <a:r>
              <a:rPr lang="en-US" sz="2400" kern="0" dirty="0">
                <a:solidFill>
                  <a:srgbClr val="000000"/>
                </a:solidFill>
                <a:latin typeface="Arial" panose="020B0604020202020204" pitchFamily="34" charset="0"/>
                <a:cs typeface="Arial" panose="020B0604020202020204" pitchFamily="34" charset="0"/>
              </a:rPr>
              <a:t> </a:t>
            </a:r>
            <a:r>
              <a:rPr lang="en-US" sz="2400" kern="0" dirty="0" err="1">
                <a:solidFill>
                  <a:srgbClr val="000000"/>
                </a:solidFill>
                <a:latin typeface="Arial" panose="020B0604020202020204" pitchFamily="34" charset="0"/>
                <a:cs typeface="Arial" panose="020B0604020202020204" pitchFamily="34" charset="0"/>
              </a:rPr>
              <a:t>nhiên</a:t>
            </a:r>
            <a:r>
              <a:rPr lang="en-US" sz="2400" kern="0" dirty="0">
                <a:solidFill>
                  <a:srgbClr val="000000"/>
                </a:solidFill>
                <a:latin typeface="Arial" panose="020B0604020202020204" pitchFamily="34" charset="0"/>
                <a:cs typeface="Arial" panose="020B0604020202020204" pitchFamily="34" charset="0"/>
              </a:rPr>
              <a:t>)</a:t>
            </a:r>
          </a:p>
        </p:txBody>
      </p:sp>
      <p:sp>
        <p:nvSpPr>
          <p:cNvPr id="4" name="Rectangle 3"/>
          <p:cNvSpPr/>
          <p:nvPr/>
        </p:nvSpPr>
        <p:spPr>
          <a:xfrm>
            <a:off x="907818" y="5845116"/>
            <a:ext cx="2335896" cy="369332"/>
          </a:xfrm>
          <a:prstGeom prst="rect">
            <a:avLst/>
          </a:prstGeom>
        </p:spPr>
        <p:txBody>
          <a:bodyPr wrap="none">
            <a:spAutoFit/>
          </a:bodyPr>
          <a:lstStyle/>
          <a:p>
            <a:r>
              <a:rPr lang="en-US" u="sng" dirty="0" err="1">
                <a:latin typeface="Arial" panose="020B0604020202020204" pitchFamily="34" charset="0"/>
                <a:cs typeface="Arial" panose="020B0604020202020204" pitchFamily="34" charset="0"/>
              </a:rPr>
              <a:t>Thời</a:t>
            </a:r>
            <a:r>
              <a:rPr lang="en-US" u="sng" dirty="0">
                <a:latin typeface="Arial" panose="020B0604020202020204" pitchFamily="34" charset="0"/>
                <a:cs typeface="Arial" panose="020B0604020202020204" pitchFamily="34" charset="0"/>
              </a:rPr>
              <a:t> </a:t>
            </a:r>
            <a:r>
              <a:rPr lang="en-US" u="sng" dirty="0" err="1">
                <a:latin typeface="Arial" panose="020B0604020202020204" pitchFamily="34" charset="0"/>
                <a:cs typeface="Arial" panose="020B0604020202020204" pitchFamily="34" charset="0"/>
              </a:rPr>
              <a:t>kỳ</a:t>
            </a:r>
            <a:r>
              <a:rPr lang="en-US" u="sng" dirty="0">
                <a:latin typeface="Arial" panose="020B0604020202020204" pitchFamily="34" charset="0"/>
                <a:cs typeface="Arial" panose="020B0604020202020204" pitchFamily="34" charset="0"/>
              </a:rPr>
              <a:t> </a:t>
            </a:r>
            <a:r>
              <a:rPr lang="en-US" u="sng" dirty="0" err="1">
                <a:latin typeface="Arial" panose="020B0604020202020204" pitchFamily="34" charset="0"/>
                <a:cs typeface="Arial" panose="020B0604020202020204" pitchFamily="34" charset="0"/>
              </a:rPr>
              <a:t>nguyên</a:t>
            </a:r>
            <a:r>
              <a:rPr lang="en-US" u="sng" dirty="0">
                <a:latin typeface="Arial" panose="020B0604020202020204" pitchFamily="34" charset="0"/>
                <a:cs typeface="Arial" panose="020B0604020202020204" pitchFamily="34" charset="0"/>
              </a:rPr>
              <a:t> </a:t>
            </a:r>
            <a:r>
              <a:rPr lang="en-US" u="sng" dirty="0" err="1">
                <a:latin typeface="Arial" panose="020B0604020202020204" pitchFamily="34" charset="0"/>
                <a:cs typeface="Arial" panose="020B0604020202020204" pitchFamily="34" charset="0"/>
              </a:rPr>
              <a:t>thủy</a:t>
            </a:r>
            <a:r>
              <a:rPr lang="en-US" dirty="0">
                <a:latin typeface="Arial" panose="020B0604020202020204" pitchFamily="34" charset="0"/>
                <a:cs typeface="Arial" panose="020B0604020202020204" pitchFamily="34" charset="0"/>
              </a:rPr>
              <a:t> </a:t>
            </a:r>
            <a:endParaRPr lang="en-US" dirty="0"/>
          </a:p>
        </p:txBody>
      </p:sp>
      <p:sp>
        <p:nvSpPr>
          <p:cNvPr id="5" name="Rectangle 4"/>
          <p:cNvSpPr/>
          <p:nvPr/>
        </p:nvSpPr>
        <p:spPr>
          <a:xfrm>
            <a:off x="4657564" y="2493211"/>
            <a:ext cx="1236236" cy="369332"/>
          </a:xfrm>
          <a:prstGeom prst="rect">
            <a:avLst/>
          </a:prstGeom>
          <a:ln>
            <a:solidFill>
              <a:srgbClr val="660033"/>
            </a:solidFill>
          </a:ln>
        </p:spPr>
        <p:txBody>
          <a:bodyPr wrap="none">
            <a:spAutoFit/>
          </a:bodyPr>
          <a:lstStyle/>
          <a:p>
            <a:r>
              <a:rPr lang="en-US" dirty="0" err="1">
                <a:latin typeface="Arial" panose="020B0604020202020204" pitchFamily="34" charset="0"/>
                <a:cs typeface="Arial" panose="020B0604020202020204" pitchFamily="34" charset="0"/>
              </a:rPr>
              <a:t>Chăn</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nuôi</a:t>
            </a:r>
            <a:endParaRPr lang="en-US" dirty="0"/>
          </a:p>
        </p:txBody>
      </p:sp>
      <p:sp>
        <p:nvSpPr>
          <p:cNvPr id="80" name="Rectangle 79"/>
          <p:cNvSpPr/>
          <p:nvPr/>
        </p:nvSpPr>
        <p:spPr>
          <a:xfrm>
            <a:off x="4657564" y="3618988"/>
            <a:ext cx="1236236" cy="369332"/>
          </a:xfrm>
          <a:prstGeom prst="rect">
            <a:avLst/>
          </a:prstGeom>
          <a:ln>
            <a:solidFill>
              <a:srgbClr val="660033"/>
            </a:solidFill>
          </a:ln>
        </p:spPr>
        <p:txBody>
          <a:bodyPr wrap="square">
            <a:spAutoFit/>
          </a:bodyPr>
          <a:lstStyle/>
          <a:p>
            <a:r>
              <a:rPr lang="en-US" dirty="0" err="1">
                <a:latin typeface="Arial" panose="020B0604020202020204" pitchFamily="34" charset="0"/>
                <a:cs typeface="Arial" panose="020B0604020202020204" pitchFamily="34" charset="0"/>
              </a:rPr>
              <a:t>Trồng</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trọt</a:t>
            </a:r>
            <a:endParaRPr lang="en-US" dirty="0"/>
          </a:p>
        </p:txBody>
      </p:sp>
      <p:sp>
        <p:nvSpPr>
          <p:cNvPr id="83" name="Rectangle 82"/>
          <p:cNvSpPr/>
          <p:nvPr/>
        </p:nvSpPr>
        <p:spPr>
          <a:xfrm>
            <a:off x="4686005" y="4680970"/>
            <a:ext cx="1236237" cy="369332"/>
          </a:xfrm>
          <a:prstGeom prst="rect">
            <a:avLst/>
          </a:prstGeom>
          <a:ln>
            <a:solidFill>
              <a:srgbClr val="660033"/>
            </a:solidFill>
          </a:ln>
        </p:spPr>
        <p:txBody>
          <a:bodyPr wrap="square">
            <a:spAutoFit/>
          </a:bodyPr>
          <a:lstStyle/>
          <a:p>
            <a:r>
              <a:rPr lang="en-US" dirty="0" err="1">
                <a:latin typeface="Arial" panose="020B0604020202020204" pitchFamily="34" charset="0"/>
                <a:cs typeface="Arial" panose="020B0604020202020204" pitchFamily="34" charset="0"/>
              </a:rPr>
              <a:t>Dệt</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vải</a:t>
            </a:r>
            <a:r>
              <a:rPr lang="en-US" dirty="0">
                <a:latin typeface="Arial" panose="020B0604020202020204" pitchFamily="34" charset="0"/>
                <a:cs typeface="Arial" panose="020B0604020202020204" pitchFamily="34" charset="0"/>
              </a:rPr>
              <a:t>….</a:t>
            </a:r>
            <a:endParaRPr lang="en-US" dirty="0"/>
          </a:p>
        </p:txBody>
      </p:sp>
      <p:cxnSp>
        <p:nvCxnSpPr>
          <p:cNvPr id="7" name="Straight Arrow Connector 6"/>
          <p:cNvCxnSpPr>
            <a:stCxn id="1026" idx="3"/>
            <a:endCxn id="5" idx="1"/>
          </p:cNvCxnSpPr>
          <p:nvPr/>
        </p:nvCxnSpPr>
        <p:spPr>
          <a:xfrm flipV="1">
            <a:off x="4066901" y="2677877"/>
            <a:ext cx="590663" cy="110537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a:cxnSpLocks/>
            <a:endCxn id="83" idx="1"/>
          </p:cNvCxnSpPr>
          <p:nvPr/>
        </p:nvCxnSpPr>
        <p:spPr>
          <a:xfrm>
            <a:off x="4058848" y="3506049"/>
            <a:ext cx="627157" cy="135958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stCxn id="1026" idx="3"/>
            <a:endCxn id="80" idx="1"/>
          </p:cNvCxnSpPr>
          <p:nvPr/>
        </p:nvCxnSpPr>
        <p:spPr>
          <a:xfrm>
            <a:off x="4066901" y="3783256"/>
            <a:ext cx="590663" cy="2039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9" name="AutoShape 10"/>
          <p:cNvSpPr>
            <a:spLocks/>
          </p:cNvSpPr>
          <p:nvPr/>
        </p:nvSpPr>
        <p:spPr bwMode="auto">
          <a:xfrm flipV="1">
            <a:off x="6247463" y="2090173"/>
            <a:ext cx="417118" cy="3947769"/>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26" name="Rectangle 25"/>
          <p:cNvSpPr/>
          <p:nvPr/>
        </p:nvSpPr>
        <p:spPr>
          <a:xfrm>
            <a:off x="7057468" y="2664299"/>
            <a:ext cx="5078916" cy="707886"/>
          </a:xfrm>
          <a:prstGeom prst="rect">
            <a:avLst/>
          </a:prstGeom>
        </p:spPr>
        <p:txBody>
          <a:bodyPr wrap="square">
            <a:spAutoFit/>
          </a:bodyPr>
          <a:lstStyle/>
          <a:p>
            <a:pPr marL="285750" indent="-285750">
              <a:buFont typeface="Wingdings" panose="05000000000000000000" pitchFamily="2" charset="2"/>
              <a:buChar char="§"/>
            </a:pPr>
            <a:r>
              <a:rPr lang="en-US" sz="2000" dirty="0" err="1">
                <a:solidFill>
                  <a:srgbClr val="996633"/>
                </a:solidFill>
                <a:latin typeface="Arial" panose="020B0604020202020204" pitchFamily="34" charset="0"/>
                <a:cs typeface="Arial" panose="020B0604020202020204" pitchFamily="34" charset="0"/>
              </a:rPr>
              <a:t>Xuất</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hiện</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trao</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đổi</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sản</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phẩm</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lao</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động</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nhưng</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chỉ</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manh</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mún</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nhỏ</a:t>
            </a:r>
            <a:r>
              <a:rPr lang="en-US" sz="2000" dirty="0">
                <a:solidFill>
                  <a:srgbClr val="996633"/>
                </a:solidFill>
                <a:latin typeface="Arial" panose="020B0604020202020204" pitchFamily="34" charset="0"/>
                <a:cs typeface="Arial" panose="020B0604020202020204" pitchFamily="34" charset="0"/>
              </a:rPr>
              <a:t> </a:t>
            </a:r>
            <a:r>
              <a:rPr lang="en-US" sz="2000" dirty="0" err="1">
                <a:solidFill>
                  <a:srgbClr val="996633"/>
                </a:solidFill>
                <a:latin typeface="Arial" panose="020B0604020202020204" pitchFamily="34" charset="0"/>
                <a:cs typeface="Arial" panose="020B0604020202020204" pitchFamily="34" charset="0"/>
              </a:rPr>
              <a:t>lẻ</a:t>
            </a:r>
            <a:r>
              <a:rPr lang="en-US" sz="2000" dirty="0">
                <a:solidFill>
                  <a:srgbClr val="996633"/>
                </a:solidFill>
                <a:latin typeface="Arial" panose="020B0604020202020204" pitchFamily="34" charset="0"/>
                <a:cs typeface="Arial" panose="020B0604020202020204" pitchFamily="34" charset="0"/>
              </a:rPr>
              <a:t>.</a:t>
            </a:r>
            <a:endParaRPr lang="en-US" sz="2000" dirty="0">
              <a:solidFill>
                <a:srgbClr val="996633"/>
              </a:solidFill>
            </a:endParaRPr>
          </a:p>
        </p:txBody>
      </p:sp>
      <p:sp>
        <p:nvSpPr>
          <p:cNvPr id="103" name="Rectangle 102"/>
          <p:cNvSpPr/>
          <p:nvPr/>
        </p:nvSpPr>
        <p:spPr>
          <a:xfrm>
            <a:off x="6995131" y="3291517"/>
            <a:ext cx="5203591" cy="707886"/>
          </a:xfrm>
          <a:prstGeom prst="rect">
            <a:avLst/>
          </a:prstGeom>
        </p:spPr>
        <p:txBody>
          <a:bodyPr wrap="square">
            <a:spAutoFit/>
          </a:bodyPr>
          <a:lstStyle/>
          <a:p>
            <a:pPr marL="285750" indent="-285750">
              <a:buFont typeface="Wingdings" panose="05000000000000000000" pitchFamily="2" charset="2"/>
              <a:buChar char="§"/>
            </a:pPr>
            <a:r>
              <a:rPr lang="en-US" sz="2000" dirty="0" err="1">
                <a:solidFill>
                  <a:srgbClr val="00B050"/>
                </a:solidFill>
                <a:latin typeface="Arial" panose="020B0604020202020204" pitchFamily="34" charset="0"/>
                <a:cs typeface="Arial" panose="020B0604020202020204" pitchFamily="34" charset="0"/>
              </a:rPr>
              <a:t>Chủ</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yếu</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để</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đáp</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ứng</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nhu</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cầu</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cá</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nhân</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gia</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đình</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người</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sản</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xuất</a:t>
            </a:r>
            <a:r>
              <a:rPr lang="en-US" sz="2000" dirty="0">
                <a:solidFill>
                  <a:srgbClr val="00B050"/>
                </a:solidFill>
                <a:latin typeface="Arial" panose="020B0604020202020204" pitchFamily="34" charset="0"/>
                <a:cs typeface="Arial" panose="020B0604020202020204" pitchFamily="34" charset="0"/>
              </a:rPr>
              <a:t>.</a:t>
            </a:r>
            <a:endParaRPr lang="en-US" sz="2000" dirty="0">
              <a:solidFill>
                <a:srgbClr val="00B050"/>
              </a:solidFill>
            </a:endParaRPr>
          </a:p>
        </p:txBody>
      </p:sp>
      <p:pic>
        <p:nvPicPr>
          <p:cNvPr id="104" name="Picture 42" descr="det_lua.jpg Det lua image by mummy840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44871" y="5237775"/>
            <a:ext cx="770144" cy="559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34" descr="CL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629962" y="4074905"/>
            <a:ext cx="686167" cy="512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46" descr="images832996_birdflu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744870" y="2988914"/>
            <a:ext cx="770144" cy="508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Scroll: Horizontal 5">
            <a:extLst>
              <a:ext uri="{FF2B5EF4-FFF2-40B4-BE49-F238E27FC236}">
                <a16:creationId xmlns="" xmlns:a16="http://schemas.microsoft.com/office/drawing/2014/main" id="{A47EF2D4-82D9-4433-B07F-B1B7B1C450E4}"/>
              </a:ext>
            </a:extLst>
          </p:cNvPr>
          <p:cNvSpPr/>
          <p:nvPr/>
        </p:nvSpPr>
        <p:spPr>
          <a:xfrm>
            <a:off x="6988409" y="3784416"/>
            <a:ext cx="4795200" cy="2049623"/>
          </a:xfrm>
          <a:prstGeom prst="horizontalScroll">
            <a:avLst/>
          </a:prstGeom>
          <a:noFill/>
          <a:ln>
            <a:solidFill>
              <a:srgbClr val="006600"/>
            </a:solidFill>
          </a:ln>
        </p:spPr>
        <p:style>
          <a:lnRef idx="1">
            <a:schemeClr val="dk1"/>
          </a:lnRef>
          <a:fillRef idx="2">
            <a:schemeClr val="dk1"/>
          </a:fillRef>
          <a:effectRef idx="1">
            <a:schemeClr val="dk1"/>
          </a:effectRef>
          <a:fontRef idx="minor">
            <a:schemeClr val="dk1"/>
          </a:fontRef>
        </p:style>
        <p:txBody>
          <a:bodyPr rtlCol="0" anchor="ctr"/>
          <a:lstStyle/>
          <a:p>
            <a:pPr algn="ctr"/>
            <a:endParaRPr lang="en-US" dirty="0"/>
          </a:p>
        </p:txBody>
      </p:sp>
      <p:sp>
        <p:nvSpPr>
          <p:cNvPr id="22" name="Text Box 33">
            <a:extLst>
              <a:ext uri="{FF2B5EF4-FFF2-40B4-BE49-F238E27FC236}">
                <a16:creationId xmlns="" xmlns:a16="http://schemas.microsoft.com/office/drawing/2014/main" id="{A6F1D379-313E-44D7-BDBA-6119AB0960BE}"/>
              </a:ext>
            </a:extLst>
          </p:cNvPr>
          <p:cNvSpPr txBox="1">
            <a:spLocks noChangeArrowheads="1"/>
          </p:cNvSpPr>
          <p:nvPr/>
        </p:nvSpPr>
        <p:spPr bwMode="auto">
          <a:xfrm>
            <a:off x="7260086" y="4203916"/>
            <a:ext cx="4409400"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000" b="1" i="1" u="sng" dirty="0" err="1">
                <a:solidFill>
                  <a:srgbClr val="0070C0"/>
                </a:solidFill>
                <a:cs typeface="Times New Roman" panose="02020603050405020304" pitchFamily="18" charset="0"/>
              </a:rPr>
              <a:t>Sản</a:t>
            </a:r>
            <a:r>
              <a:rPr lang="en-US" sz="2000" b="1" i="1" u="sng" dirty="0">
                <a:solidFill>
                  <a:srgbClr val="0070C0"/>
                </a:solidFill>
                <a:cs typeface="Times New Roman" panose="02020603050405020304" pitchFamily="18" charset="0"/>
              </a:rPr>
              <a:t> </a:t>
            </a:r>
            <a:r>
              <a:rPr lang="en-US" sz="2000" b="1" i="1" u="sng" dirty="0" err="1">
                <a:solidFill>
                  <a:srgbClr val="0070C0"/>
                </a:solidFill>
                <a:cs typeface="Times New Roman" panose="02020603050405020304" pitchFamily="18" charset="0"/>
              </a:rPr>
              <a:t>xuất</a:t>
            </a:r>
            <a:r>
              <a:rPr lang="en-US" sz="2000" b="1" i="1" u="sng" dirty="0">
                <a:solidFill>
                  <a:srgbClr val="0070C0"/>
                </a:solidFill>
                <a:cs typeface="Times New Roman" panose="02020603050405020304" pitchFamily="18" charset="0"/>
              </a:rPr>
              <a:t> </a:t>
            </a:r>
            <a:r>
              <a:rPr lang="en-US" sz="2000" b="1" i="1" u="sng" dirty="0" err="1">
                <a:solidFill>
                  <a:srgbClr val="0070C0"/>
                </a:solidFill>
                <a:cs typeface="Times New Roman" panose="02020603050405020304" pitchFamily="18" charset="0"/>
              </a:rPr>
              <a:t>tự</a:t>
            </a:r>
            <a:r>
              <a:rPr lang="en-US" sz="2000" b="1" i="1" u="sng" dirty="0">
                <a:solidFill>
                  <a:srgbClr val="0070C0"/>
                </a:solidFill>
                <a:cs typeface="Times New Roman" panose="02020603050405020304" pitchFamily="18" charset="0"/>
              </a:rPr>
              <a:t> </a:t>
            </a:r>
            <a:r>
              <a:rPr lang="en-US" sz="2000" b="1" i="1" u="sng" dirty="0" err="1">
                <a:solidFill>
                  <a:srgbClr val="0070C0"/>
                </a:solidFill>
                <a:cs typeface="Times New Roman" panose="02020603050405020304" pitchFamily="18" charset="0"/>
              </a:rPr>
              <a:t>cấp</a:t>
            </a:r>
            <a:r>
              <a:rPr lang="en-US" sz="2000" b="1" i="1" u="sng" dirty="0">
                <a:solidFill>
                  <a:srgbClr val="0070C0"/>
                </a:solidFill>
                <a:cs typeface="Times New Roman" panose="02020603050405020304" pitchFamily="18" charset="0"/>
              </a:rPr>
              <a:t> </a:t>
            </a:r>
            <a:r>
              <a:rPr lang="en-US" sz="2000" b="1" i="1" u="sng" dirty="0" err="1">
                <a:solidFill>
                  <a:srgbClr val="0070C0"/>
                </a:solidFill>
                <a:cs typeface="Times New Roman" panose="02020603050405020304" pitchFamily="18" charset="0"/>
              </a:rPr>
              <a:t>tự</a:t>
            </a:r>
            <a:r>
              <a:rPr lang="en-US" sz="2000" b="1" i="1" u="sng" dirty="0">
                <a:solidFill>
                  <a:srgbClr val="0070C0"/>
                </a:solidFill>
                <a:cs typeface="Times New Roman" panose="02020603050405020304" pitchFamily="18" charset="0"/>
              </a:rPr>
              <a:t> </a:t>
            </a:r>
            <a:r>
              <a:rPr lang="en-US" sz="2000" b="1" i="1" u="sng" dirty="0" err="1">
                <a:solidFill>
                  <a:srgbClr val="0070C0"/>
                </a:solidFill>
                <a:cs typeface="Times New Roman" panose="02020603050405020304" pitchFamily="18" charset="0"/>
              </a:rPr>
              <a:t>túc</a:t>
            </a:r>
            <a:r>
              <a:rPr lang="en-US" sz="2000" i="1" dirty="0">
                <a:solidFill>
                  <a:srgbClr val="0070C0"/>
                </a:solidFill>
                <a:cs typeface="Times New Roman" panose="02020603050405020304" pitchFamily="18" charset="0"/>
              </a:rPr>
              <a:t> </a:t>
            </a:r>
            <a:r>
              <a:rPr lang="en-US" sz="2000" i="1" dirty="0" err="1">
                <a:solidFill>
                  <a:srgbClr val="000099"/>
                </a:solidFill>
                <a:cs typeface="Times New Roman" panose="02020603050405020304" pitchFamily="18" charset="0"/>
              </a:rPr>
              <a:t>là</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kiểu</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tổ</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chức</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kinh</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tế</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mà</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sản</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phẩm</a:t>
            </a:r>
            <a:r>
              <a:rPr lang="en-US" sz="2000" i="1" dirty="0">
                <a:solidFill>
                  <a:srgbClr val="000099"/>
                </a:solidFill>
                <a:cs typeface="Times New Roman" panose="02020603050405020304" pitchFamily="18" charset="0"/>
              </a:rPr>
              <a:t> do </a:t>
            </a:r>
            <a:r>
              <a:rPr lang="en-US" sz="2000" i="1" dirty="0" err="1">
                <a:solidFill>
                  <a:srgbClr val="000099"/>
                </a:solidFill>
                <a:cs typeface="Times New Roman" panose="02020603050405020304" pitchFamily="18" charset="0"/>
              </a:rPr>
              <a:t>lao</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động</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tạo</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ra</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là</a:t>
            </a:r>
            <a:r>
              <a:rPr lang="en-US" sz="2000" i="1" dirty="0">
                <a:solidFill>
                  <a:srgbClr val="000099"/>
                </a:solidFill>
                <a:cs typeface="Times New Roman" panose="02020603050405020304" pitchFamily="18" charset="0"/>
              </a:rPr>
              <a:t> </a:t>
            </a:r>
            <a:r>
              <a:rPr lang="en-US" sz="2000" i="1" dirty="0" err="1">
                <a:solidFill>
                  <a:srgbClr val="000099"/>
                </a:solidFill>
                <a:cs typeface="Times New Roman" panose="02020603050405020304" pitchFamily="18" charset="0"/>
              </a:rPr>
              <a:t>nhằm</a:t>
            </a:r>
            <a:r>
              <a:rPr lang="en-US" sz="2000" i="1" dirty="0">
                <a:solidFill>
                  <a:srgbClr val="000099"/>
                </a:solidFill>
                <a:cs typeface="Times New Roman" panose="02020603050405020304" pitchFamily="18" charset="0"/>
              </a:rPr>
              <a:t> </a:t>
            </a:r>
            <a:r>
              <a:rPr lang="en-US" sz="2000" b="1" i="1" u="sng" dirty="0" err="1">
                <a:solidFill>
                  <a:srgbClr val="C00000"/>
                </a:solidFill>
                <a:cs typeface="Times New Roman" panose="02020603050405020304" pitchFamily="18" charset="0"/>
              </a:rPr>
              <a:t>thoả</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mãn</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trực</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tiếp</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nhu</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cầu</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của</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người</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sản</a:t>
            </a:r>
            <a:r>
              <a:rPr lang="en-US" sz="2000" b="1" i="1" u="sng" dirty="0">
                <a:solidFill>
                  <a:srgbClr val="C00000"/>
                </a:solidFill>
                <a:cs typeface="Times New Roman" panose="02020603050405020304" pitchFamily="18" charset="0"/>
              </a:rPr>
              <a:t> </a:t>
            </a:r>
            <a:r>
              <a:rPr lang="en-US" sz="2000" b="1" i="1" u="sng" dirty="0" err="1">
                <a:solidFill>
                  <a:srgbClr val="C00000"/>
                </a:solidFill>
                <a:cs typeface="Times New Roman" panose="02020603050405020304" pitchFamily="18" charset="0"/>
              </a:rPr>
              <a:t>xuất</a:t>
            </a:r>
            <a:endParaRPr lang="en-US" sz="2000" b="1" i="1" u="sng" dirty="0">
              <a:solidFill>
                <a:srgbClr val="C00000"/>
              </a:solidFill>
              <a:cs typeface="Times New Roman" panose="02020603050405020304" pitchFamily="18" charset="0"/>
            </a:endParaRPr>
          </a:p>
        </p:txBody>
      </p:sp>
      <p:pic>
        <p:nvPicPr>
          <p:cNvPr id="24" name="Picture 23"/>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270608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nodeType="clickEffect">
                                  <p:stCondLst>
                                    <p:cond delay="0"/>
                                  </p:stCondLst>
                                  <p:childTnLst>
                                    <p:set>
                                      <p:cBhvr>
                                        <p:cTn id="14" dur="1" fill="hold">
                                          <p:stCondLst>
                                            <p:cond delay="0"/>
                                          </p:stCondLst>
                                        </p:cTn>
                                        <p:tgtEl>
                                          <p:spTgt spid="1026"/>
                                        </p:tgtEl>
                                        <p:attrNameLst>
                                          <p:attrName>style.visibility</p:attrName>
                                        </p:attrNameLst>
                                      </p:cBhvr>
                                      <p:to>
                                        <p:strVal val="visible"/>
                                      </p:to>
                                    </p:set>
                                    <p:animEffect transition="in" filter="barn(inVertical)">
                                      <p:cBhvr>
                                        <p:cTn id="15" dur="500"/>
                                        <p:tgtEl>
                                          <p:spTgt spid="1026"/>
                                        </p:tgtEl>
                                      </p:cBhvr>
                                    </p:animEffect>
                                  </p:childTnLst>
                                </p:cTn>
                              </p:par>
                              <p:par>
                                <p:cTn id="16" presetID="16" presetClass="entr" presetSubtype="21"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barn(inVertical)">
                                      <p:cBhvr>
                                        <p:cTn id="18" dur="500"/>
                                        <p:tgtEl>
                                          <p:spTgt spid="4"/>
                                        </p:tgtEl>
                                      </p:cBhvr>
                                    </p:animEffect>
                                  </p:childTnLst>
                                </p:cTn>
                              </p:par>
                              <p:par>
                                <p:cTn id="19" presetID="16" presetClass="entr" presetSubtype="21" fill="hold"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barn(inVertical)">
                                      <p:cBhvr>
                                        <p:cTn id="21" dur="500"/>
                                        <p:tgtEl>
                                          <p:spTgt spid="7"/>
                                        </p:tgtEl>
                                      </p:cBhvr>
                                    </p:animEffect>
                                  </p:childTnLst>
                                </p:cTn>
                              </p:par>
                              <p:par>
                                <p:cTn id="22" presetID="16" presetClass="entr" presetSubtype="21" fill="hold"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barn(inVertical)">
                                      <p:cBhvr>
                                        <p:cTn id="24" dur="500"/>
                                        <p:tgtEl>
                                          <p:spTgt spid="11"/>
                                        </p:tgtEl>
                                      </p:cBhvr>
                                    </p:animEffect>
                                  </p:childTnLst>
                                </p:cTn>
                              </p:par>
                              <p:par>
                                <p:cTn id="25" presetID="16" presetClass="entr" presetSubtype="21" fill="hold" nodeType="with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barn(inVertical)">
                                      <p:cBhvr>
                                        <p:cTn id="27" dur="500"/>
                                        <p:tgtEl>
                                          <p:spTgt spid="106"/>
                                        </p:tgtEl>
                                      </p:cBhvr>
                                    </p:animEffect>
                                  </p:childTnLst>
                                </p:cTn>
                              </p:par>
                              <p:par>
                                <p:cTn id="28" presetID="16" presetClass="entr" presetSubtype="21" fill="hold" grpId="0" nodeType="withEffect">
                                  <p:stCondLst>
                                    <p:cond delay="0"/>
                                  </p:stCondLst>
                                  <p:childTnLst>
                                    <p:set>
                                      <p:cBhvr>
                                        <p:cTn id="29" dur="1" fill="hold">
                                          <p:stCondLst>
                                            <p:cond delay="0"/>
                                          </p:stCondLst>
                                        </p:cTn>
                                        <p:tgtEl>
                                          <p:spTgt spid="80"/>
                                        </p:tgtEl>
                                        <p:attrNameLst>
                                          <p:attrName>style.visibility</p:attrName>
                                        </p:attrNameLst>
                                      </p:cBhvr>
                                      <p:to>
                                        <p:strVal val="visible"/>
                                      </p:to>
                                    </p:set>
                                    <p:animEffect transition="in" filter="barn(inVertical)">
                                      <p:cBhvr>
                                        <p:cTn id="30" dur="500"/>
                                        <p:tgtEl>
                                          <p:spTgt spid="80"/>
                                        </p:tgtEl>
                                      </p:cBhvr>
                                    </p:animEffect>
                                  </p:childTnLst>
                                </p:cTn>
                              </p:par>
                              <p:par>
                                <p:cTn id="31" presetID="16" presetClass="entr" presetSubtype="21" fill="hold" nodeType="withEffect">
                                  <p:stCondLst>
                                    <p:cond delay="0"/>
                                  </p:stCondLst>
                                  <p:childTnLst>
                                    <p:set>
                                      <p:cBhvr>
                                        <p:cTn id="32" dur="1" fill="hold">
                                          <p:stCondLst>
                                            <p:cond delay="0"/>
                                          </p:stCondLst>
                                        </p:cTn>
                                        <p:tgtEl>
                                          <p:spTgt spid="105"/>
                                        </p:tgtEl>
                                        <p:attrNameLst>
                                          <p:attrName>style.visibility</p:attrName>
                                        </p:attrNameLst>
                                      </p:cBhvr>
                                      <p:to>
                                        <p:strVal val="visible"/>
                                      </p:to>
                                    </p:set>
                                    <p:animEffect transition="in" filter="barn(inVertical)">
                                      <p:cBhvr>
                                        <p:cTn id="33" dur="500"/>
                                        <p:tgtEl>
                                          <p:spTgt spid="105"/>
                                        </p:tgtEl>
                                      </p:cBhvr>
                                    </p:animEffect>
                                  </p:childTnLst>
                                </p:cTn>
                              </p:par>
                              <p:par>
                                <p:cTn id="34" presetID="16" presetClass="entr" presetSubtype="21" fill="hold" nodeType="with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barn(inVertical)">
                                      <p:cBhvr>
                                        <p:cTn id="36" dur="500"/>
                                        <p:tgtEl>
                                          <p:spTgt spid="9"/>
                                        </p:tgtEl>
                                      </p:cBhvr>
                                    </p:animEffect>
                                  </p:childTnLst>
                                </p:cTn>
                              </p:par>
                              <p:par>
                                <p:cTn id="37" presetID="16" presetClass="entr" presetSubtype="21" fill="hold" nodeType="withEffect">
                                  <p:stCondLst>
                                    <p:cond delay="0"/>
                                  </p:stCondLst>
                                  <p:childTnLst>
                                    <p:set>
                                      <p:cBhvr>
                                        <p:cTn id="38" dur="1" fill="hold">
                                          <p:stCondLst>
                                            <p:cond delay="0"/>
                                          </p:stCondLst>
                                        </p:cTn>
                                        <p:tgtEl>
                                          <p:spTgt spid="104"/>
                                        </p:tgtEl>
                                        <p:attrNameLst>
                                          <p:attrName>style.visibility</p:attrName>
                                        </p:attrNameLst>
                                      </p:cBhvr>
                                      <p:to>
                                        <p:strVal val="visible"/>
                                      </p:to>
                                    </p:set>
                                    <p:animEffect transition="in" filter="barn(inVertical)">
                                      <p:cBhvr>
                                        <p:cTn id="39" dur="500"/>
                                        <p:tgtEl>
                                          <p:spTgt spid="104"/>
                                        </p:tgtEl>
                                      </p:cBhvr>
                                    </p:animEffect>
                                  </p:childTnLst>
                                </p:cTn>
                              </p:par>
                              <p:par>
                                <p:cTn id="40" presetID="16" presetClass="entr" presetSubtype="21" fill="hold" grpId="0" nodeType="withEffect">
                                  <p:stCondLst>
                                    <p:cond delay="0"/>
                                  </p:stCondLst>
                                  <p:childTnLst>
                                    <p:set>
                                      <p:cBhvr>
                                        <p:cTn id="41" dur="1" fill="hold">
                                          <p:stCondLst>
                                            <p:cond delay="0"/>
                                          </p:stCondLst>
                                        </p:cTn>
                                        <p:tgtEl>
                                          <p:spTgt spid="3"/>
                                        </p:tgtEl>
                                        <p:attrNameLst>
                                          <p:attrName>style.visibility</p:attrName>
                                        </p:attrNameLst>
                                      </p:cBhvr>
                                      <p:to>
                                        <p:strVal val="visible"/>
                                      </p:to>
                                    </p:set>
                                    <p:animEffect transition="in" filter="barn(inVertical)">
                                      <p:cBhvr>
                                        <p:cTn id="42" dur="500"/>
                                        <p:tgtEl>
                                          <p:spTgt spid="3"/>
                                        </p:tgtEl>
                                      </p:cBhvr>
                                    </p:animEffect>
                                  </p:childTnLst>
                                </p:cTn>
                              </p:par>
                              <p:par>
                                <p:cTn id="43" presetID="16" presetClass="entr" presetSubtype="21" fill="hold" grpId="0" nodeType="with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barn(inVertical)">
                                      <p:cBhvr>
                                        <p:cTn id="45" dur="500"/>
                                        <p:tgtEl>
                                          <p:spTgt spid="5"/>
                                        </p:tgtEl>
                                      </p:cBhvr>
                                    </p:animEffect>
                                  </p:childTnLst>
                                </p:cTn>
                              </p:par>
                              <p:par>
                                <p:cTn id="46" presetID="16" presetClass="entr" presetSubtype="21" fill="hold" grpId="0" nodeType="withEffect">
                                  <p:stCondLst>
                                    <p:cond delay="0"/>
                                  </p:stCondLst>
                                  <p:childTnLst>
                                    <p:set>
                                      <p:cBhvr>
                                        <p:cTn id="47" dur="1" fill="hold">
                                          <p:stCondLst>
                                            <p:cond delay="0"/>
                                          </p:stCondLst>
                                        </p:cTn>
                                        <p:tgtEl>
                                          <p:spTgt spid="83"/>
                                        </p:tgtEl>
                                        <p:attrNameLst>
                                          <p:attrName>style.visibility</p:attrName>
                                        </p:attrNameLst>
                                      </p:cBhvr>
                                      <p:to>
                                        <p:strVal val="visible"/>
                                      </p:to>
                                    </p:set>
                                    <p:animEffect transition="in" filter="barn(inVertical)">
                                      <p:cBhvr>
                                        <p:cTn id="48" dur="500"/>
                                        <p:tgtEl>
                                          <p:spTgt spid="83"/>
                                        </p:tgtEl>
                                      </p:cBhvr>
                                    </p:animEffect>
                                  </p:childTnLst>
                                </p:cTn>
                              </p:par>
                            </p:childTnLst>
                          </p:cTn>
                        </p:par>
                      </p:childTnLst>
                    </p:cTn>
                  </p:par>
                  <p:par>
                    <p:cTn id="49" fill="hold">
                      <p:stCondLst>
                        <p:cond delay="indefinite"/>
                      </p:stCondLst>
                      <p:childTnLst>
                        <p:par>
                          <p:cTn id="50" fill="hold">
                            <p:stCondLst>
                              <p:cond delay="0"/>
                            </p:stCondLst>
                            <p:childTnLst>
                              <p:par>
                                <p:cTn id="51" presetID="2" presetClass="entr" presetSubtype="9" fill="hold" grpId="0" nodeType="clickEffect">
                                  <p:stCondLst>
                                    <p:cond delay="0"/>
                                  </p:stCondLst>
                                  <p:childTnLst>
                                    <p:set>
                                      <p:cBhvr>
                                        <p:cTn id="52" dur="1" fill="hold">
                                          <p:stCondLst>
                                            <p:cond delay="0"/>
                                          </p:stCondLst>
                                        </p:cTn>
                                        <p:tgtEl>
                                          <p:spTgt spid="89"/>
                                        </p:tgtEl>
                                        <p:attrNameLst>
                                          <p:attrName>style.visibility</p:attrName>
                                        </p:attrNameLst>
                                      </p:cBhvr>
                                      <p:to>
                                        <p:strVal val="visible"/>
                                      </p:to>
                                    </p:set>
                                    <p:anim calcmode="lin" valueType="num">
                                      <p:cBhvr additive="base">
                                        <p:cTn id="53" dur="500" fill="hold"/>
                                        <p:tgtEl>
                                          <p:spTgt spid="89"/>
                                        </p:tgtEl>
                                        <p:attrNameLst>
                                          <p:attrName>ppt_x</p:attrName>
                                        </p:attrNameLst>
                                      </p:cBhvr>
                                      <p:tavLst>
                                        <p:tav tm="0">
                                          <p:val>
                                            <p:strVal val="0-#ppt_w/2"/>
                                          </p:val>
                                        </p:tav>
                                        <p:tav tm="100000">
                                          <p:val>
                                            <p:strVal val="#ppt_x"/>
                                          </p:val>
                                        </p:tav>
                                      </p:tavLst>
                                    </p:anim>
                                    <p:anim calcmode="lin" valueType="num">
                                      <p:cBhvr additive="base">
                                        <p:cTn id="54" dur="500" fill="hold"/>
                                        <p:tgtEl>
                                          <p:spTgt spid="89"/>
                                        </p:tgtEl>
                                        <p:attrNameLst>
                                          <p:attrName>ppt_y</p:attrName>
                                        </p:attrNameLst>
                                      </p:cBhvr>
                                      <p:tavLst>
                                        <p:tav tm="0">
                                          <p:val>
                                            <p:strVal val="0-#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6" presetClass="entr" presetSubtype="16" fill="hold" grpId="0" nodeType="clickEffect">
                                  <p:stCondLst>
                                    <p:cond delay="0"/>
                                  </p:stCondLst>
                                  <p:childTnLst>
                                    <p:set>
                                      <p:cBhvr>
                                        <p:cTn id="58" dur="1" fill="hold">
                                          <p:stCondLst>
                                            <p:cond delay="0"/>
                                          </p:stCondLst>
                                        </p:cTn>
                                        <p:tgtEl>
                                          <p:spTgt spid="26"/>
                                        </p:tgtEl>
                                        <p:attrNameLst>
                                          <p:attrName>style.visibility</p:attrName>
                                        </p:attrNameLst>
                                      </p:cBhvr>
                                      <p:to>
                                        <p:strVal val="visible"/>
                                      </p:to>
                                    </p:set>
                                    <p:animEffect transition="in" filter="circle(in)">
                                      <p:cBhvr>
                                        <p:cTn id="59" dur="2000"/>
                                        <p:tgtEl>
                                          <p:spTgt spid="26"/>
                                        </p:tgtEl>
                                      </p:cBhvr>
                                    </p:animEffect>
                                  </p:childTnLst>
                                </p:cTn>
                              </p:par>
                            </p:childTnLst>
                          </p:cTn>
                        </p:par>
                      </p:childTnLst>
                    </p:cTn>
                  </p:par>
                  <p:par>
                    <p:cTn id="60" fill="hold">
                      <p:stCondLst>
                        <p:cond delay="indefinite"/>
                      </p:stCondLst>
                      <p:childTnLst>
                        <p:par>
                          <p:cTn id="61" fill="hold">
                            <p:stCondLst>
                              <p:cond delay="0"/>
                            </p:stCondLst>
                            <p:childTnLst>
                              <p:par>
                                <p:cTn id="62" presetID="6" presetClass="entr" presetSubtype="16" fill="hold" grpId="0" nodeType="clickEffect">
                                  <p:stCondLst>
                                    <p:cond delay="0"/>
                                  </p:stCondLst>
                                  <p:childTnLst>
                                    <p:set>
                                      <p:cBhvr>
                                        <p:cTn id="63" dur="1" fill="hold">
                                          <p:stCondLst>
                                            <p:cond delay="0"/>
                                          </p:stCondLst>
                                        </p:cTn>
                                        <p:tgtEl>
                                          <p:spTgt spid="103"/>
                                        </p:tgtEl>
                                        <p:attrNameLst>
                                          <p:attrName>style.visibility</p:attrName>
                                        </p:attrNameLst>
                                      </p:cBhvr>
                                      <p:to>
                                        <p:strVal val="visible"/>
                                      </p:to>
                                    </p:set>
                                    <p:animEffect transition="in" filter="circle(in)">
                                      <p:cBhvr>
                                        <p:cTn id="64" dur="2000"/>
                                        <p:tgtEl>
                                          <p:spTgt spid="103"/>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4" fill="hold" grpId="0" nodeType="clickEffect">
                                  <p:stCondLst>
                                    <p:cond delay="0"/>
                                  </p:stCondLst>
                                  <p:childTnLst>
                                    <p:set>
                                      <p:cBhvr>
                                        <p:cTn id="68" dur="1" fill="hold">
                                          <p:stCondLst>
                                            <p:cond delay="0"/>
                                          </p:stCondLst>
                                        </p:cTn>
                                        <p:tgtEl>
                                          <p:spTgt spid="22"/>
                                        </p:tgtEl>
                                        <p:attrNameLst>
                                          <p:attrName>style.visibility</p:attrName>
                                        </p:attrNameLst>
                                      </p:cBhvr>
                                      <p:to>
                                        <p:strVal val="visible"/>
                                      </p:to>
                                    </p:set>
                                    <p:animEffect transition="in" filter="wipe(down)">
                                      <p:cBhvr>
                                        <p:cTn id="69" dur="500"/>
                                        <p:tgtEl>
                                          <p:spTgt spid="22"/>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6"/>
                                        </p:tgtEl>
                                        <p:attrNameLst>
                                          <p:attrName>style.visibility</p:attrName>
                                        </p:attrNameLst>
                                      </p:cBhvr>
                                      <p:to>
                                        <p:strVal val="visible"/>
                                      </p:to>
                                    </p:set>
                                    <p:animEffect transition="in" filter="circle(in)">
                                      <p:cBhvr>
                                        <p:cTn id="72"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3" grpId="0"/>
      <p:bldP spid="4" grpId="0"/>
      <p:bldP spid="5" grpId="0" animBg="1"/>
      <p:bldP spid="80" grpId="0" animBg="1"/>
      <p:bldP spid="83" grpId="0" animBg="1"/>
      <p:bldP spid="89" grpId="0" animBg="1"/>
      <p:bldP spid="26" grpId="0"/>
      <p:bldP spid="103" grpId="0"/>
      <p:bldP spid="6" grpId="0" animBg="1"/>
      <p:bldP spid="22"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31" name="Google Shape;231;p26"/>
          <p:cNvSpPr/>
          <p:nvPr/>
        </p:nvSpPr>
        <p:spPr>
          <a:xfrm>
            <a:off x="3676253" y="6309621"/>
            <a:ext cx="4795200" cy="4952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1F1A33"/>
              </a:solidFill>
              <a:cs typeface="Arial"/>
              <a:sym typeface="Arial"/>
            </a:endParaRPr>
          </a:p>
        </p:txBody>
      </p:sp>
      <p:sp>
        <p:nvSpPr>
          <p:cNvPr id="2" name="Rectangle 1"/>
          <p:cNvSpPr/>
          <p:nvPr/>
        </p:nvSpPr>
        <p:spPr>
          <a:xfrm>
            <a:off x="6722" y="869339"/>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itle 1"/>
          <p:cNvSpPr txBox="1">
            <a:spLocks noChangeArrowheads="1"/>
          </p:cNvSpPr>
          <p:nvPr/>
        </p:nvSpPr>
        <p:spPr>
          <a:xfrm>
            <a:off x="3872596" y="1031691"/>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r>
              <a:rPr lang="en-US" altLang="en-US" sz="2800" b="1" kern="0" dirty="0">
                <a:solidFill>
                  <a:srgbClr val="660033"/>
                </a:solidFill>
                <a:latin typeface="+mj-lt"/>
                <a:cs typeface="Times New Roman" panose="02020603050405020304" pitchFamily="18" charset="0"/>
              </a:rPr>
              <a:t>2.1.1. SẢN XUẤT HÀNG HÓA</a:t>
            </a:r>
          </a:p>
        </p:txBody>
      </p:sp>
      <p:sp>
        <p:nvSpPr>
          <p:cNvPr id="3" name="Rectangle 2"/>
          <p:cNvSpPr/>
          <p:nvPr/>
        </p:nvSpPr>
        <p:spPr>
          <a:xfrm>
            <a:off x="5405139" y="1499659"/>
            <a:ext cx="3278053" cy="830997"/>
          </a:xfrm>
          <a:prstGeom prst="rect">
            <a:avLst/>
          </a:prstGeom>
        </p:spPr>
        <p:txBody>
          <a:bodyPr wrap="square">
            <a:spAutoFit/>
          </a:bodyPr>
          <a:lstStyle/>
          <a:p>
            <a:pPr lvl="0" algn="ctr" defTabSz="914400" fontAlgn="base">
              <a:spcBef>
                <a:spcPct val="0"/>
              </a:spcBef>
              <a:spcAft>
                <a:spcPct val="0"/>
              </a:spcAft>
              <a:defRPr/>
            </a:pPr>
            <a:r>
              <a:rPr lang="en-US" sz="2400" b="1" kern="0" dirty="0" err="1">
                <a:solidFill>
                  <a:srgbClr val="0070C0"/>
                </a:solidFill>
                <a:latin typeface="Arial" panose="020B0604020202020204" pitchFamily="34" charset="0"/>
                <a:cs typeface="Arial" panose="020B0604020202020204" pitchFamily="34" charset="0"/>
              </a:rPr>
              <a:t>Sản</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xuất</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hàng</a:t>
            </a: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0070C0"/>
                </a:solidFill>
                <a:latin typeface="Arial" panose="020B0604020202020204" pitchFamily="34" charset="0"/>
                <a:cs typeface="Arial" panose="020B0604020202020204" pitchFamily="34" charset="0"/>
              </a:rPr>
              <a:t>hóa</a:t>
            </a:r>
            <a:endParaRPr lang="en-US" sz="2400" b="1" kern="0" dirty="0">
              <a:solidFill>
                <a:srgbClr val="0070C0"/>
              </a:solidFill>
              <a:latin typeface="Arial" panose="020B0604020202020204" pitchFamily="34" charset="0"/>
              <a:cs typeface="Arial" panose="020B0604020202020204" pitchFamily="34" charset="0"/>
            </a:endParaRPr>
          </a:p>
          <a:p>
            <a:pPr lvl="0" algn="ctr" defTabSz="914400" fontAlgn="base">
              <a:spcBef>
                <a:spcPct val="0"/>
              </a:spcBef>
              <a:spcAft>
                <a:spcPct val="0"/>
              </a:spcAft>
              <a:defRPr/>
            </a:pPr>
            <a:r>
              <a:rPr lang="en-US" sz="2400" kern="0" dirty="0">
                <a:solidFill>
                  <a:srgbClr val="000000"/>
                </a:solidFill>
                <a:latin typeface="Arial" panose="020B0604020202020204" pitchFamily="34" charset="0"/>
                <a:cs typeface="Arial" panose="020B0604020202020204" pitchFamily="34" charset="0"/>
              </a:rPr>
              <a:t>(</a:t>
            </a:r>
            <a:r>
              <a:rPr lang="en-US" sz="2400" kern="0" dirty="0" err="1">
                <a:solidFill>
                  <a:srgbClr val="000000"/>
                </a:solidFill>
                <a:latin typeface="Arial" panose="020B0604020202020204" pitchFamily="34" charset="0"/>
                <a:cs typeface="Arial" panose="020B0604020202020204" pitchFamily="34" charset="0"/>
              </a:rPr>
              <a:t>Kinh</a:t>
            </a:r>
            <a:r>
              <a:rPr lang="en-US" sz="2400" kern="0" dirty="0">
                <a:solidFill>
                  <a:srgbClr val="000000"/>
                </a:solidFill>
                <a:latin typeface="Arial" panose="020B0604020202020204" pitchFamily="34" charset="0"/>
                <a:cs typeface="Arial" panose="020B0604020202020204" pitchFamily="34" charset="0"/>
              </a:rPr>
              <a:t> </a:t>
            </a:r>
            <a:r>
              <a:rPr lang="en-US" sz="2400" kern="0" dirty="0" err="1">
                <a:solidFill>
                  <a:srgbClr val="000000"/>
                </a:solidFill>
                <a:latin typeface="Arial" panose="020B0604020202020204" pitchFamily="34" charset="0"/>
                <a:cs typeface="Arial" panose="020B0604020202020204" pitchFamily="34" charset="0"/>
              </a:rPr>
              <a:t>tế</a:t>
            </a:r>
            <a:r>
              <a:rPr lang="en-US" sz="2400" kern="0" dirty="0">
                <a:solidFill>
                  <a:srgbClr val="000000"/>
                </a:solidFill>
                <a:latin typeface="Arial" panose="020B0604020202020204" pitchFamily="34" charset="0"/>
                <a:cs typeface="Arial" panose="020B0604020202020204" pitchFamily="34" charset="0"/>
              </a:rPr>
              <a:t> </a:t>
            </a:r>
            <a:r>
              <a:rPr lang="en-US" sz="2400" kern="0" dirty="0" err="1">
                <a:solidFill>
                  <a:srgbClr val="000000"/>
                </a:solidFill>
                <a:latin typeface="Arial" panose="020B0604020202020204" pitchFamily="34" charset="0"/>
                <a:cs typeface="Arial" panose="020B0604020202020204" pitchFamily="34" charset="0"/>
              </a:rPr>
              <a:t>hàng</a:t>
            </a:r>
            <a:r>
              <a:rPr lang="en-US" sz="2400" kern="0" dirty="0">
                <a:solidFill>
                  <a:srgbClr val="000000"/>
                </a:solidFill>
                <a:latin typeface="Arial" panose="020B0604020202020204" pitchFamily="34" charset="0"/>
                <a:cs typeface="Arial" panose="020B0604020202020204" pitchFamily="34" charset="0"/>
              </a:rPr>
              <a:t> </a:t>
            </a:r>
            <a:r>
              <a:rPr lang="en-US" sz="2400" kern="0" dirty="0" err="1">
                <a:solidFill>
                  <a:srgbClr val="000000"/>
                </a:solidFill>
                <a:latin typeface="Arial" panose="020B0604020202020204" pitchFamily="34" charset="0"/>
                <a:cs typeface="Arial" panose="020B0604020202020204" pitchFamily="34" charset="0"/>
              </a:rPr>
              <a:t>hóa</a:t>
            </a:r>
            <a:r>
              <a:rPr lang="en-US" sz="2400" kern="0" dirty="0">
                <a:solidFill>
                  <a:srgbClr val="000000"/>
                </a:solidFill>
                <a:latin typeface="Arial" panose="020B0604020202020204" pitchFamily="34" charset="0"/>
                <a:cs typeface="Arial" panose="020B0604020202020204" pitchFamily="34" charset="0"/>
              </a:rPr>
              <a:t>)</a:t>
            </a:r>
          </a:p>
        </p:txBody>
      </p:sp>
      <p:pic>
        <p:nvPicPr>
          <p:cNvPr id="76" name="Picture 4" descr="Káº¿t quáº£ hÃ¬nh áº£nh cho cÃ¡c mÃ¡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185" y="1915158"/>
            <a:ext cx="2584744" cy="3718355"/>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
        <p:nvSpPr>
          <p:cNvPr id="4" name="Rectangle 3"/>
          <p:cNvSpPr/>
          <p:nvPr/>
        </p:nvSpPr>
        <p:spPr>
          <a:xfrm>
            <a:off x="913084" y="5782235"/>
            <a:ext cx="1159292" cy="369332"/>
          </a:xfrm>
          <a:prstGeom prst="rect">
            <a:avLst/>
          </a:prstGeom>
        </p:spPr>
        <p:txBody>
          <a:bodyPr wrap="none">
            <a:spAutoFit/>
          </a:bodyPr>
          <a:lstStyle/>
          <a:p>
            <a:r>
              <a:rPr lang="en-US" kern="0" dirty="0" err="1">
                <a:solidFill>
                  <a:srgbClr val="000000"/>
                </a:solidFill>
                <a:latin typeface="Arial" panose="020B0604020202020204" pitchFamily="34" charset="0"/>
                <a:cs typeface="Arial" panose="020B0604020202020204" pitchFamily="34" charset="0"/>
              </a:rPr>
              <a:t>Các</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Mác</a:t>
            </a:r>
            <a:r>
              <a:rPr lang="en-US" kern="0" dirty="0">
                <a:solidFill>
                  <a:srgbClr val="000000"/>
                </a:solidFill>
                <a:latin typeface="Arial" panose="020B0604020202020204" pitchFamily="34" charset="0"/>
                <a:cs typeface="Arial" panose="020B0604020202020204" pitchFamily="34" charset="0"/>
              </a:rPr>
              <a:t> </a:t>
            </a:r>
            <a:endParaRPr lang="en-US" dirty="0"/>
          </a:p>
        </p:txBody>
      </p:sp>
      <p:sp>
        <p:nvSpPr>
          <p:cNvPr id="5" name="Rectangle 4"/>
          <p:cNvSpPr/>
          <p:nvPr/>
        </p:nvSpPr>
        <p:spPr>
          <a:xfrm>
            <a:off x="2958845" y="2181980"/>
            <a:ext cx="8792308" cy="1200329"/>
          </a:xfrm>
          <a:prstGeom prst="rect">
            <a:avLst/>
          </a:prstGeom>
        </p:spPr>
        <p:txBody>
          <a:bodyPr wrap="square">
            <a:spAutoFit/>
          </a:bodyPr>
          <a:lstStyle/>
          <a:p>
            <a:pPr algn="ctr">
              <a:spcBef>
                <a:spcPct val="0"/>
              </a:spcBef>
              <a:buClrTx/>
              <a:buFontTx/>
              <a:buNone/>
            </a:pPr>
            <a:r>
              <a:rPr lang="en-US" altLang="en-US" sz="2400" b="1" i="1" dirty="0" err="1">
                <a:solidFill>
                  <a:srgbClr val="0066FF"/>
                </a:solidFill>
                <a:latin typeface="Times New Roman" panose="02020603050405020304" pitchFamily="18" charset="0"/>
                <a:cs typeface="Times New Roman" panose="02020603050405020304" pitchFamily="18" charset="0"/>
              </a:rPr>
              <a:t>Sản</a:t>
            </a:r>
            <a:r>
              <a:rPr lang="en-US" altLang="en-US" sz="2400" b="1" i="1" dirty="0">
                <a:solidFill>
                  <a:srgbClr val="0066FF"/>
                </a:solidFill>
                <a:latin typeface="Times New Roman" panose="02020603050405020304" pitchFamily="18" charset="0"/>
                <a:cs typeface="Times New Roman" panose="02020603050405020304" pitchFamily="18" charset="0"/>
              </a:rPr>
              <a:t> </a:t>
            </a:r>
            <a:r>
              <a:rPr lang="en-US" altLang="en-US" sz="2400" b="1" i="1" dirty="0" err="1">
                <a:solidFill>
                  <a:srgbClr val="0066FF"/>
                </a:solidFill>
                <a:latin typeface="Times New Roman" panose="02020603050405020304" pitchFamily="18" charset="0"/>
                <a:cs typeface="Times New Roman" panose="02020603050405020304" pitchFamily="18" charset="0"/>
              </a:rPr>
              <a:t>xuất</a:t>
            </a:r>
            <a:r>
              <a:rPr lang="en-US" altLang="en-US" sz="2400" b="1" i="1" dirty="0">
                <a:solidFill>
                  <a:srgbClr val="0066FF"/>
                </a:solidFill>
                <a:latin typeface="Times New Roman" panose="02020603050405020304" pitchFamily="18" charset="0"/>
                <a:cs typeface="Times New Roman" panose="02020603050405020304" pitchFamily="18" charset="0"/>
              </a:rPr>
              <a:t> </a:t>
            </a:r>
            <a:r>
              <a:rPr lang="en-US" altLang="en-US" sz="2400" b="1" i="1" dirty="0" err="1">
                <a:solidFill>
                  <a:srgbClr val="0066FF"/>
                </a:solidFill>
                <a:latin typeface="Times New Roman" panose="02020603050405020304" pitchFamily="18" charset="0"/>
                <a:cs typeface="Times New Roman" panose="02020603050405020304" pitchFamily="18" charset="0"/>
              </a:rPr>
              <a:t>hàng</a:t>
            </a:r>
            <a:r>
              <a:rPr lang="en-US" altLang="en-US" sz="2400" b="1" i="1" dirty="0">
                <a:solidFill>
                  <a:srgbClr val="0066FF"/>
                </a:solidFill>
                <a:latin typeface="Times New Roman" panose="02020603050405020304" pitchFamily="18" charset="0"/>
                <a:cs typeface="Times New Roman" panose="02020603050405020304" pitchFamily="18" charset="0"/>
              </a:rPr>
              <a:t> </a:t>
            </a:r>
            <a:r>
              <a:rPr lang="en-US" altLang="en-US" sz="2400" b="1" i="1" dirty="0" err="1">
                <a:solidFill>
                  <a:srgbClr val="0066FF"/>
                </a:solidFill>
                <a:latin typeface="Times New Roman" panose="02020603050405020304" pitchFamily="18" charset="0"/>
                <a:cs typeface="Times New Roman" panose="02020603050405020304" pitchFamily="18" charset="0"/>
              </a:rPr>
              <a:t>hóa</a:t>
            </a:r>
            <a:r>
              <a:rPr lang="en-US" altLang="en-US" sz="2400" b="1"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là</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một</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kiểu</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tổ</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chức</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kinh</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tế</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mà</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mục</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đích</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của</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những</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người</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sản</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xuất</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ra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sản</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phẩm</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i="1" dirty="0" err="1">
                <a:solidFill>
                  <a:schemeClr val="bg2">
                    <a:lumMod val="50000"/>
                  </a:schemeClr>
                </a:solidFill>
                <a:latin typeface="Times New Roman" panose="02020603050405020304" pitchFamily="18" charset="0"/>
                <a:cs typeface="Times New Roman" panose="02020603050405020304" pitchFamily="18" charset="0"/>
              </a:rPr>
              <a:t>là</a:t>
            </a:r>
            <a:r>
              <a:rPr lang="en-US" altLang="en-US" sz="2400" i="1" dirty="0">
                <a:solidFill>
                  <a:schemeClr val="bg2">
                    <a:lumMod val="50000"/>
                  </a:schemeClr>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để</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trao</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đổi</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mua</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bán</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trên</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thị</a:t>
            </a:r>
            <a:r>
              <a:rPr lang="en-US" altLang="en-US" sz="2400" b="1" i="1" dirty="0">
                <a:solidFill>
                  <a:srgbClr val="C00000"/>
                </a:solidFill>
                <a:latin typeface="Times New Roman" panose="02020603050405020304" pitchFamily="18" charset="0"/>
                <a:cs typeface="Times New Roman" panose="02020603050405020304" pitchFamily="18" charset="0"/>
              </a:rPr>
              <a:t> </a:t>
            </a:r>
            <a:r>
              <a:rPr lang="en-US" altLang="en-US" sz="2400" b="1" i="1" dirty="0" err="1">
                <a:solidFill>
                  <a:srgbClr val="C00000"/>
                </a:solidFill>
                <a:latin typeface="Times New Roman" panose="02020603050405020304" pitchFamily="18" charset="0"/>
                <a:cs typeface="Times New Roman" panose="02020603050405020304" pitchFamily="18" charset="0"/>
              </a:rPr>
              <a:t>trường</a:t>
            </a:r>
            <a:endParaRPr lang="en-US" altLang="en-US" sz="2400" b="1" i="1" dirty="0">
              <a:solidFill>
                <a:srgbClr val="C00000"/>
              </a:solidFill>
              <a:latin typeface="Times New Roman" panose="02020603050405020304" pitchFamily="18" charset="0"/>
              <a:cs typeface="Times New Roman" panose="02020603050405020304" pitchFamily="18" charset="0"/>
            </a:endParaRPr>
          </a:p>
        </p:txBody>
      </p:sp>
      <p:sp>
        <p:nvSpPr>
          <p:cNvPr id="6" name="Cloud Callout 5"/>
          <p:cNvSpPr/>
          <p:nvPr/>
        </p:nvSpPr>
        <p:spPr>
          <a:xfrm>
            <a:off x="2906939" y="3080670"/>
            <a:ext cx="1434904" cy="60327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chemeClr val="accent3"/>
                </a:solidFill>
              </a:rPr>
              <a:t>Ví</a:t>
            </a:r>
            <a:r>
              <a:rPr lang="en-US" sz="2000" b="1" dirty="0">
                <a:solidFill>
                  <a:schemeClr val="accent3"/>
                </a:solidFill>
              </a:rPr>
              <a:t> </a:t>
            </a:r>
            <a:r>
              <a:rPr lang="en-US" sz="2000" b="1" dirty="0" err="1">
                <a:solidFill>
                  <a:schemeClr val="accent3"/>
                </a:solidFill>
              </a:rPr>
              <a:t>dụ</a:t>
            </a:r>
            <a:endParaRPr lang="en-US" sz="2000" b="1" dirty="0">
              <a:solidFill>
                <a:schemeClr val="accent3"/>
              </a:solidFill>
            </a:endParaRPr>
          </a:p>
        </p:txBody>
      </p:sp>
      <p:pic>
        <p:nvPicPr>
          <p:cNvPr id="80" name="Picture 7" descr="12"/>
          <p:cNvPicPr>
            <a:picLocks noChangeAspect="1" noChangeArrowheads="1"/>
          </p:cNvPicPr>
          <p:nvPr/>
        </p:nvPicPr>
        <p:blipFill>
          <a:blip r:embed="rId4">
            <a:extLst>
              <a:ext uri="{28A0092B-C50C-407E-A947-70E740481C1C}">
                <a14:useLocalDpi xmlns:a14="http://schemas.microsoft.com/office/drawing/2010/main" val="0"/>
              </a:ext>
            </a:extLst>
          </a:blip>
          <a:srcRect t="21635"/>
          <a:stretch>
            <a:fillRect/>
          </a:stretch>
        </p:blipFill>
        <p:spPr bwMode="auto">
          <a:xfrm>
            <a:off x="3283322" y="3762779"/>
            <a:ext cx="2231692" cy="16627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650" name="Picture 2" descr="https://toplist.vn/images/800px/dau-bang--567535.jp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405139" y="3581903"/>
            <a:ext cx="1949860" cy="1266092"/>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11" descr="images[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54999" y="3762779"/>
            <a:ext cx="1634256" cy="1481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652" name="Picture 4" descr="Cách phân biệt cá chép, cá trắm, cá trôi dành cho hội chị em vụ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345098" y="3080670"/>
            <a:ext cx="1443903" cy="1013028"/>
          </a:xfrm>
          <a:prstGeom prst="rect">
            <a:avLst/>
          </a:prstGeom>
          <a:noFill/>
          <a:extLst>
            <a:ext uri="{909E8E84-426E-40DD-AFC4-6F175D3DCCD1}">
              <a14:hiddenFill xmlns:a14="http://schemas.microsoft.com/office/drawing/2010/main">
                <a:solidFill>
                  <a:srgbClr val="FFFFFF"/>
                </a:solidFill>
              </a14:hiddenFill>
            </a:ext>
          </a:extLst>
        </p:spPr>
      </p:pic>
      <p:pic>
        <p:nvPicPr>
          <p:cNvPr id="155654" name="Picture 6" descr="Top 3 loại rau cực kì tốt cho sức khỏe"/>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0494498" y="4214949"/>
            <a:ext cx="1361380" cy="1210623"/>
          </a:xfrm>
          <a:prstGeom prst="rect">
            <a:avLst/>
          </a:prstGeom>
          <a:noFill/>
          <a:extLst>
            <a:ext uri="{909E8E84-426E-40DD-AFC4-6F175D3DCCD1}">
              <a14:hiddenFill xmlns:a14="http://schemas.microsoft.com/office/drawing/2010/main">
                <a:solidFill>
                  <a:srgbClr val="FFFFFF"/>
                </a:solidFill>
              </a14:hiddenFill>
            </a:ext>
          </a:extLst>
        </p:spPr>
      </p:pic>
      <p:sp>
        <p:nvSpPr>
          <p:cNvPr id="85" name="AutoShape 10"/>
          <p:cNvSpPr>
            <a:spLocks/>
          </p:cNvSpPr>
          <p:nvPr/>
        </p:nvSpPr>
        <p:spPr bwMode="auto">
          <a:xfrm rot="5400000" flipV="1">
            <a:off x="6214628" y="4237216"/>
            <a:ext cx="434937" cy="2468634"/>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7" name="Rectangle 6"/>
          <p:cNvSpPr/>
          <p:nvPr/>
        </p:nvSpPr>
        <p:spPr>
          <a:xfrm>
            <a:off x="5945392" y="5747472"/>
            <a:ext cx="1181990" cy="400110"/>
          </a:xfrm>
          <a:prstGeom prst="rect">
            <a:avLst/>
          </a:prstGeom>
        </p:spPr>
        <p:txBody>
          <a:bodyPr wrap="none">
            <a:spAutoFit/>
          </a:bodyPr>
          <a:lstStyle/>
          <a:p>
            <a:r>
              <a:rPr lang="en-US" altLang="en-US" sz="2000" b="1" dirty="0" err="1">
                <a:solidFill>
                  <a:srgbClr val="660033"/>
                </a:solidFill>
                <a:latin typeface="+mj-lt"/>
                <a:cs typeface="Times New Roman" panose="02020603050405020304" pitchFamily="18" charset="0"/>
              </a:rPr>
              <a:t>Trao</a:t>
            </a:r>
            <a:r>
              <a:rPr lang="en-US" altLang="en-US" sz="2000" b="1" dirty="0">
                <a:solidFill>
                  <a:srgbClr val="660033"/>
                </a:solidFill>
                <a:latin typeface="+mj-lt"/>
                <a:cs typeface="Times New Roman" panose="02020603050405020304" pitchFamily="18" charset="0"/>
              </a:rPr>
              <a:t> </a:t>
            </a:r>
            <a:r>
              <a:rPr lang="en-US" altLang="en-US" sz="2000" b="1" dirty="0" err="1">
                <a:solidFill>
                  <a:srgbClr val="660033"/>
                </a:solidFill>
                <a:latin typeface="+mj-lt"/>
                <a:cs typeface="Times New Roman" panose="02020603050405020304" pitchFamily="18" charset="0"/>
              </a:rPr>
              <a:t>đổi</a:t>
            </a:r>
            <a:endParaRPr lang="en-US" sz="2000" b="1" dirty="0">
              <a:solidFill>
                <a:srgbClr val="660033"/>
              </a:solidFill>
              <a:latin typeface="+mj-lt"/>
            </a:endParaRPr>
          </a:p>
        </p:txBody>
      </p:sp>
      <p:sp>
        <p:nvSpPr>
          <p:cNvPr id="8" name="Rectangle 7"/>
          <p:cNvSpPr/>
          <p:nvPr/>
        </p:nvSpPr>
        <p:spPr>
          <a:xfrm>
            <a:off x="3933802" y="5562806"/>
            <a:ext cx="1309974" cy="400110"/>
          </a:xfrm>
          <a:prstGeom prst="rect">
            <a:avLst/>
          </a:prstGeom>
        </p:spPr>
        <p:txBody>
          <a:bodyPr wrap="none">
            <a:spAutoFit/>
          </a:bodyPr>
          <a:lstStyle/>
          <a:p>
            <a:r>
              <a:rPr lang="en-US" altLang="en-US" sz="2000" dirty="0">
                <a:solidFill>
                  <a:srgbClr val="996633"/>
                </a:solidFill>
                <a:latin typeface="+mj-lt"/>
                <a:cs typeface="Times New Roman" panose="02020603050405020304" pitchFamily="18" charset="0"/>
              </a:rPr>
              <a:t>10 kg </a:t>
            </a:r>
            <a:r>
              <a:rPr lang="en-US" altLang="en-US" sz="2000" dirty="0" err="1">
                <a:solidFill>
                  <a:srgbClr val="996633"/>
                </a:solidFill>
                <a:latin typeface="+mj-lt"/>
                <a:cs typeface="Times New Roman" panose="02020603050405020304" pitchFamily="18" charset="0"/>
              </a:rPr>
              <a:t>gạo</a:t>
            </a:r>
            <a:endParaRPr lang="en-US" sz="2000" dirty="0">
              <a:solidFill>
                <a:srgbClr val="996633"/>
              </a:solidFill>
              <a:latin typeface="+mj-lt"/>
            </a:endParaRPr>
          </a:p>
        </p:txBody>
      </p:sp>
      <p:sp>
        <p:nvSpPr>
          <p:cNvPr id="88" name="Rectangle 87"/>
          <p:cNvSpPr/>
          <p:nvPr/>
        </p:nvSpPr>
        <p:spPr>
          <a:xfrm>
            <a:off x="7887800" y="5591319"/>
            <a:ext cx="1167307" cy="400110"/>
          </a:xfrm>
          <a:prstGeom prst="rect">
            <a:avLst/>
          </a:prstGeom>
        </p:spPr>
        <p:txBody>
          <a:bodyPr wrap="none">
            <a:spAutoFit/>
          </a:bodyPr>
          <a:lstStyle/>
          <a:p>
            <a:r>
              <a:rPr lang="en-US" altLang="en-US" sz="2000" dirty="0">
                <a:solidFill>
                  <a:srgbClr val="996633"/>
                </a:solidFill>
                <a:latin typeface="+mj-lt"/>
                <a:cs typeface="Times New Roman" panose="02020603050405020304" pitchFamily="18" charset="0"/>
              </a:rPr>
              <a:t>1 con </a:t>
            </a:r>
            <a:r>
              <a:rPr lang="en-US" altLang="en-US" sz="2000" dirty="0" err="1">
                <a:solidFill>
                  <a:srgbClr val="996633"/>
                </a:solidFill>
                <a:latin typeface="+mj-lt"/>
                <a:cs typeface="Times New Roman" panose="02020603050405020304" pitchFamily="18" charset="0"/>
              </a:rPr>
              <a:t>gà</a:t>
            </a:r>
            <a:endParaRPr lang="en-US" sz="2000" dirty="0">
              <a:solidFill>
                <a:srgbClr val="996633"/>
              </a:solidFill>
              <a:latin typeface="+mj-lt"/>
            </a:endParaRPr>
          </a:p>
        </p:txBody>
      </p:sp>
      <p:pic>
        <p:nvPicPr>
          <p:cNvPr id="19" name="Picture 18"/>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066449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circle(in)">
                                      <p:cBhvr>
                                        <p:cTn id="15" dur="20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nodeType="clickEffect">
                                  <p:stCondLst>
                                    <p:cond delay="0"/>
                                  </p:stCondLst>
                                  <p:childTnLst>
                                    <p:set>
                                      <p:cBhvr>
                                        <p:cTn id="19" dur="1" fill="hold">
                                          <p:stCondLst>
                                            <p:cond delay="0"/>
                                          </p:stCondLst>
                                        </p:cTn>
                                        <p:tgtEl>
                                          <p:spTgt spid="76"/>
                                        </p:tgtEl>
                                        <p:attrNameLst>
                                          <p:attrName>style.visibility</p:attrName>
                                        </p:attrNameLst>
                                      </p:cBhvr>
                                      <p:to>
                                        <p:strVal val="visible"/>
                                      </p:to>
                                    </p:set>
                                    <p:animEffect transition="in" filter="wipe(down)">
                                      <p:cBhvr>
                                        <p:cTn id="20" dur="500"/>
                                        <p:tgtEl>
                                          <p:spTgt spid="76"/>
                                        </p:tgtEl>
                                      </p:cBhvr>
                                    </p:animEffect>
                                  </p:childTnLst>
                                </p:cTn>
                              </p:par>
                              <p:par>
                                <p:cTn id="21" presetID="6" presetClass="entr" presetSubtype="16" fill="hold" grpId="0" nodeType="with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circle(in)">
                                      <p:cBhvr>
                                        <p:cTn id="23" dur="2000"/>
                                        <p:tgtEl>
                                          <p:spTgt spid="4"/>
                                        </p:tgtEl>
                                      </p:cBhvr>
                                    </p:animEffect>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circle(in)">
                                      <p:cBhvr>
                                        <p:cTn id="28" dur="2000"/>
                                        <p:tgtEl>
                                          <p:spTgt spid="5"/>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231"/>
                                        </p:tgtEl>
                                        <p:attrNameLst>
                                          <p:attrName>style.visibility</p:attrName>
                                        </p:attrNameLst>
                                      </p:cBhvr>
                                      <p:to>
                                        <p:strVal val="visible"/>
                                      </p:to>
                                    </p:set>
                                    <p:animEffect transition="in" filter="circle(in)">
                                      <p:cBhvr>
                                        <p:cTn id="33" dur="2000"/>
                                        <p:tgtEl>
                                          <p:spTgt spid="231"/>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6"/>
                                        </p:tgtEl>
                                        <p:attrNameLst>
                                          <p:attrName>style.visibility</p:attrName>
                                        </p:attrNameLst>
                                      </p:cBhvr>
                                      <p:to>
                                        <p:strVal val="visible"/>
                                      </p:to>
                                    </p:set>
                                    <p:animEffect transition="in" filter="circle(in)">
                                      <p:cBhvr>
                                        <p:cTn id="36" dur="2000"/>
                                        <p:tgtEl>
                                          <p:spTgt spid="6"/>
                                        </p:tgtEl>
                                      </p:cBhvr>
                                    </p:animEffect>
                                  </p:childTnLst>
                                </p:cTn>
                              </p:par>
                              <p:par>
                                <p:cTn id="37" presetID="6" presetClass="entr" presetSubtype="16" fill="hold" nodeType="withEffect">
                                  <p:stCondLst>
                                    <p:cond delay="0"/>
                                  </p:stCondLst>
                                  <p:childTnLst>
                                    <p:set>
                                      <p:cBhvr>
                                        <p:cTn id="38" dur="1" fill="hold">
                                          <p:stCondLst>
                                            <p:cond delay="0"/>
                                          </p:stCondLst>
                                        </p:cTn>
                                        <p:tgtEl>
                                          <p:spTgt spid="80"/>
                                        </p:tgtEl>
                                        <p:attrNameLst>
                                          <p:attrName>style.visibility</p:attrName>
                                        </p:attrNameLst>
                                      </p:cBhvr>
                                      <p:to>
                                        <p:strVal val="visible"/>
                                      </p:to>
                                    </p:set>
                                    <p:animEffect transition="in" filter="circle(in)">
                                      <p:cBhvr>
                                        <p:cTn id="39" dur="2000"/>
                                        <p:tgtEl>
                                          <p:spTgt spid="80"/>
                                        </p:tgtEl>
                                      </p:cBhvr>
                                    </p:animEffect>
                                  </p:childTnLst>
                                </p:cTn>
                              </p:par>
                              <p:par>
                                <p:cTn id="40" presetID="6" presetClass="entr" presetSubtype="16" fill="hold" nodeType="withEffect">
                                  <p:stCondLst>
                                    <p:cond delay="0"/>
                                  </p:stCondLst>
                                  <p:childTnLst>
                                    <p:set>
                                      <p:cBhvr>
                                        <p:cTn id="41" dur="1" fill="hold">
                                          <p:stCondLst>
                                            <p:cond delay="0"/>
                                          </p:stCondLst>
                                        </p:cTn>
                                        <p:tgtEl>
                                          <p:spTgt spid="155650"/>
                                        </p:tgtEl>
                                        <p:attrNameLst>
                                          <p:attrName>style.visibility</p:attrName>
                                        </p:attrNameLst>
                                      </p:cBhvr>
                                      <p:to>
                                        <p:strVal val="visible"/>
                                      </p:to>
                                    </p:set>
                                    <p:animEffect transition="in" filter="circle(in)">
                                      <p:cBhvr>
                                        <p:cTn id="42" dur="2000"/>
                                        <p:tgtEl>
                                          <p:spTgt spid="155650"/>
                                        </p:tgtEl>
                                      </p:cBhvr>
                                    </p:animEffect>
                                  </p:childTnLst>
                                </p:cTn>
                              </p:par>
                              <p:par>
                                <p:cTn id="43" presetID="6" presetClass="entr" presetSubtype="16" fill="hold" nodeType="withEffect">
                                  <p:stCondLst>
                                    <p:cond delay="0"/>
                                  </p:stCondLst>
                                  <p:childTnLst>
                                    <p:set>
                                      <p:cBhvr>
                                        <p:cTn id="44" dur="1" fill="hold">
                                          <p:stCondLst>
                                            <p:cond delay="0"/>
                                          </p:stCondLst>
                                        </p:cTn>
                                        <p:tgtEl>
                                          <p:spTgt spid="83"/>
                                        </p:tgtEl>
                                        <p:attrNameLst>
                                          <p:attrName>style.visibility</p:attrName>
                                        </p:attrNameLst>
                                      </p:cBhvr>
                                      <p:to>
                                        <p:strVal val="visible"/>
                                      </p:to>
                                    </p:set>
                                    <p:animEffect transition="in" filter="circle(in)">
                                      <p:cBhvr>
                                        <p:cTn id="45" dur="2000"/>
                                        <p:tgtEl>
                                          <p:spTgt spid="83"/>
                                        </p:tgtEl>
                                      </p:cBhvr>
                                    </p:animEffect>
                                  </p:childTnLst>
                                </p:cTn>
                              </p:par>
                              <p:par>
                                <p:cTn id="46" presetID="6" presetClass="entr" presetSubtype="16" fill="hold" nodeType="withEffect">
                                  <p:stCondLst>
                                    <p:cond delay="0"/>
                                  </p:stCondLst>
                                  <p:childTnLst>
                                    <p:set>
                                      <p:cBhvr>
                                        <p:cTn id="47" dur="1" fill="hold">
                                          <p:stCondLst>
                                            <p:cond delay="0"/>
                                          </p:stCondLst>
                                        </p:cTn>
                                        <p:tgtEl>
                                          <p:spTgt spid="155652"/>
                                        </p:tgtEl>
                                        <p:attrNameLst>
                                          <p:attrName>style.visibility</p:attrName>
                                        </p:attrNameLst>
                                      </p:cBhvr>
                                      <p:to>
                                        <p:strVal val="visible"/>
                                      </p:to>
                                    </p:set>
                                    <p:animEffect transition="in" filter="circle(in)">
                                      <p:cBhvr>
                                        <p:cTn id="48" dur="2000"/>
                                        <p:tgtEl>
                                          <p:spTgt spid="155652"/>
                                        </p:tgtEl>
                                      </p:cBhvr>
                                    </p:animEffect>
                                  </p:childTnLst>
                                </p:cTn>
                              </p:par>
                              <p:par>
                                <p:cTn id="49" presetID="6" presetClass="entr" presetSubtype="16" fill="hold" nodeType="withEffect">
                                  <p:stCondLst>
                                    <p:cond delay="0"/>
                                  </p:stCondLst>
                                  <p:childTnLst>
                                    <p:set>
                                      <p:cBhvr>
                                        <p:cTn id="50" dur="1" fill="hold">
                                          <p:stCondLst>
                                            <p:cond delay="0"/>
                                          </p:stCondLst>
                                        </p:cTn>
                                        <p:tgtEl>
                                          <p:spTgt spid="155654"/>
                                        </p:tgtEl>
                                        <p:attrNameLst>
                                          <p:attrName>style.visibility</p:attrName>
                                        </p:attrNameLst>
                                      </p:cBhvr>
                                      <p:to>
                                        <p:strVal val="visible"/>
                                      </p:to>
                                    </p:set>
                                    <p:animEffect transition="in" filter="circle(in)">
                                      <p:cBhvr>
                                        <p:cTn id="51" dur="2000"/>
                                        <p:tgtEl>
                                          <p:spTgt spid="155654"/>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85"/>
                                        </p:tgtEl>
                                        <p:attrNameLst>
                                          <p:attrName>style.visibility</p:attrName>
                                        </p:attrNameLst>
                                      </p:cBhvr>
                                      <p:to>
                                        <p:strVal val="visible"/>
                                      </p:to>
                                    </p:set>
                                    <p:animEffect transition="in" filter="circle(in)">
                                      <p:cBhvr>
                                        <p:cTn id="54" dur="2000"/>
                                        <p:tgtEl>
                                          <p:spTgt spid="85"/>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7"/>
                                        </p:tgtEl>
                                        <p:attrNameLst>
                                          <p:attrName>style.visibility</p:attrName>
                                        </p:attrNameLst>
                                      </p:cBhvr>
                                      <p:to>
                                        <p:strVal val="visible"/>
                                      </p:to>
                                    </p:set>
                                    <p:animEffect transition="in" filter="circle(in)">
                                      <p:cBhvr>
                                        <p:cTn id="57" dur="2000"/>
                                        <p:tgtEl>
                                          <p:spTgt spid="7"/>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8"/>
                                        </p:tgtEl>
                                        <p:attrNameLst>
                                          <p:attrName>style.visibility</p:attrName>
                                        </p:attrNameLst>
                                      </p:cBhvr>
                                      <p:to>
                                        <p:strVal val="visible"/>
                                      </p:to>
                                    </p:set>
                                    <p:animEffect transition="in" filter="circle(in)">
                                      <p:cBhvr>
                                        <p:cTn id="60" dur="2000"/>
                                        <p:tgtEl>
                                          <p:spTgt spid="8"/>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88"/>
                                        </p:tgtEl>
                                        <p:attrNameLst>
                                          <p:attrName>style.visibility</p:attrName>
                                        </p:attrNameLst>
                                      </p:cBhvr>
                                      <p:to>
                                        <p:strVal val="visible"/>
                                      </p:to>
                                    </p:set>
                                    <p:animEffect transition="in" filter="circle(in)">
                                      <p:cBhvr>
                                        <p:cTn id="63" dur="20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 grpId="0" animBg="1"/>
      <p:bldP spid="58" grpId="0"/>
      <p:bldP spid="3" grpId="0"/>
      <p:bldP spid="4" grpId="0"/>
      <p:bldP spid="5" grpId="0"/>
      <p:bldP spid="6" grpId="0" animBg="1"/>
      <p:bldP spid="85" grpId="0" animBg="1"/>
      <p:bldP spid="7" grpId="0"/>
      <p:bldP spid="8" grpId="0"/>
      <p:bldP spid="88"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31" name="Google Shape;231;p26"/>
          <p:cNvSpPr/>
          <p:nvPr/>
        </p:nvSpPr>
        <p:spPr>
          <a:xfrm>
            <a:off x="6484464" y="5656367"/>
            <a:ext cx="4795200" cy="4952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1F1A33"/>
              </a:solidFill>
              <a:cs typeface="Arial"/>
              <a:sym typeface="Arial"/>
            </a:endParaRPr>
          </a:p>
        </p:txBody>
      </p:sp>
      <p:sp>
        <p:nvSpPr>
          <p:cNvPr id="2" name="Rectangle 1"/>
          <p:cNvSpPr/>
          <p:nvPr/>
        </p:nvSpPr>
        <p:spPr>
          <a:xfrm>
            <a:off x="0" y="895643"/>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itle 1"/>
          <p:cNvSpPr txBox="1">
            <a:spLocks noChangeArrowheads="1"/>
          </p:cNvSpPr>
          <p:nvPr/>
        </p:nvSpPr>
        <p:spPr>
          <a:xfrm>
            <a:off x="3636592" y="1084347"/>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r>
              <a:rPr lang="en-US" altLang="en-US" sz="2800" b="1" kern="0" dirty="0">
                <a:solidFill>
                  <a:srgbClr val="660033"/>
                </a:solidFill>
                <a:latin typeface="+mj-lt"/>
                <a:cs typeface="Times New Roman" panose="02020603050405020304" pitchFamily="18" charset="0"/>
              </a:rPr>
              <a:t>2.1.1. SẢN XUẤT HÀNG HÓA</a:t>
            </a:r>
          </a:p>
        </p:txBody>
      </p:sp>
      <p:sp>
        <p:nvSpPr>
          <p:cNvPr id="75" name="Rectangle 2"/>
          <p:cNvSpPr txBox="1">
            <a:spLocks noChangeArrowheads="1"/>
          </p:cNvSpPr>
          <p:nvPr/>
        </p:nvSpPr>
        <p:spPr bwMode="auto">
          <a:xfrm>
            <a:off x="867818" y="6151567"/>
            <a:ext cx="10445192" cy="8298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algn="ctr" defTabSz="914400" eaLnBrk="1" hangingPunct="1">
              <a:buNone/>
              <a:defRPr/>
            </a:pPr>
            <a:r>
              <a:rPr lang="en-US" altLang="en-US" sz="2200" kern="0" dirty="0">
                <a:solidFill>
                  <a:srgbClr val="800000"/>
                </a:solidFill>
                <a:latin typeface="+mj-lt"/>
              </a:rPr>
              <a:t>    </a:t>
            </a:r>
            <a:r>
              <a:rPr lang="en-US" altLang="en-US" sz="2000" kern="0" dirty="0" err="1">
                <a:latin typeface="+mj-lt"/>
              </a:rPr>
              <a:t>Sản</a:t>
            </a:r>
            <a:r>
              <a:rPr lang="en-US" altLang="en-US" sz="2000" kern="0" dirty="0">
                <a:latin typeface="+mj-lt"/>
              </a:rPr>
              <a:t> </a:t>
            </a:r>
            <a:r>
              <a:rPr lang="en-US" altLang="en-US" sz="2000" kern="0" dirty="0" err="1">
                <a:latin typeface="+mj-lt"/>
              </a:rPr>
              <a:t>xuất</a:t>
            </a:r>
            <a:r>
              <a:rPr lang="en-US" altLang="en-US" sz="2000" kern="0" dirty="0">
                <a:latin typeface="+mj-lt"/>
              </a:rPr>
              <a:t> </a:t>
            </a:r>
            <a:r>
              <a:rPr lang="en-US" altLang="en-US" sz="2000" kern="0" dirty="0" err="1">
                <a:latin typeface="+mj-lt"/>
              </a:rPr>
              <a:t>hàng</a:t>
            </a:r>
            <a:r>
              <a:rPr lang="en-US" altLang="en-US" sz="2000" kern="0" dirty="0">
                <a:latin typeface="+mj-lt"/>
              </a:rPr>
              <a:t> </a:t>
            </a:r>
            <a:r>
              <a:rPr lang="en-US" altLang="en-US" sz="2000" kern="0" dirty="0" err="1">
                <a:latin typeface="+mj-lt"/>
              </a:rPr>
              <a:t>hoá</a:t>
            </a:r>
            <a:r>
              <a:rPr lang="en-US" altLang="en-US" sz="2000" kern="0" dirty="0">
                <a:latin typeface="+mj-lt"/>
              </a:rPr>
              <a:t> </a:t>
            </a:r>
            <a:r>
              <a:rPr lang="en-US" altLang="en-US" sz="2000" kern="0" dirty="0" err="1">
                <a:latin typeface="+mj-lt"/>
              </a:rPr>
              <a:t>giản</a:t>
            </a:r>
            <a:r>
              <a:rPr lang="en-US" altLang="en-US" sz="2000" kern="0" dirty="0">
                <a:latin typeface="+mj-lt"/>
              </a:rPr>
              <a:t> </a:t>
            </a:r>
            <a:r>
              <a:rPr lang="en-US" altLang="en-US" sz="2000" kern="0" dirty="0" err="1">
                <a:latin typeface="+mj-lt"/>
              </a:rPr>
              <a:t>đơn</a:t>
            </a:r>
            <a:r>
              <a:rPr lang="en-US" altLang="en-US" sz="2000" kern="0" dirty="0">
                <a:latin typeface="+mj-lt"/>
              </a:rPr>
              <a:t> </a:t>
            </a:r>
            <a:r>
              <a:rPr lang="en-US" altLang="en-US" sz="2000" kern="0" dirty="0" err="1">
                <a:latin typeface="+mj-lt"/>
              </a:rPr>
              <a:t>tồn</a:t>
            </a:r>
            <a:r>
              <a:rPr lang="en-US" altLang="en-US" sz="2000" kern="0" dirty="0">
                <a:latin typeface="+mj-lt"/>
              </a:rPr>
              <a:t> </a:t>
            </a:r>
            <a:r>
              <a:rPr lang="en-US" altLang="en-US" sz="2000" kern="0" dirty="0" err="1">
                <a:latin typeface="+mj-lt"/>
              </a:rPr>
              <a:t>tại</a:t>
            </a:r>
            <a:r>
              <a:rPr lang="en-US" altLang="en-US" sz="2000" kern="0" dirty="0">
                <a:latin typeface="+mj-lt"/>
              </a:rPr>
              <a:t> </a:t>
            </a:r>
            <a:r>
              <a:rPr lang="en-US" altLang="en-US" sz="2000" kern="0" dirty="0" err="1">
                <a:latin typeface="+mj-lt"/>
              </a:rPr>
              <a:t>phổ</a:t>
            </a:r>
            <a:r>
              <a:rPr lang="en-US" altLang="en-US" sz="2000" kern="0" dirty="0">
                <a:latin typeface="+mj-lt"/>
              </a:rPr>
              <a:t> </a:t>
            </a:r>
            <a:r>
              <a:rPr lang="en-US" altLang="en-US" sz="2000" kern="0" dirty="0" err="1">
                <a:latin typeface="+mj-lt"/>
              </a:rPr>
              <a:t>biến</a:t>
            </a:r>
            <a:r>
              <a:rPr lang="en-US" altLang="en-US" sz="2000" kern="0" dirty="0">
                <a:latin typeface="+mj-lt"/>
              </a:rPr>
              <a:t> </a:t>
            </a:r>
            <a:r>
              <a:rPr lang="en-US" altLang="en-US" sz="2000" kern="0" dirty="0" err="1">
                <a:latin typeface="+mj-lt"/>
              </a:rPr>
              <a:t>trong</a:t>
            </a:r>
            <a:r>
              <a:rPr lang="en-US" altLang="en-US" sz="2000" kern="0" dirty="0">
                <a:latin typeface="+mj-lt"/>
              </a:rPr>
              <a:t> </a:t>
            </a:r>
            <a:r>
              <a:rPr lang="en-US" altLang="en-US" sz="2000" kern="0" dirty="0" err="1">
                <a:latin typeface="+mj-lt"/>
              </a:rPr>
              <a:t>chế</a:t>
            </a:r>
            <a:r>
              <a:rPr lang="en-US" altLang="en-US" sz="2000" kern="0" dirty="0">
                <a:latin typeface="+mj-lt"/>
              </a:rPr>
              <a:t> </a:t>
            </a:r>
            <a:r>
              <a:rPr lang="en-US" altLang="en-US" sz="2000" kern="0" dirty="0" err="1">
                <a:latin typeface="+mj-lt"/>
              </a:rPr>
              <a:t>độ</a:t>
            </a:r>
            <a:r>
              <a:rPr lang="en-US" altLang="en-US" sz="2000" kern="0" dirty="0">
                <a:latin typeface="+mj-lt"/>
              </a:rPr>
              <a:t> </a:t>
            </a:r>
            <a:r>
              <a:rPr lang="en-US" altLang="en-US" sz="2000" b="1" kern="0" dirty="0" err="1">
                <a:latin typeface="+mj-lt"/>
              </a:rPr>
              <a:t>Chiếm</a:t>
            </a:r>
            <a:r>
              <a:rPr lang="en-US" altLang="en-US" sz="2000" b="1" kern="0" dirty="0">
                <a:latin typeface="+mj-lt"/>
              </a:rPr>
              <a:t> </a:t>
            </a:r>
            <a:r>
              <a:rPr lang="en-US" altLang="en-US" sz="2000" b="1" kern="0" dirty="0" err="1">
                <a:latin typeface="+mj-lt"/>
              </a:rPr>
              <a:t>hữu</a:t>
            </a:r>
            <a:r>
              <a:rPr lang="en-US" altLang="en-US" sz="2000" b="1" kern="0" dirty="0">
                <a:latin typeface="+mj-lt"/>
              </a:rPr>
              <a:t> </a:t>
            </a:r>
            <a:r>
              <a:rPr lang="en-US" altLang="en-US" sz="2000" b="1" kern="0" dirty="0" err="1">
                <a:latin typeface="+mj-lt"/>
              </a:rPr>
              <a:t>nô</a:t>
            </a:r>
            <a:r>
              <a:rPr lang="en-US" altLang="en-US" sz="2000" b="1" kern="0" dirty="0">
                <a:latin typeface="+mj-lt"/>
              </a:rPr>
              <a:t> </a:t>
            </a:r>
            <a:r>
              <a:rPr lang="en-US" altLang="en-US" sz="2000" b="1" kern="0" dirty="0" err="1">
                <a:latin typeface="+mj-lt"/>
              </a:rPr>
              <a:t>lệ</a:t>
            </a:r>
            <a:r>
              <a:rPr lang="en-US" altLang="en-US" sz="2000" b="1" kern="0" dirty="0">
                <a:latin typeface="+mj-lt"/>
              </a:rPr>
              <a:t> </a:t>
            </a:r>
          </a:p>
          <a:p>
            <a:pPr algn="ctr" defTabSz="914400" eaLnBrk="1" hangingPunct="1">
              <a:buNone/>
              <a:defRPr/>
            </a:pPr>
            <a:r>
              <a:rPr lang="en-US" altLang="en-US" sz="2000" kern="0" dirty="0" err="1">
                <a:latin typeface="+mj-lt"/>
              </a:rPr>
              <a:t>và</a:t>
            </a:r>
            <a:r>
              <a:rPr lang="en-US" altLang="en-US" sz="2000" kern="0" dirty="0">
                <a:latin typeface="+mj-lt"/>
              </a:rPr>
              <a:t> </a:t>
            </a:r>
            <a:r>
              <a:rPr lang="en-US" altLang="en-US" sz="2000" kern="0" dirty="0" err="1">
                <a:latin typeface="+mj-lt"/>
              </a:rPr>
              <a:t>chế</a:t>
            </a:r>
            <a:r>
              <a:rPr lang="en-US" altLang="en-US" sz="2000" kern="0" dirty="0">
                <a:latin typeface="+mj-lt"/>
              </a:rPr>
              <a:t> </a:t>
            </a:r>
            <a:r>
              <a:rPr lang="en-US" altLang="en-US" sz="2000" kern="0" dirty="0" err="1">
                <a:latin typeface="+mj-lt"/>
              </a:rPr>
              <a:t>độ</a:t>
            </a:r>
            <a:r>
              <a:rPr lang="en-US" altLang="en-US" sz="2000" kern="0" dirty="0">
                <a:latin typeface="+mj-lt"/>
              </a:rPr>
              <a:t> </a:t>
            </a:r>
            <a:r>
              <a:rPr lang="en-US" altLang="en-US" sz="2000" b="1" kern="0" dirty="0" err="1">
                <a:latin typeface="+mj-lt"/>
              </a:rPr>
              <a:t>Phong</a:t>
            </a:r>
            <a:r>
              <a:rPr lang="en-US" altLang="en-US" sz="2000" b="1" kern="0" dirty="0">
                <a:latin typeface="+mj-lt"/>
              </a:rPr>
              <a:t> </a:t>
            </a:r>
            <a:r>
              <a:rPr lang="en-US" altLang="en-US" sz="2000" b="1" kern="0" dirty="0" err="1">
                <a:latin typeface="+mj-lt"/>
              </a:rPr>
              <a:t>kiến</a:t>
            </a:r>
            <a:r>
              <a:rPr lang="en-US" altLang="en-US" sz="2000" kern="0" dirty="0">
                <a:latin typeface="+mj-lt"/>
              </a:rPr>
              <a:t>. </a:t>
            </a:r>
          </a:p>
        </p:txBody>
      </p:sp>
      <p:pic>
        <p:nvPicPr>
          <p:cNvPr id="76" name="Picture 3" descr="farming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79309" y="1570892"/>
            <a:ext cx="4636337" cy="2209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5" descr="vung ca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94597" y="1637394"/>
            <a:ext cx="4315872" cy="2268425"/>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80" name="Picture 4" descr="untitled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24762" y="3689687"/>
            <a:ext cx="5339030" cy="2371346"/>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83" name="Picture 4" descr="100trung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94446" y="3646081"/>
            <a:ext cx="4249274" cy="245855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9"/>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97337071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show="0">
  <p:cSld>
    <p:spTree>
      <p:nvGrpSpPr>
        <p:cNvPr id="1" name="Shape 230"/>
        <p:cNvGrpSpPr/>
        <p:nvPr/>
      </p:nvGrpSpPr>
      <p:grpSpPr>
        <a:xfrm>
          <a:off x="0" y="0"/>
          <a:ext cx="0" cy="0"/>
          <a:chOff x="0" y="0"/>
          <a:chExt cx="0" cy="0"/>
        </a:xfrm>
      </p:grpSpPr>
      <p:sp>
        <p:nvSpPr>
          <p:cNvPr id="2" name="Rectangle 1"/>
          <p:cNvSpPr/>
          <p:nvPr/>
        </p:nvSpPr>
        <p:spPr>
          <a:xfrm>
            <a:off x="-43154" y="862289"/>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itle 1"/>
          <p:cNvSpPr txBox="1">
            <a:spLocks noChangeArrowheads="1"/>
          </p:cNvSpPr>
          <p:nvPr/>
        </p:nvSpPr>
        <p:spPr>
          <a:xfrm>
            <a:off x="3674267" y="10762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r>
              <a:rPr lang="en-US" altLang="en-US" sz="2800" b="1" kern="0" dirty="0">
                <a:solidFill>
                  <a:srgbClr val="660033"/>
                </a:solidFill>
                <a:latin typeface="+mj-lt"/>
                <a:cs typeface="Times New Roman" panose="02020603050405020304" pitchFamily="18" charset="0"/>
              </a:rPr>
              <a:t>2.1.1. SẢN XUẤT HÀNG HÓA</a:t>
            </a:r>
          </a:p>
        </p:txBody>
      </p:sp>
      <p:sp>
        <p:nvSpPr>
          <p:cNvPr id="24" name="Rectangle 23"/>
          <p:cNvSpPr/>
          <p:nvPr/>
        </p:nvSpPr>
        <p:spPr>
          <a:xfrm>
            <a:off x="928502" y="6249573"/>
            <a:ext cx="10283449" cy="769441"/>
          </a:xfrm>
          <a:prstGeom prst="rect">
            <a:avLst/>
          </a:prstGeom>
        </p:spPr>
        <p:txBody>
          <a:bodyPr wrap="square">
            <a:spAutoFit/>
          </a:bodyPr>
          <a:lstStyle/>
          <a:p>
            <a:pPr algn="ctr" defTabSz="914400">
              <a:defRPr/>
            </a:pPr>
            <a:r>
              <a:rPr lang="en-US" altLang="en-US" sz="2000" kern="0" dirty="0" err="1">
                <a:solidFill>
                  <a:srgbClr val="2D2D8A"/>
                </a:solidFill>
                <a:latin typeface="Arial"/>
                <a:ea typeface="+mj-ea"/>
                <a:cs typeface="+mj-cs"/>
              </a:rPr>
              <a:t>Đến</a:t>
            </a:r>
            <a:r>
              <a:rPr lang="en-US" altLang="en-US" sz="2000" kern="0" dirty="0">
                <a:solidFill>
                  <a:srgbClr val="800000"/>
                </a:solidFill>
                <a:latin typeface="Arial"/>
                <a:ea typeface="+mj-ea"/>
                <a:cs typeface="+mj-cs"/>
              </a:rPr>
              <a:t> </a:t>
            </a:r>
            <a:r>
              <a:rPr lang="en-US" altLang="en-US" sz="2000" b="1" kern="0" dirty="0" err="1">
                <a:solidFill>
                  <a:srgbClr val="800000"/>
                </a:solidFill>
                <a:latin typeface="Arial"/>
                <a:ea typeface="+mj-ea"/>
                <a:cs typeface="+mj-cs"/>
              </a:rPr>
              <a:t>Chủ</a:t>
            </a:r>
            <a:r>
              <a:rPr lang="en-US" altLang="en-US" sz="2000" b="1" kern="0" dirty="0">
                <a:solidFill>
                  <a:srgbClr val="800000"/>
                </a:solidFill>
                <a:latin typeface="Arial"/>
                <a:ea typeface="+mj-ea"/>
                <a:cs typeface="+mj-cs"/>
              </a:rPr>
              <a:t> </a:t>
            </a:r>
            <a:r>
              <a:rPr lang="en-US" altLang="en-US" sz="2000" b="1" kern="0" dirty="0" err="1">
                <a:solidFill>
                  <a:srgbClr val="800000"/>
                </a:solidFill>
                <a:latin typeface="Arial"/>
                <a:ea typeface="+mj-ea"/>
                <a:cs typeface="+mj-cs"/>
              </a:rPr>
              <a:t>nghĩa</a:t>
            </a:r>
            <a:r>
              <a:rPr lang="en-US" altLang="en-US" sz="2000" b="1" kern="0" dirty="0">
                <a:solidFill>
                  <a:srgbClr val="800000"/>
                </a:solidFill>
                <a:latin typeface="Arial"/>
                <a:ea typeface="+mj-ea"/>
                <a:cs typeface="+mj-cs"/>
              </a:rPr>
              <a:t> </a:t>
            </a:r>
            <a:r>
              <a:rPr lang="en-US" altLang="en-US" sz="2000" b="1" kern="0" dirty="0" err="1">
                <a:solidFill>
                  <a:srgbClr val="800000"/>
                </a:solidFill>
                <a:latin typeface="Arial"/>
                <a:ea typeface="+mj-ea"/>
                <a:cs typeface="+mj-cs"/>
              </a:rPr>
              <a:t>tư</a:t>
            </a:r>
            <a:r>
              <a:rPr lang="en-US" altLang="en-US" sz="2000" b="1" kern="0" dirty="0">
                <a:solidFill>
                  <a:srgbClr val="800000"/>
                </a:solidFill>
                <a:latin typeface="Arial"/>
                <a:ea typeface="+mj-ea"/>
                <a:cs typeface="+mj-cs"/>
              </a:rPr>
              <a:t> </a:t>
            </a:r>
            <a:r>
              <a:rPr lang="en-US" altLang="en-US" sz="2000" b="1" kern="0" dirty="0" err="1">
                <a:solidFill>
                  <a:srgbClr val="800000"/>
                </a:solidFill>
                <a:latin typeface="Arial"/>
                <a:ea typeface="+mj-ea"/>
                <a:cs typeface="+mj-cs"/>
              </a:rPr>
              <a:t>bản</a:t>
            </a:r>
            <a:r>
              <a:rPr lang="en-US" altLang="en-US" sz="2000" kern="0" dirty="0">
                <a:solidFill>
                  <a:srgbClr val="800000"/>
                </a:solidFill>
                <a:latin typeface="Arial"/>
                <a:ea typeface="+mj-ea"/>
                <a:cs typeface="+mj-cs"/>
              </a:rPr>
              <a:t>, </a:t>
            </a:r>
            <a:r>
              <a:rPr lang="en-US" altLang="en-US" sz="2000" kern="0" dirty="0" err="1">
                <a:solidFill>
                  <a:srgbClr val="002060"/>
                </a:solidFill>
                <a:latin typeface="Arial"/>
                <a:ea typeface="+mj-ea"/>
                <a:cs typeface="+mj-cs"/>
              </a:rPr>
              <a:t>sản</a:t>
            </a:r>
            <a:r>
              <a:rPr lang="en-US" altLang="en-US" sz="2000" kern="0" dirty="0">
                <a:solidFill>
                  <a:srgbClr val="002060"/>
                </a:solidFill>
                <a:latin typeface="Arial"/>
                <a:ea typeface="+mj-ea"/>
                <a:cs typeface="+mj-cs"/>
              </a:rPr>
              <a:t> </a:t>
            </a:r>
            <a:r>
              <a:rPr lang="en-US" altLang="en-US" sz="2000" kern="0" dirty="0" err="1">
                <a:solidFill>
                  <a:srgbClr val="002060"/>
                </a:solidFill>
                <a:latin typeface="Arial"/>
                <a:ea typeface="+mj-ea"/>
                <a:cs typeface="+mj-cs"/>
              </a:rPr>
              <a:t>xuất</a:t>
            </a:r>
            <a:r>
              <a:rPr lang="en-US" altLang="en-US" sz="2000" kern="0" dirty="0">
                <a:solidFill>
                  <a:srgbClr val="002060"/>
                </a:solidFill>
                <a:latin typeface="Arial"/>
                <a:ea typeface="+mj-ea"/>
                <a:cs typeface="+mj-cs"/>
              </a:rPr>
              <a:t> </a:t>
            </a:r>
            <a:r>
              <a:rPr lang="en-US" altLang="en-US" sz="2000" kern="0" dirty="0" err="1">
                <a:solidFill>
                  <a:srgbClr val="002060"/>
                </a:solidFill>
                <a:latin typeface="Arial"/>
                <a:ea typeface="+mj-ea"/>
                <a:cs typeface="+mj-cs"/>
              </a:rPr>
              <a:t>hàng</a:t>
            </a:r>
            <a:r>
              <a:rPr lang="en-US" altLang="en-US" sz="2000" kern="0" dirty="0">
                <a:solidFill>
                  <a:srgbClr val="002060"/>
                </a:solidFill>
                <a:latin typeface="Arial"/>
                <a:ea typeface="+mj-ea"/>
                <a:cs typeface="+mj-cs"/>
              </a:rPr>
              <a:t> </a:t>
            </a:r>
            <a:r>
              <a:rPr lang="en-US" altLang="en-US" sz="2000" kern="0" dirty="0" err="1">
                <a:solidFill>
                  <a:srgbClr val="002060"/>
                </a:solidFill>
                <a:latin typeface="Arial"/>
                <a:ea typeface="+mj-ea"/>
                <a:cs typeface="+mj-cs"/>
              </a:rPr>
              <a:t>hoá</a:t>
            </a:r>
            <a:r>
              <a:rPr lang="en-US" altLang="en-US" sz="2000" kern="0" dirty="0">
                <a:solidFill>
                  <a:srgbClr val="002060"/>
                </a:solidFill>
                <a:latin typeface="Arial"/>
                <a:ea typeface="+mj-ea"/>
                <a:cs typeface="+mj-cs"/>
              </a:rPr>
              <a:t> </a:t>
            </a:r>
            <a:r>
              <a:rPr lang="en-US" altLang="en-US" sz="2000" kern="0" dirty="0" err="1">
                <a:solidFill>
                  <a:srgbClr val="002060"/>
                </a:solidFill>
                <a:latin typeface="Arial"/>
                <a:ea typeface="+mj-ea"/>
                <a:cs typeface="+mj-cs"/>
              </a:rPr>
              <a:t>rất</a:t>
            </a:r>
            <a:r>
              <a:rPr lang="en-US" altLang="en-US" sz="2000" kern="0" dirty="0">
                <a:solidFill>
                  <a:srgbClr val="002060"/>
                </a:solidFill>
                <a:latin typeface="Arial"/>
                <a:ea typeface="+mj-ea"/>
                <a:cs typeface="+mj-cs"/>
              </a:rPr>
              <a:t> </a:t>
            </a:r>
            <a:r>
              <a:rPr lang="en-US" altLang="en-US" sz="2000" kern="0" dirty="0" err="1">
                <a:solidFill>
                  <a:srgbClr val="002060"/>
                </a:solidFill>
                <a:latin typeface="Arial"/>
                <a:ea typeface="+mj-ea"/>
                <a:cs typeface="+mj-cs"/>
              </a:rPr>
              <a:t>phát</a:t>
            </a:r>
            <a:r>
              <a:rPr lang="en-US" altLang="en-US" sz="2000" kern="0" dirty="0">
                <a:solidFill>
                  <a:srgbClr val="002060"/>
                </a:solidFill>
                <a:latin typeface="Arial"/>
                <a:ea typeface="+mj-ea"/>
                <a:cs typeface="+mj-cs"/>
              </a:rPr>
              <a:t> </a:t>
            </a:r>
            <a:r>
              <a:rPr lang="en-US" altLang="en-US" sz="2000" kern="0" dirty="0" err="1">
                <a:solidFill>
                  <a:srgbClr val="002060"/>
                </a:solidFill>
                <a:latin typeface="Arial"/>
                <a:ea typeface="+mj-ea"/>
                <a:cs typeface="+mj-cs"/>
              </a:rPr>
              <a:t>triển</a:t>
            </a:r>
            <a:r>
              <a:rPr lang="en-US" altLang="en-US" sz="2000" kern="0" dirty="0">
                <a:solidFill>
                  <a:srgbClr val="002060"/>
                </a:solidFill>
                <a:latin typeface="Arial"/>
                <a:ea typeface="+mj-ea"/>
                <a:cs typeface="+mj-cs"/>
              </a:rPr>
              <a:t>. </a:t>
            </a:r>
            <a:r>
              <a:rPr lang="en-US" altLang="en-US" sz="2400" kern="0" dirty="0">
                <a:solidFill>
                  <a:srgbClr val="002060"/>
                </a:solidFill>
                <a:latin typeface="Arial"/>
                <a:ea typeface="+mj-ea"/>
                <a:cs typeface="+mj-cs"/>
              </a:rPr>
              <a:t/>
            </a:r>
            <a:br>
              <a:rPr lang="en-US" altLang="en-US" sz="2400" kern="0" dirty="0">
                <a:solidFill>
                  <a:srgbClr val="002060"/>
                </a:solidFill>
                <a:latin typeface="Arial"/>
                <a:ea typeface="+mj-ea"/>
                <a:cs typeface="+mj-cs"/>
              </a:rPr>
            </a:br>
            <a:endParaRPr lang="en-US" sz="2400" kern="0" dirty="0">
              <a:solidFill>
                <a:srgbClr val="002060"/>
              </a:solidFill>
              <a:latin typeface="Arial" panose="020B0604020202020204" pitchFamily="34" charset="0"/>
            </a:endParaRPr>
          </a:p>
        </p:txBody>
      </p:sp>
      <p:pic>
        <p:nvPicPr>
          <p:cNvPr id="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07267" y="1538723"/>
            <a:ext cx="2667000" cy="27209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11851" y="1516213"/>
            <a:ext cx="3480206" cy="27209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4516" y="1497608"/>
            <a:ext cx="3207435" cy="2569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 name="Picture 4" descr="LA57349_vit-phr5[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3904" y="3729628"/>
            <a:ext cx="2630487" cy="2473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 name="Picture 3" descr="fighti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990449" y="3827436"/>
            <a:ext cx="3221501" cy="22709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Picture 2" descr="1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95225" y="3827435"/>
            <a:ext cx="3480206" cy="2229311"/>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1" name="Picture 10"/>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11079973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36570" y="796259"/>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itle 1"/>
          <p:cNvSpPr txBox="1">
            <a:spLocks noChangeArrowheads="1"/>
          </p:cNvSpPr>
          <p:nvPr/>
        </p:nvSpPr>
        <p:spPr>
          <a:xfrm>
            <a:off x="3624390" y="1051465"/>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r>
              <a:rPr lang="en-US" altLang="en-US" sz="2800" b="1" kern="0" dirty="0">
                <a:solidFill>
                  <a:srgbClr val="660033"/>
                </a:solidFill>
                <a:latin typeface="+mj-lt"/>
                <a:cs typeface="Times New Roman" panose="02020603050405020304" pitchFamily="18" charset="0"/>
              </a:rPr>
              <a:t>2.1.1. SẢN XUẤT HÀNG HÓA</a:t>
            </a:r>
          </a:p>
        </p:txBody>
      </p:sp>
      <p:sp>
        <p:nvSpPr>
          <p:cNvPr id="24" name="Text Box 2"/>
          <p:cNvSpPr txBox="1">
            <a:spLocks noChangeArrowheads="1"/>
          </p:cNvSpPr>
          <p:nvPr/>
        </p:nvSpPr>
        <p:spPr bwMode="auto">
          <a:xfrm>
            <a:off x="834472" y="6311706"/>
            <a:ext cx="1044991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solidFill>
                  <a:srgbClr val="000066"/>
                </a:solidFill>
                <a:latin typeface="Arial" panose="020B0604020202020204" pitchFamily="34" charset="0"/>
              </a:rPr>
              <a:t>Sau</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Chủ</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nghĩa</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tư</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bản</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là</a:t>
            </a:r>
            <a:r>
              <a:rPr lang="en-US" altLang="en-US" sz="2400" dirty="0">
                <a:solidFill>
                  <a:srgbClr val="000066"/>
                </a:solidFill>
                <a:latin typeface="Arial" panose="020B0604020202020204" pitchFamily="34" charset="0"/>
              </a:rPr>
              <a:t> </a:t>
            </a:r>
            <a:r>
              <a:rPr lang="en-US" altLang="en-US" sz="2400" b="1" dirty="0" err="1">
                <a:solidFill>
                  <a:srgbClr val="800000"/>
                </a:solidFill>
                <a:latin typeface="Arial" panose="020B0604020202020204" pitchFamily="34" charset="0"/>
              </a:rPr>
              <a:t>Chủ</a:t>
            </a:r>
            <a:r>
              <a:rPr lang="en-US" altLang="en-US" sz="2400" b="1" dirty="0">
                <a:solidFill>
                  <a:srgbClr val="800000"/>
                </a:solidFill>
                <a:latin typeface="Arial" panose="020B0604020202020204" pitchFamily="34" charset="0"/>
              </a:rPr>
              <a:t> </a:t>
            </a:r>
            <a:r>
              <a:rPr lang="en-US" altLang="en-US" sz="2400" b="1" dirty="0" err="1">
                <a:solidFill>
                  <a:srgbClr val="800000"/>
                </a:solidFill>
                <a:latin typeface="Arial" panose="020B0604020202020204" pitchFamily="34" charset="0"/>
              </a:rPr>
              <a:t>nghĩa</a:t>
            </a:r>
            <a:r>
              <a:rPr lang="en-US" altLang="en-US" sz="2400" b="1" dirty="0">
                <a:solidFill>
                  <a:srgbClr val="800000"/>
                </a:solidFill>
                <a:latin typeface="Arial" panose="020B0604020202020204" pitchFamily="34" charset="0"/>
              </a:rPr>
              <a:t> </a:t>
            </a:r>
            <a:r>
              <a:rPr lang="en-US" altLang="en-US" sz="2400" b="1" dirty="0" err="1">
                <a:solidFill>
                  <a:srgbClr val="800000"/>
                </a:solidFill>
                <a:latin typeface="Arial" panose="020B0604020202020204" pitchFamily="34" charset="0"/>
              </a:rPr>
              <a:t>xã</a:t>
            </a:r>
            <a:r>
              <a:rPr lang="en-US" altLang="en-US" sz="2400" b="1" dirty="0">
                <a:solidFill>
                  <a:srgbClr val="800000"/>
                </a:solidFill>
                <a:latin typeface="Arial" panose="020B0604020202020204" pitchFamily="34" charset="0"/>
              </a:rPr>
              <a:t> </a:t>
            </a:r>
            <a:r>
              <a:rPr lang="en-US" altLang="en-US" sz="2400" b="1" dirty="0" err="1">
                <a:solidFill>
                  <a:srgbClr val="800000"/>
                </a:solidFill>
                <a:latin typeface="Arial" panose="020B0604020202020204" pitchFamily="34" charset="0"/>
              </a:rPr>
              <a:t>hội</a:t>
            </a:r>
            <a:r>
              <a:rPr lang="en-US" altLang="en-US" sz="2400" dirty="0">
                <a:solidFill>
                  <a:srgbClr val="800000"/>
                </a:solidFill>
                <a:latin typeface="Arial" panose="020B0604020202020204" pitchFamily="34" charset="0"/>
              </a:rPr>
              <a:t>, </a:t>
            </a:r>
            <a:r>
              <a:rPr lang="en-US" altLang="en-US" sz="2400" dirty="0" err="1">
                <a:solidFill>
                  <a:srgbClr val="000066"/>
                </a:solidFill>
                <a:latin typeface="Arial" panose="020B0604020202020204" pitchFamily="34" charset="0"/>
              </a:rPr>
              <a:t>vẫn</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tồn</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tại</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sản</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xuất</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hàng</a:t>
            </a:r>
            <a:r>
              <a:rPr lang="en-US" altLang="en-US" sz="2400" dirty="0">
                <a:solidFill>
                  <a:srgbClr val="000066"/>
                </a:solidFill>
                <a:latin typeface="Arial" panose="020B0604020202020204" pitchFamily="34" charset="0"/>
              </a:rPr>
              <a:t> </a:t>
            </a:r>
            <a:r>
              <a:rPr lang="en-US" altLang="en-US" sz="2400" dirty="0" err="1">
                <a:solidFill>
                  <a:srgbClr val="000066"/>
                </a:solidFill>
                <a:latin typeface="Arial" panose="020B0604020202020204" pitchFamily="34" charset="0"/>
              </a:rPr>
              <a:t>hoá</a:t>
            </a:r>
            <a:r>
              <a:rPr lang="en-US" altLang="en-US" sz="2400" dirty="0">
                <a:solidFill>
                  <a:srgbClr val="000066"/>
                </a:solidFill>
                <a:latin typeface="Arial" panose="020B0604020202020204" pitchFamily="34" charset="0"/>
              </a:rPr>
              <a:t>. </a:t>
            </a:r>
            <a:endParaRPr lang="en-US" altLang="en-US" dirty="0">
              <a:solidFill>
                <a:srgbClr val="000066"/>
              </a:solidFill>
              <a:latin typeface=".VnTime" panose="020B7200000000000000" pitchFamily="34" charset="0"/>
            </a:endParaRPr>
          </a:p>
        </p:txBody>
      </p:sp>
      <p:pic>
        <p:nvPicPr>
          <p:cNvPr id="25" name="Picture 3"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26326" y="1615028"/>
            <a:ext cx="7005003" cy="2825015"/>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pic>
      <p:pic>
        <p:nvPicPr>
          <p:cNvPr id="26"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6638" y="4440043"/>
            <a:ext cx="3992562" cy="187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4" descr="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59430" y="4440043"/>
            <a:ext cx="3959225" cy="187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91032535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0" y="995292"/>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375009" y="110697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76" name="Cloud Callout 75"/>
          <p:cNvSpPr/>
          <p:nvPr/>
        </p:nvSpPr>
        <p:spPr>
          <a:xfrm>
            <a:off x="3784208" y="2047246"/>
            <a:ext cx="6781800" cy="2687546"/>
          </a:xfrm>
          <a:prstGeom prst="cloudCallout">
            <a:avLst/>
          </a:prstGeom>
          <a:solidFill>
            <a:srgbClr val="FFFFFF"/>
          </a:solidFill>
          <a:ln w="25400" cap="flat" cmpd="sng" algn="ctr">
            <a:solidFill>
              <a:srgbClr val="0000FF"/>
            </a:solidFill>
            <a:prstDash val="solid"/>
          </a:ln>
          <a:effectLst/>
        </p:spPr>
        <p:txBody>
          <a:bodyPr anchor="ctr"/>
          <a:lstStyle/>
          <a:p>
            <a:pPr algn="ctr" defTabSz="914400" eaLnBrk="0" fontAlgn="base" hangingPunct="0">
              <a:spcBef>
                <a:spcPct val="0"/>
              </a:spcBef>
              <a:spcAft>
                <a:spcPct val="0"/>
              </a:spcAft>
              <a:defRPr/>
            </a:pPr>
            <a:endParaRPr lang="en-US" kern="0">
              <a:solidFill>
                <a:srgbClr val="FFFFFF"/>
              </a:solidFill>
            </a:endParaRPr>
          </a:p>
        </p:txBody>
      </p:sp>
      <p:sp>
        <p:nvSpPr>
          <p:cNvPr id="80" name="Rectangle 4"/>
          <p:cNvSpPr>
            <a:spLocks noChangeArrowheads="1"/>
          </p:cNvSpPr>
          <p:nvPr/>
        </p:nvSpPr>
        <p:spPr bwMode="auto">
          <a:xfrm>
            <a:off x="4963944" y="2715106"/>
            <a:ext cx="4422329" cy="1384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Tx/>
              <a:buNone/>
            </a:pP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Để</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sản</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xuất</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hàng</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hoá</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ra</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đời</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cần</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có</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những</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điều</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kiện</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 </a:t>
            </a:r>
            <a:r>
              <a:rPr lang="en-US" b="1" kern="0" dirty="0" err="1">
                <a:solidFill>
                  <a:srgbClr val="CC6600"/>
                </a:solidFill>
                <a:latin typeface="Arial" panose="020B0604020202020204" pitchFamily="34" charset="0"/>
                <a:ea typeface="Times New Roman" panose="02020603050405020304" pitchFamily="18" charset="0"/>
                <a:cs typeface="Arial" panose="020B0604020202020204" pitchFamily="34" charset="0"/>
              </a:rPr>
              <a:t>nào</a:t>
            </a:r>
            <a:r>
              <a:rPr lang="en-US" b="1" kern="0" dirty="0">
                <a:solidFill>
                  <a:srgbClr val="CC6600"/>
                </a:solidFill>
                <a:latin typeface="Arial" panose="020B0604020202020204" pitchFamily="34" charset="0"/>
                <a:ea typeface="Times New Roman" panose="02020603050405020304" pitchFamily="18" charset="0"/>
                <a:cs typeface="Arial" panose="020B0604020202020204" pitchFamily="34" charset="0"/>
              </a:rPr>
              <a:t>?</a:t>
            </a:r>
          </a:p>
        </p:txBody>
      </p:sp>
      <p:pic>
        <p:nvPicPr>
          <p:cNvPr id="156674" name="Picture 2" descr="Những câu hỏi chất lượng bạn cần đặt ra để phát triển bản thân và thành  công hơn trong cuộc sống – Thông báo !!! hansilangthang chuyển sang nhà  mới: https://buituananh.na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632" y="2047246"/>
            <a:ext cx="3539759" cy="4104321"/>
          </a:xfrm>
          <a:prstGeom prst="rect">
            <a:avLst/>
          </a:prstGeom>
          <a:noFill/>
          <a:extLst>
            <a:ext uri="{909E8E84-426E-40DD-AFC4-6F175D3DCCD1}">
              <a14:hiddenFill xmlns:a14="http://schemas.microsoft.com/office/drawing/2010/main">
                <a:solidFill>
                  <a:srgbClr val="FFFFFF"/>
                </a:solidFill>
              </a14:hiddenFill>
            </a:ext>
          </a:extLst>
        </p:spPr>
      </p:pic>
      <p:sp>
        <p:nvSpPr>
          <p:cNvPr id="23" name="Google Shape;231;p26"/>
          <p:cNvSpPr/>
          <p:nvPr/>
        </p:nvSpPr>
        <p:spPr>
          <a:xfrm>
            <a:off x="6517927" y="5656367"/>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pic>
        <p:nvPicPr>
          <p:cNvPr id="8" name="Picture 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5662006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39973" y="90577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0" y="1027263"/>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5936036" y="6006905"/>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pic>
        <p:nvPicPr>
          <p:cNvPr id="3" name="Picture 2"/>
          <p:cNvPicPr>
            <a:picLocks noChangeAspect="1"/>
          </p:cNvPicPr>
          <p:nvPr/>
        </p:nvPicPr>
        <p:blipFill>
          <a:blip r:embed="rId3"/>
          <a:stretch>
            <a:fillRect/>
          </a:stretch>
        </p:blipFill>
        <p:spPr>
          <a:xfrm>
            <a:off x="4875094" y="2186621"/>
            <a:ext cx="6487909" cy="4019790"/>
          </a:xfrm>
          <a:prstGeom prst="rect">
            <a:avLst/>
          </a:prstGeom>
        </p:spPr>
      </p:pic>
      <p:pic>
        <p:nvPicPr>
          <p:cNvPr id="1026" name="Picture 2" descr="Kỉ niệm 202 năm Ngày sinh C.Mác (5/5/1818 - 5/5/2020): Tư tưởng của C.Mác  về liên minh giai cấp và sự vận dụng ở nước ta hiện nay"/>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8799" y="1814732"/>
            <a:ext cx="3572363" cy="4192173"/>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1">
            <a:extLst>
              <a:ext uri="{FF2B5EF4-FFF2-40B4-BE49-F238E27FC236}">
                <a16:creationId xmlns="" xmlns:a16="http://schemas.microsoft.com/office/drawing/2014/main" id="{AE826626-8063-4D48-BB9F-2439110FF185}"/>
              </a:ext>
            </a:extLst>
          </p:cNvPr>
          <p:cNvSpPr txBox="1">
            <a:spLocks noChangeArrowheads="1"/>
          </p:cNvSpPr>
          <p:nvPr/>
        </p:nvSpPr>
        <p:spPr bwMode="auto">
          <a:xfrm>
            <a:off x="7015609" y="1721534"/>
            <a:ext cx="2273379"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err="1">
                <a:solidFill>
                  <a:srgbClr val="000099"/>
                </a:solidFill>
                <a:latin typeface="Abadi" panose="020B0604020104020204" pitchFamily="34" charset="0"/>
                <a:cs typeface="Times New Roman" panose="02020603050405020304" pitchFamily="18" charset="0"/>
              </a:rPr>
              <a:t>Điều</a:t>
            </a:r>
            <a:r>
              <a:rPr lang="en-US" altLang="en-US" sz="2400" b="1" dirty="0">
                <a:solidFill>
                  <a:srgbClr val="000099"/>
                </a:solidFill>
                <a:latin typeface="Abadi" panose="020B0604020104020204" pitchFamily="34" charset="0"/>
                <a:cs typeface="Times New Roman" panose="02020603050405020304" pitchFamily="18" charset="0"/>
              </a:rPr>
              <a:t> </a:t>
            </a:r>
            <a:r>
              <a:rPr lang="en-US" altLang="en-US" sz="2400" b="1" dirty="0" err="1">
                <a:solidFill>
                  <a:srgbClr val="000099"/>
                </a:solidFill>
                <a:latin typeface="Abadi" panose="020B0604020104020204" pitchFamily="34" charset="0"/>
                <a:cs typeface="Times New Roman" panose="02020603050405020304" pitchFamily="18" charset="0"/>
              </a:rPr>
              <a:t>kiện</a:t>
            </a:r>
            <a:r>
              <a:rPr lang="en-US" altLang="en-US" sz="2400" b="1" dirty="0">
                <a:solidFill>
                  <a:srgbClr val="000099"/>
                </a:solidFill>
                <a:latin typeface="Abadi" panose="020B0604020104020204" pitchFamily="34" charset="0"/>
                <a:cs typeface="Times New Roman" panose="02020603050405020304" pitchFamily="18" charset="0"/>
              </a:rPr>
              <a:t> ra </a:t>
            </a:r>
            <a:r>
              <a:rPr lang="en-US" altLang="en-US" sz="2400" b="1" dirty="0" err="1">
                <a:solidFill>
                  <a:srgbClr val="000099"/>
                </a:solidFill>
                <a:latin typeface="Abadi" panose="020B0604020104020204" pitchFamily="34" charset="0"/>
                <a:cs typeface="Times New Roman" panose="02020603050405020304" pitchFamily="18" charset="0"/>
              </a:rPr>
              <a:t>đời</a:t>
            </a:r>
            <a:endParaRPr lang="en-US" altLang="en-US" sz="2400" b="1" dirty="0">
              <a:solidFill>
                <a:srgbClr val="000099"/>
              </a:solidFill>
              <a:latin typeface="Abadi" panose="020B0604020104020204" pitchFamily="34" charset="0"/>
              <a:cs typeface="Times New Roman" panose="02020603050405020304" pitchFamily="18" charset="0"/>
            </a:endParaRPr>
          </a:p>
        </p:txBody>
      </p:sp>
      <p:pic>
        <p:nvPicPr>
          <p:cNvPr id="8" name="Picture 7"/>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98798367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878914"/>
            <a:ext cx="12192000" cy="543611"/>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423A64"/>
              </a:solidFill>
            </a:endParaRPr>
          </a:p>
        </p:txBody>
      </p:sp>
      <p:sp>
        <p:nvSpPr>
          <p:cNvPr id="58" name="Title 1"/>
          <p:cNvSpPr txBox="1">
            <a:spLocks noChangeArrowheads="1"/>
          </p:cNvSpPr>
          <p:nvPr/>
        </p:nvSpPr>
        <p:spPr>
          <a:xfrm>
            <a:off x="3692260" y="1032885"/>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3705122" y="6237580"/>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0" name="Rectangle 19"/>
          <p:cNvSpPr>
            <a:spLocks noChangeArrowheads="1"/>
          </p:cNvSpPr>
          <p:nvPr/>
        </p:nvSpPr>
        <p:spPr bwMode="auto">
          <a:xfrm>
            <a:off x="377070" y="1365616"/>
            <a:ext cx="59715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altLang="en-US" sz="2400" b="1" dirty="0" err="1">
                <a:solidFill>
                  <a:srgbClr val="660066"/>
                </a:solidFill>
                <a:latin typeface="Arial" panose="020B0604020202020204" pitchFamily="34" charset="0"/>
                <a:cs typeface="Arial" panose="020B0604020202020204" pitchFamily="34" charset="0"/>
              </a:rPr>
              <a:t>Điều</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kiện</a:t>
            </a:r>
            <a:r>
              <a:rPr lang="en-US" altLang="en-US" sz="2400" b="1" dirty="0">
                <a:solidFill>
                  <a:srgbClr val="660066"/>
                </a:solidFill>
                <a:latin typeface="Arial" panose="020B0604020202020204" pitchFamily="34" charset="0"/>
                <a:cs typeface="Arial" panose="020B0604020202020204" pitchFamily="34" charset="0"/>
              </a:rPr>
              <a:t> 1. </a:t>
            </a:r>
            <a:r>
              <a:rPr lang="en-US" altLang="en-US" sz="2400" b="1" dirty="0" err="1">
                <a:solidFill>
                  <a:srgbClr val="660066"/>
                </a:solidFill>
                <a:latin typeface="Arial" panose="020B0604020202020204" pitchFamily="34" charset="0"/>
                <a:cs typeface="Arial" panose="020B0604020202020204" pitchFamily="34" charset="0"/>
              </a:rPr>
              <a:t>Phân</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công</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lao</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động</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xã</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hội</a:t>
            </a:r>
            <a:r>
              <a:rPr lang="en-US" altLang="en-US" sz="2400" b="1" dirty="0">
                <a:solidFill>
                  <a:srgbClr val="660066"/>
                </a:solidFill>
                <a:latin typeface="Arial" panose="020B0604020202020204" pitchFamily="34" charset="0"/>
                <a:cs typeface="Arial" panose="020B0604020202020204" pitchFamily="34" charset="0"/>
              </a:rPr>
              <a:t> </a:t>
            </a:r>
            <a:endParaRPr lang="en-US" altLang="en-US" sz="2400" dirty="0">
              <a:solidFill>
                <a:srgbClr val="660066"/>
              </a:solidFill>
              <a:latin typeface="Arial" panose="020B0604020202020204" pitchFamily="34" charset="0"/>
              <a:cs typeface="Arial" panose="020B0604020202020204" pitchFamily="34" charset="0"/>
            </a:endParaRPr>
          </a:p>
        </p:txBody>
      </p:sp>
      <p:pic>
        <p:nvPicPr>
          <p:cNvPr id="160770" name="Picture 2" descr="Làm thế nào chọn được nghề nghiệp phù hợp? - Mạng giáo dụ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3613" y="1797650"/>
            <a:ext cx="5915313" cy="3592839"/>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p:cNvSpPr/>
          <p:nvPr/>
        </p:nvSpPr>
        <p:spPr>
          <a:xfrm>
            <a:off x="292926" y="5533085"/>
            <a:ext cx="6096000" cy="400110"/>
          </a:xfrm>
          <a:prstGeom prst="rect">
            <a:avLst/>
          </a:prstGeom>
        </p:spPr>
        <p:txBody>
          <a:bodyPr>
            <a:spAutoFit/>
          </a:bodyPr>
          <a:lstStyle/>
          <a:p>
            <a:pPr algn="ctr">
              <a:spcBef>
                <a:spcPct val="20000"/>
              </a:spcBef>
              <a:spcAft>
                <a:spcPct val="20000"/>
              </a:spcAft>
              <a:defRPr/>
            </a:pPr>
            <a:r>
              <a:rPr lang="en-US" sz="2000" b="1" dirty="0" err="1">
                <a:solidFill>
                  <a:srgbClr val="0033CC"/>
                </a:solidFill>
                <a:latin typeface="Abel"/>
                <a:cs typeface="Times New Roman" panose="02020603050405020304" pitchFamily="18" charset="0"/>
              </a:rPr>
              <a:t>Phân</a:t>
            </a:r>
            <a:r>
              <a:rPr lang="en-US" sz="2000" b="1" dirty="0">
                <a:solidFill>
                  <a:srgbClr val="0033CC"/>
                </a:solidFill>
                <a:latin typeface="Abel"/>
                <a:cs typeface="Times New Roman" panose="02020603050405020304" pitchFamily="18" charset="0"/>
              </a:rPr>
              <a:t> chia </a:t>
            </a:r>
            <a:r>
              <a:rPr lang="en-US" sz="2000" b="1" dirty="0" err="1">
                <a:solidFill>
                  <a:srgbClr val="0033CC"/>
                </a:solidFill>
                <a:latin typeface="Abel"/>
                <a:cs typeface="Times New Roman" panose="02020603050405020304" pitchFamily="18" charset="0"/>
              </a:rPr>
              <a:t>lao</a:t>
            </a:r>
            <a:r>
              <a:rPr lang="en-US" sz="2000" b="1" dirty="0">
                <a:solidFill>
                  <a:srgbClr val="0033CC"/>
                </a:solidFill>
                <a:latin typeface="Abel"/>
                <a:cs typeface="Times New Roman" panose="02020603050405020304" pitchFamily="18" charset="0"/>
              </a:rPr>
              <a:t> </a:t>
            </a:r>
            <a:r>
              <a:rPr lang="en-US" sz="2000" b="1" dirty="0" err="1">
                <a:solidFill>
                  <a:srgbClr val="0033CC"/>
                </a:solidFill>
                <a:latin typeface="Abel"/>
                <a:cs typeface="Times New Roman" panose="02020603050405020304" pitchFamily="18" charset="0"/>
              </a:rPr>
              <a:t>động</a:t>
            </a:r>
            <a:r>
              <a:rPr lang="en-US" sz="2000" b="1" dirty="0">
                <a:solidFill>
                  <a:srgbClr val="0033CC"/>
                </a:solidFill>
                <a:latin typeface="Abel"/>
                <a:cs typeface="Times New Roman" panose="02020603050405020304" pitchFamily="18" charset="0"/>
              </a:rPr>
              <a:t> </a:t>
            </a:r>
            <a:r>
              <a:rPr lang="en-US" sz="2000" dirty="0" err="1">
                <a:solidFill>
                  <a:srgbClr val="CC3300"/>
                </a:solidFill>
                <a:latin typeface="Abel"/>
                <a:cs typeface="Times New Roman" panose="02020603050405020304" pitchFamily="18" charset="0"/>
              </a:rPr>
              <a:t>vào</a:t>
            </a:r>
            <a:r>
              <a:rPr lang="en-US" sz="2000" dirty="0">
                <a:solidFill>
                  <a:srgbClr val="CC3300"/>
                </a:solidFill>
                <a:latin typeface="Abel"/>
                <a:cs typeface="Times New Roman" panose="02020603050405020304" pitchFamily="18" charset="0"/>
              </a:rPr>
              <a:t> </a:t>
            </a:r>
            <a:r>
              <a:rPr lang="en-US" sz="2000" dirty="0" err="1">
                <a:solidFill>
                  <a:srgbClr val="CC3300"/>
                </a:solidFill>
                <a:latin typeface="Abel"/>
                <a:cs typeface="Times New Roman" panose="02020603050405020304" pitchFamily="18" charset="0"/>
              </a:rPr>
              <a:t>các</a:t>
            </a:r>
            <a:r>
              <a:rPr lang="en-US" sz="2000" dirty="0">
                <a:solidFill>
                  <a:srgbClr val="CC3300"/>
                </a:solidFill>
                <a:latin typeface="Abel"/>
                <a:cs typeface="Times New Roman" panose="02020603050405020304" pitchFamily="18" charset="0"/>
              </a:rPr>
              <a:t> </a:t>
            </a:r>
            <a:r>
              <a:rPr lang="en-US" sz="2000" b="1" dirty="0" err="1">
                <a:solidFill>
                  <a:srgbClr val="00B050"/>
                </a:solidFill>
                <a:latin typeface="Abel"/>
                <a:cs typeface="Times New Roman" panose="02020603050405020304" pitchFamily="18" charset="0"/>
              </a:rPr>
              <a:t>ngành</a:t>
            </a:r>
            <a:r>
              <a:rPr lang="en-US" sz="2000" b="1" dirty="0">
                <a:solidFill>
                  <a:srgbClr val="00B050"/>
                </a:solidFill>
                <a:latin typeface="Abel"/>
                <a:cs typeface="Times New Roman" panose="02020603050405020304" pitchFamily="18" charset="0"/>
              </a:rPr>
              <a:t>, </a:t>
            </a:r>
            <a:r>
              <a:rPr lang="en-US" sz="2000" b="1" dirty="0" err="1">
                <a:solidFill>
                  <a:srgbClr val="00B050"/>
                </a:solidFill>
                <a:latin typeface="Abel"/>
                <a:cs typeface="Times New Roman" panose="02020603050405020304" pitchFamily="18" charset="0"/>
              </a:rPr>
              <a:t>nghề</a:t>
            </a:r>
            <a:r>
              <a:rPr lang="en-US" sz="2000" b="1" dirty="0">
                <a:solidFill>
                  <a:srgbClr val="00B050"/>
                </a:solidFill>
                <a:latin typeface="Abel"/>
                <a:cs typeface="Times New Roman" panose="02020603050405020304" pitchFamily="18" charset="0"/>
              </a:rPr>
              <a:t> </a:t>
            </a:r>
            <a:r>
              <a:rPr lang="en-US" sz="2000" b="1" dirty="0" err="1">
                <a:solidFill>
                  <a:srgbClr val="00B050"/>
                </a:solidFill>
                <a:latin typeface="Abel"/>
                <a:cs typeface="Times New Roman" panose="02020603050405020304" pitchFamily="18" charset="0"/>
              </a:rPr>
              <a:t>cụ</a:t>
            </a:r>
            <a:r>
              <a:rPr lang="en-US" sz="2000" b="1" dirty="0">
                <a:solidFill>
                  <a:srgbClr val="00B050"/>
                </a:solidFill>
                <a:latin typeface="Abel"/>
                <a:cs typeface="Times New Roman" panose="02020603050405020304" pitchFamily="18" charset="0"/>
              </a:rPr>
              <a:t> </a:t>
            </a:r>
            <a:r>
              <a:rPr lang="en-US" sz="2000" b="1" dirty="0" err="1">
                <a:solidFill>
                  <a:srgbClr val="00B050"/>
                </a:solidFill>
                <a:latin typeface="Abel"/>
                <a:cs typeface="Times New Roman" panose="02020603050405020304" pitchFamily="18" charset="0"/>
              </a:rPr>
              <a:t>thể</a:t>
            </a:r>
            <a:r>
              <a:rPr lang="en-US" sz="2000" b="1" dirty="0">
                <a:solidFill>
                  <a:srgbClr val="00B050"/>
                </a:solidFill>
                <a:latin typeface="Abel"/>
                <a:cs typeface="Times New Roman" panose="02020603050405020304" pitchFamily="18" charset="0"/>
              </a:rPr>
              <a:t> </a:t>
            </a:r>
          </a:p>
        </p:txBody>
      </p:sp>
      <p:sp>
        <p:nvSpPr>
          <p:cNvPr id="5" name="Rectangle 4"/>
          <p:cNvSpPr/>
          <p:nvPr/>
        </p:nvSpPr>
        <p:spPr>
          <a:xfrm>
            <a:off x="8455904" y="3211491"/>
            <a:ext cx="1941558" cy="646331"/>
          </a:xfrm>
          <a:prstGeom prst="rect">
            <a:avLst/>
          </a:prstGeom>
          <a:ln>
            <a:solidFill>
              <a:schemeClr val="tx1"/>
            </a:solidFill>
          </a:ln>
        </p:spPr>
        <p:txBody>
          <a:bodyPr wrap="none">
            <a:spAutoFit/>
          </a:bodyPr>
          <a:lstStyle/>
          <a:p>
            <a:pPr algn="ctr"/>
            <a:r>
              <a:rPr lang="en-US" dirty="0" err="1">
                <a:solidFill>
                  <a:srgbClr val="00B050"/>
                </a:solidFill>
                <a:latin typeface="Abel"/>
                <a:cs typeface="Times New Roman" panose="02020603050405020304" pitchFamily="18" charset="0"/>
              </a:rPr>
              <a:t>Chuyên</a:t>
            </a:r>
            <a:r>
              <a:rPr lang="en-US" dirty="0">
                <a:solidFill>
                  <a:srgbClr val="00B050"/>
                </a:solidFill>
                <a:latin typeface="Abel"/>
                <a:cs typeface="Times New Roman" panose="02020603050405020304" pitchFamily="18" charset="0"/>
              </a:rPr>
              <a:t> </a:t>
            </a:r>
            <a:r>
              <a:rPr lang="en-US" dirty="0" err="1">
                <a:solidFill>
                  <a:srgbClr val="00B050"/>
                </a:solidFill>
                <a:latin typeface="Abel"/>
                <a:cs typeface="Times New Roman" panose="02020603050405020304" pitchFamily="18" charset="0"/>
              </a:rPr>
              <a:t>môn</a:t>
            </a:r>
            <a:r>
              <a:rPr lang="en-US" dirty="0">
                <a:solidFill>
                  <a:srgbClr val="00B050"/>
                </a:solidFill>
                <a:latin typeface="Abel"/>
                <a:cs typeface="Times New Roman" panose="02020603050405020304" pitchFamily="18" charset="0"/>
              </a:rPr>
              <a:t> </a:t>
            </a:r>
            <a:r>
              <a:rPr lang="en-US" dirty="0" err="1">
                <a:solidFill>
                  <a:srgbClr val="00B050"/>
                </a:solidFill>
                <a:latin typeface="Abel"/>
                <a:cs typeface="Times New Roman" panose="02020603050405020304" pitchFamily="18" charset="0"/>
              </a:rPr>
              <a:t>hóa</a:t>
            </a:r>
            <a:endParaRPr lang="en-US" dirty="0">
              <a:solidFill>
                <a:srgbClr val="00B050"/>
              </a:solidFill>
              <a:latin typeface="Abel"/>
              <a:cs typeface="Times New Roman" panose="02020603050405020304" pitchFamily="18" charset="0"/>
            </a:endParaRPr>
          </a:p>
          <a:p>
            <a:pPr algn="ctr"/>
            <a:r>
              <a:rPr lang="en-US" dirty="0" err="1">
                <a:solidFill>
                  <a:srgbClr val="00B050"/>
                </a:solidFill>
                <a:latin typeface="Abel"/>
                <a:cs typeface="Times New Roman" panose="02020603050405020304" pitchFamily="18" charset="0"/>
              </a:rPr>
              <a:t>sản</a:t>
            </a:r>
            <a:r>
              <a:rPr lang="en-US" dirty="0">
                <a:solidFill>
                  <a:srgbClr val="00B050"/>
                </a:solidFill>
                <a:latin typeface="Abel"/>
                <a:cs typeface="Times New Roman" panose="02020603050405020304" pitchFamily="18" charset="0"/>
              </a:rPr>
              <a:t> </a:t>
            </a:r>
            <a:r>
              <a:rPr lang="en-US" dirty="0" err="1">
                <a:solidFill>
                  <a:srgbClr val="00B050"/>
                </a:solidFill>
                <a:latin typeface="Abel"/>
                <a:cs typeface="Times New Roman" panose="02020603050405020304" pitchFamily="18" charset="0"/>
              </a:rPr>
              <a:t>xuất</a:t>
            </a:r>
            <a:r>
              <a:rPr lang="en-US" dirty="0">
                <a:solidFill>
                  <a:srgbClr val="00B050"/>
                </a:solidFill>
                <a:latin typeface="Abel"/>
                <a:cs typeface="Times New Roman" panose="02020603050405020304" pitchFamily="18" charset="0"/>
              </a:rPr>
              <a:t> </a:t>
            </a:r>
            <a:endParaRPr lang="en-US" dirty="0">
              <a:solidFill>
                <a:srgbClr val="00B050"/>
              </a:solidFill>
              <a:latin typeface="Abel"/>
            </a:endParaRPr>
          </a:p>
        </p:txBody>
      </p:sp>
      <p:sp>
        <p:nvSpPr>
          <p:cNvPr id="6" name="Rectangle 5"/>
          <p:cNvSpPr/>
          <p:nvPr/>
        </p:nvSpPr>
        <p:spPr>
          <a:xfrm>
            <a:off x="7851463" y="1488442"/>
            <a:ext cx="3185487" cy="369332"/>
          </a:xfrm>
          <a:prstGeom prst="rect">
            <a:avLst/>
          </a:prstGeom>
          <a:ln>
            <a:solidFill>
              <a:schemeClr val="tx1"/>
            </a:solidFill>
          </a:ln>
        </p:spPr>
        <p:txBody>
          <a:bodyPr wrap="none">
            <a:spAutoFit/>
          </a:bodyPr>
          <a:lstStyle/>
          <a:p>
            <a:pPr algn="ctr" defTabSz="914400" eaLnBrk="0" fontAlgn="base" hangingPunct="0">
              <a:lnSpc>
                <a:spcPct val="100000"/>
              </a:lnSpc>
              <a:spcBef>
                <a:spcPct val="0"/>
              </a:spcBef>
              <a:spcAft>
                <a:spcPct val="0"/>
              </a:spcAft>
              <a:buNone/>
            </a:pPr>
            <a:r>
              <a:rPr lang="en-US" altLang="en-US" b="1" dirty="0" err="1">
                <a:solidFill>
                  <a:srgbClr val="3333FF"/>
                </a:solidFill>
                <a:latin typeface="Arial" panose="020B0604020202020204" pitchFamily="34" charset="0"/>
                <a:cs typeface="Arial" panose="020B0604020202020204" pitchFamily="34" charset="0"/>
              </a:rPr>
              <a:t>Phân</a:t>
            </a:r>
            <a:r>
              <a:rPr lang="en-US" altLang="en-US" b="1" dirty="0">
                <a:solidFill>
                  <a:srgbClr val="3333FF"/>
                </a:solidFill>
                <a:latin typeface="Arial" panose="020B0604020202020204" pitchFamily="34" charset="0"/>
                <a:cs typeface="Arial" panose="020B0604020202020204" pitchFamily="34" charset="0"/>
              </a:rPr>
              <a:t> </a:t>
            </a:r>
            <a:r>
              <a:rPr lang="en-US" altLang="en-US" b="1" dirty="0" err="1">
                <a:solidFill>
                  <a:srgbClr val="3333FF"/>
                </a:solidFill>
                <a:latin typeface="Arial" panose="020B0604020202020204" pitchFamily="34" charset="0"/>
                <a:cs typeface="Arial" panose="020B0604020202020204" pitchFamily="34" charset="0"/>
              </a:rPr>
              <a:t>công</a:t>
            </a:r>
            <a:r>
              <a:rPr lang="en-US" altLang="en-US" b="1" dirty="0">
                <a:solidFill>
                  <a:srgbClr val="3333FF"/>
                </a:solidFill>
                <a:latin typeface="Arial" panose="020B0604020202020204" pitchFamily="34" charset="0"/>
                <a:cs typeface="Arial" panose="020B0604020202020204" pitchFamily="34" charset="0"/>
              </a:rPr>
              <a:t> </a:t>
            </a:r>
            <a:r>
              <a:rPr lang="en-US" altLang="en-US" b="1" dirty="0" err="1">
                <a:solidFill>
                  <a:srgbClr val="3333FF"/>
                </a:solidFill>
                <a:latin typeface="Arial" panose="020B0604020202020204" pitchFamily="34" charset="0"/>
                <a:cs typeface="Arial" panose="020B0604020202020204" pitchFamily="34" charset="0"/>
              </a:rPr>
              <a:t>lao</a:t>
            </a:r>
            <a:r>
              <a:rPr lang="en-US" altLang="en-US" b="1" dirty="0">
                <a:solidFill>
                  <a:srgbClr val="3333FF"/>
                </a:solidFill>
                <a:latin typeface="Arial" panose="020B0604020202020204" pitchFamily="34" charset="0"/>
                <a:cs typeface="Arial" panose="020B0604020202020204" pitchFamily="34" charset="0"/>
              </a:rPr>
              <a:t> </a:t>
            </a:r>
            <a:r>
              <a:rPr lang="en-US" altLang="en-US" b="1" dirty="0" err="1">
                <a:solidFill>
                  <a:srgbClr val="3333FF"/>
                </a:solidFill>
                <a:latin typeface="Arial" panose="020B0604020202020204" pitchFamily="34" charset="0"/>
                <a:cs typeface="Arial" panose="020B0604020202020204" pitchFamily="34" charset="0"/>
              </a:rPr>
              <a:t>động</a:t>
            </a:r>
            <a:r>
              <a:rPr lang="en-US" altLang="en-US" b="1" dirty="0">
                <a:solidFill>
                  <a:srgbClr val="3333FF"/>
                </a:solidFill>
                <a:latin typeface="Arial" panose="020B0604020202020204" pitchFamily="34" charset="0"/>
                <a:cs typeface="Arial" panose="020B0604020202020204" pitchFamily="34" charset="0"/>
              </a:rPr>
              <a:t> </a:t>
            </a:r>
            <a:r>
              <a:rPr lang="en-US" altLang="en-US" b="1" dirty="0" err="1">
                <a:solidFill>
                  <a:srgbClr val="3333FF"/>
                </a:solidFill>
                <a:latin typeface="Arial" panose="020B0604020202020204" pitchFamily="34" charset="0"/>
                <a:cs typeface="Arial" panose="020B0604020202020204" pitchFamily="34" charset="0"/>
              </a:rPr>
              <a:t>xã</a:t>
            </a:r>
            <a:r>
              <a:rPr lang="en-US" altLang="en-US" b="1" dirty="0">
                <a:solidFill>
                  <a:srgbClr val="3333FF"/>
                </a:solidFill>
                <a:latin typeface="Arial" panose="020B0604020202020204" pitchFamily="34" charset="0"/>
                <a:cs typeface="Arial" panose="020B0604020202020204" pitchFamily="34" charset="0"/>
              </a:rPr>
              <a:t> </a:t>
            </a:r>
            <a:r>
              <a:rPr lang="en-US" altLang="en-US" b="1" dirty="0" err="1">
                <a:solidFill>
                  <a:srgbClr val="3333FF"/>
                </a:solidFill>
                <a:latin typeface="Arial" panose="020B0604020202020204" pitchFamily="34" charset="0"/>
                <a:cs typeface="Arial" panose="020B0604020202020204" pitchFamily="34" charset="0"/>
              </a:rPr>
              <a:t>hội</a:t>
            </a:r>
            <a:r>
              <a:rPr lang="en-US" altLang="en-US" b="1" dirty="0">
                <a:solidFill>
                  <a:srgbClr val="3333FF"/>
                </a:solidFill>
                <a:latin typeface="Arial" panose="020B0604020202020204" pitchFamily="34" charset="0"/>
                <a:cs typeface="Arial" panose="020B0604020202020204" pitchFamily="34" charset="0"/>
              </a:rPr>
              <a:t> </a:t>
            </a:r>
            <a:endParaRPr lang="en-US" altLang="en-US" dirty="0">
              <a:solidFill>
                <a:srgbClr val="3333FF"/>
              </a:solidFill>
              <a:latin typeface="Arial" panose="020B0604020202020204" pitchFamily="34" charset="0"/>
              <a:cs typeface="Arial" panose="020B0604020202020204" pitchFamily="34" charset="0"/>
            </a:endParaRPr>
          </a:p>
        </p:txBody>
      </p:sp>
      <p:sp>
        <p:nvSpPr>
          <p:cNvPr id="25" name="Rectangle 24"/>
          <p:cNvSpPr/>
          <p:nvPr/>
        </p:nvSpPr>
        <p:spPr>
          <a:xfrm>
            <a:off x="7175118" y="4187726"/>
            <a:ext cx="1640230" cy="646331"/>
          </a:xfrm>
          <a:prstGeom prst="rect">
            <a:avLst/>
          </a:prstGeom>
          <a:ln>
            <a:solidFill>
              <a:schemeClr val="tx1"/>
            </a:solidFill>
          </a:ln>
        </p:spPr>
        <p:txBody>
          <a:bodyPr wrap="square">
            <a:spAutoFit/>
          </a:bodyPr>
          <a:lstStyle/>
          <a:p>
            <a:pPr algn="ctr"/>
            <a:r>
              <a:rPr lang="en-US" dirty="0" err="1">
                <a:solidFill>
                  <a:srgbClr val="660033"/>
                </a:solidFill>
                <a:latin typeface="Abel"/>
              </a:rPr>
              <a:t>Năng</a:t>
            </a:r>
            <a:r>
              <a:rPr lang="en-US" dirty="0">
                <a:solidFill>
                  <a:srgbClr val="660033"/>
                </a:solidFill>
                <a:latin typeface="Abel"/>
              </a:rPr>
              <a:t> </a:t>
            </a:r>
            <a:r>
              <a:rPr lang="en-US" dirty="0" err="1">
                <a:solidFill>
                  <a:srgbClr val="660033"/>
                </a:solidFill>
                <a:latin typeface="Abel"/>
              </a:rPr>
              <a:t>suất</a:t>
            </a:r>
            <a:r>
              <a:rPr lang="en-US" dirty="0">
                <a:solidFill>
                  <a:srgbClr val="660033"/>
                </a:solidFill>
                <a:latin typeface="Abel"/>
              </a:rPr>
              <a:t> </a:t>
            </a:r>
            <a:r>
              <a:rPr lang="en-US" dirty="0" err="1">
                <a:solidFill>
                  <a:srgbClr val="660033"/>
                </a:solidFill>
                <a:latin typeface="Abel"/>
              </a:rPr>
              <a:t>lao</a:t>
            </a:r>
            <a:r>
              <a:rPr lang="en-US" dirty="0">
                <a:solidFill>
                  <a:srgbClr val="660033"/>
                </a:solidFill>
                <a:latin typeface="Abel"/>
              </a:rPr>
              <a:t> </a:t>
            </a:r>
            <a:r>
              <a:rPr lang="en-US" dirty="0" err="1">
                <a:solidFill>
                  <a:srgbClr val="660033"/>
                </a:solidFill>
                <a:latin typeface="Abel"/>
              </a:rPr>
              <a:t>động</a:t>
            </a:r>
            <a:r>
              <a:rPr lang="en-US" dirty="0">
                <a:solidFill>
                  <a:srgbClr val="660033"/>
                </a:solidFill>
                <a:latin typeface="Abel"/>
              </a:rPr>
              <a:t> </a:t>
            </a:r>
            <a:r>
              <a:rPr lang="en-US" dirty="0" err="1">
                <a:solidFill>
                  <a:srgbClr val="660033"/>
                </a:solidFill>
                <a:latin typeface="Abel"/>
              </a:rPr>
              <a:t>tăng</a:t>
            </a:r>
            <a:endParaRPr lang="en-US" dirty="0">
              <a:solidFill>
                <a:srgbClr val="660033"/>
              </a:solidFill>
              <a:latin typeface="Abel"/>
            </a:endParaRPr>
          </a:p>
        </p:txBody>
      </p:sp>
      <p:sp>
        <p:nvSpPr>
          <p:cNvPr id="26" name="Rectangle 25"/>
          <p:cNvSpPr/>
          <p:nvPr/>
        </p:nvSpPr>
        <p:spPr>
          <a:xfrm>
            <a:off x="10003961" y="4187725"/>
            <a:ext cx="1714426" cy="646331"/>
          </a:xfrm>
          <a:prstGeom prst="rect">
            <a:avLst/>
          </a:prstGeom>
          <a:ln>
            <a:solidFill>
              <a:schemeClr val="tx1"/>
            </a:solidFill>
          </a:ln>
        </p:spPr>
        <p:txBody>
          <a:bodyPr wrap="square">
            <a:spAutoFit/>
          </a:bodyPr>
          <a:lstStyle/>
          <a:p>
            <a:pPr algn="ctr"/>
            <a:r>
              <a:rPr lang="en-US" dirty="0" err="1">
                <a:solidFill>
                  <a:srgbClr val="00B0F0"/>
                </a:solidFill>
                <a:latin typeface="Abel"/>
              </a:rPr>
              <a:t>Sản</a:t>
            </a:r>
            <a:r>
              <a:rPr lang="en-US" dirty="0">
                <a:solidFill>
                  <a:srgbClr val="00B0F0"/>
                </a:solidFill>
                <a:latin typeface="Abel"/>
              </a:rPr>
              <a:t> </a:t>
            </a:r>
            <a:r>
              <a:rPr lang="en-US" dirty="0" err="1">
                <a:solidFill>
                  <a:srgbClr val="00B0F0"/>
                </a:solidFill>
                <a:latin typeface="Abel"/>
              </a:rPr>
              <a:t>phẩm</a:t>
            </a:r>
            <a:r>
              <a:rPr lang="en-US" dirty="0">
                <a:solidFill>
                  <a:srgbClr val="00B0F0"/>
                </a:solidFill>
                <a:latin typeface="Abel"/>
              </a:rPr>
              <a:t> </a:t>
            </a:r>
            <a:r>
              <a:rPr lang="en-US" dirty="0" err="1">
                <a:solidFill>
                  <a:srgbClr val="00B0F0"/>
                </a:solidFill>
                <a:latin typeface="Abel"/>
              </a:rPr>
              <a:t>lao</a:t>
            </a:r>
            <a:r>
              <a:rPr lang="en-US" dirty="0">
                <a:solidFill>
                  <a:srgbClr val="00B0F0"/>
                </a:solidFill>
                <a:latin typeface="Abel"/>
              </a:rPr>
              <a:t> </a:t>
            </a:r>
            <a:r>
              <a:rPr lang="en-US" dirty="0" err="1">
                <a:solidFill>
                  <a:srgbClr val="00B0F0"/>
                </a:solidFill>
                <a:latin typeface="Abel"/>
              </a:rPr>
              <a:t>động</a:t>
            </a:r>
            <a:r>
              <a:rPr lang="en-US" dirty="0">
                <a:solidFill>
                  <a:srgbClr val="00B0F0"/>
                </a:solidFill>
                <a:latin typeface="Abel"/>
              </a:rPr>
              <a:t> </a:t>
            </a:r>
            <a:r>
              <a:rPr lang="en-US" dirty="0" err="1">
                <a:solidFill>
                  <a:srgbClr val="00B0F0"/>
                </a:solidFill>
                <a:latin typeface="Abel"/>
              </a:rPr>
              <a:t>dư</a:t>
            </a:r>
            <a:r>
              <a:rPr lang="en-US" dirty="0">
                <a:solidFill>
                  <a:srgbClr val="00B0F0"/>
                </a:solidFill>
                <a:latin typeface="Abel"/>
              </a:rPr>
              <a:t> </a:t>
            </a:r>
            <a:r>
              <a:rPr lang="en-US" dirty="0" err="1">
                <a:solidFill>
                  <a:srgbClr val="00B0F0"/>
                </a:solidFill>
                <a:latin typeface="Abel"/>
              </a:rPr>
              <a:t>thừa</a:t>
            </a:r>
            <a:endParaRPr lang="en-US" dirty="0">
              <a:solidFill>
                <a:srgbClr val="00B0F0"/>
              </a:solidFill>
              <a:latin typeface="Abel"/>
            </a:endParaRPr>
          </a:p>
        </p:txBody>
      </p:sp>
      <p:sp>
        <p:nvSpPr>
          <p:cNvPr id="27" name="AutoShape 10"/>
          <p:cNvSpPr>
            <a:spLocks/>
          </p:cNvSpPr>
          <p:nvPr/>
        </p:nvSpPr>
        <p:spPr bwMode="auto">
          <a:xfrm rot="5400000" flipV="1">
            <a:off x="9168852" y="3844479"/>
            <a:ext cx="417118" cy="2531771"/>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cxnSp>
        <p:nvCxnSpPr>
          <p:cNvPr id="8" name="Straight Arrow Connector 7"/>
          <p:cNvCxnSpPr>
            <a:stCxn id="5" idx="2"/>
            <a:endCxn id="25" idx="0"/>
          </p:cNvCxnSpPr>
          <p:nvPr/>
        </p:nvCxnSpPr>
        <p:spPr>
          <a:xfrm flipH="1">
            <a:off x="7995233" y="3857822"/>
            <a:ext cx="1431450" cy="32990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a:stCxn id="5" idx="2"/>
            <a:endCxn id="26" idx="0"/>
          </p:cNvCxnSpPr>
          <p:nvPr/>
        </p:nvCxnSpPr>
        <p:spPr>
          <a:xfrm>
            <a:off x="9426683" y="3857822"/>
            <a:ext cx="1434491" cy="32990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4" name="Rectangle 33"/>
          <p:cNvSpPr/>
          <p:nvPr/>
        </p:nvSpPr>
        <p:spPr>
          <a:xfrm>
            <a:off x="8062252" y="5405584"/>
            <a:ext cx="2630317" cy="738664"/>
          </a:xfrm>
          <a:prstGeom prst="rect">
            <a:avLst/>
          </a:prstGeom>
          <a:ln>
            <a:solidFill>
              <a:schemeClr val="tx1"/>
            </a:solidFill>
          </a:ln>
        </p:spPr>
        <p:txBody>
          <a:bodyPr wrap="square">
            <a:spAutoFit/>
          </a:bodyPr>
          <a:lstStyle/>
          <a:p>
            <a:pPr algn="ctr"/>
            <a:r>
              <a:rPr lang="en-US" b="1" dirty="0" err="1">
                <a:solidFill>
                  <a:schemeClr val="tx2">
                    <a:lumMod val="95000"/>
                    <a:lumOff val="5000"/>
                  </a:schemeClr>
                </a:solidFill>
                <a:latin typeface="Abel"/>
              </a:rPr>
              <a:t>Điều</a:t>
            </a:r>
            <a:r>
              <a:rPr lang="en-US" b="1" dirty="0">
                <a:solidFill>
                  <a:schemeClr val="tx2">
                    <a:lumMod val="95000"/>
                    <a:lumOff val="5000"/>
                  </a:schemeClr>
                </a:solidFill>
                <a:latin typeface="Abel"/>
              </a:rPr>
              <a:t> </a:t>
            </a:r>
            <a:r>
              <a:rPr lang="en-US" b="1" dirty="0" err="1">
                <a:solidFill>
                  <a:schemeClr val="tx2">
                    <a:lumMod val="95000"/>
                    <a:lumOff val="5000"/>
                  </a:schemeClr>
                </a:solidFill>
                <a:latin typeface="Abel"/>
              </a:rPr>
              <a:t>kiện</a:t>
            </a:r>
            <a:r>
              <a:rPr lang="en-US" b="1" dirty="0">
                <a:solidFill>
                  <a:schemeClr val="tx2">
                    <a:lumMod val="95000"/>
                    <a:lumOff val="5000"/>
                  </a:schemeClr>
                </a:solidFill>
                <a:latin typeface="Abel"/>
              </a:rPr>
              <a:t> </a:t>
            </a:r>
            <a:r>
              <a:rPr lang="en-US" sz="2400" b="1" dirty="0" err="1">
                <a:solidFill>
                  <a:srgbClr val="FF0000"/>
                </a:solidFill>
                <a:latin typeface="Abel"/>
              </a:rPr>
              <a:t>cần</a:t>
            </a:r>
            <a:r>
              <a:rPr lang="en-US" b="1" dirty="0">
                <a:solidFill>
                  <a:srgbClr val="FF0000"/>
                </a:solidFill>
                <a:latin typeface="Abel"/>
              </a:rPr>
              <a:t> </a:t>
            </a:r>
            <a:r>
              <a:rPr lang="en-US" b="1" dirty="0" err="1">
                <a:solidFill>
                  <a:schemeClr val="tx2">
                    <a:lumMod val="95000"/>
                    <a:lumOff val="5000"/>
                  </a:schemeClr>
                </a:solidFill>
                <a:latin typeface="Abel"/>
              </a:rPr>
              <a:t>của</a:t>
            </a:r>
            <a:r>
              <a:rPr lang="en-US" b="1" dirty="0">
                <a:solidFill>
                  <a:schemeClr val="tx2">
                    <a:lumMod val="95000"/>
                    <a:lumOff val="5000"/>
                  </a:schemeClr>
                </a:solidFill>
                <a:latin typeface="Abel"/>
              </a:rPr>
              <a:t> </a:t>
            </a:r>
            <a:r>
              <a:rPr lang="en-US" b="1" dirty="0" err="1">
                <a:solidFill>
                  <a:schemeClr val="tx2">
                    <a:lumMod val="95000"/>
                    <a:lumOff val="5000"/>
                  </a:schemeClr>
                </a:solidFill>
                <a:latin typeface="Abel"/>
              </a:rPr>
              <a:t>trao</a:t>
            </a:r>
            <a:r>
              <a:rPr lang="en-US" b="1" dirty="0">
                <a:solidFill>
                  <a:schemeClr val="tx2">
                    <a:lumMod val="95000"/>
                    <a:lumOff val="5000"/>
                  </a:schemeClr>
                </a:solidFill>
                <a:latin typeface="Abel"/>
              </a:rPr>
              <a:t> </a:t>
            </a:r>
            <a:r>
              <a:rPr lang="en-US" b="1" dirty="0" err="1">
                <a:solidFill>
                  <a:schemeClr val="tx2">
                    <a:lumMod val="95000"/>
                    <a:lumOff val="5000"/>
                  </a:schemeClr>
                </a:solidFill>
                <a:latin typeface="Abel"/>
              </a:rPr>
              <a:t>đổi</a:t>
            </a:r>
            <a:r>
              <a:rPr lang="en-US" b="1" dirty="0">
                <a:solidFill>
                  <a:schemeClr val="tx2">
                    <a:lumMod val="95000"/>
                    <a:lumOff val="5000"/>
                  </a:schemeClr>
                </a:solidFill>
                <a:latin typeface="Abel"/>
              </a:rPr>
              <a:t> </a:t>
            </a:r>
            <a:r>
              <a:rPr lang="en-US" b="1" dirty="0" err="1">
                <a:solidFill>
                  <a:schemeClr val="tx2">
                    <a:lumMod val="95000"/>
                    <a:lumOff val="5000"/>
                  </a:schemeClr>
                </a:solidFill>
                <a:latin typeface="Abel"/>
              </a:rPr>
              <a:t>hàng</a:t>
            </a:r>
            <a:r>
              <a:rPr lang="en-US" b="1" dirty="0">
                <a:solidFill>
                  <a:schemeClr val="tx2">
                    <a:lumMod val="95000"/>
                    <a:lumOff val="5000"/>
                  </a:schemeClr>
                </a:solidFill>
                <a:latin typeface="Abel"/>
              </a:rPr>
              <a:t> </a:t>
            </a:r>
            <a:r>
              <a:rPr lang="en-US" b="1" dirty="0" err="1">
                <a:solidFill>
                  <a:schemeClr val="tx2">
                    <a:lumMod val="95000"/>
                    <a:lumOff val="5000"/>
                  </a:schemeClr>
                </a:solidFill>
                <a:latin typeface="Abel"/>
              </a:rPr>
              <a:t>hóa</a:t>
            </a:r>
            <a:endParaRPr lang="en-US" b="1" dirty="0">
              <a:solidFill>
                <a:schemeClr val="tx2">
                  <a:lumMod val="95000"/>
                  <a:lumOff val="5000"/>
                </a:schemeClr>
              </a:solidFill>
              <a:latin typeface="Abel"/>
            </a:endParaRPr>
          </a:p>
        </p:txBody>
      </p:sp>
      <p:sp>
        <p:nvSpPr>
          <p:cNvPr id="39" name="Rectangle 38"/>
          <p:cNvSpPr/>
          <p:nvPr/>
        </p:nvSpPr>
        <p:spPr>
          <a:xfrm>
            <a:off x="8455904" y="2219807"/>
            <a:ext cx="1941558" cy="646331"/>
          </a:xfrm>
          <a:prstGeom prst="rect">
            <a:avLst/>
          </a:prstGeom>
          <a:ln>
            <a:solidFill>
              <a:schemeClr val="tx1"/>
            </a:solidFill>
          </a:ln>
        </p:spPr>
        <p:txBody>
          <a:bodyPr wrap="none">
            <a:spAutoFit/>
          </a:bodyPr>
          <a:lstStyle/>
          <a:p>
            <a:pPr algn="ctr"/>
            <a:r>
              <a:rPr lang="en-US" dirty="0" err="1">
                <a:solidFill>
                  <a:srgbClr val="CC6600"/>
                </a:solidFill>
                <a:latin typeface="Abel"/>
                <a:cs typeface="Times New Roman" panose="02020603050405020304" pitchFamily="18" charset="0"/>
              </a:rPr>
              <a:t>Chuyên</a:t>
            </a:r>
            <a:r>
              <a:rPr lang="en-US" dirty="0">
                <a:solidFill>
                  <a:srgbClr val="CC6600"/>
                </a:solidFill>
                <a:latin typeface="Abel"/>
                <a:cs typeface="Times New Roman" panose="02020603050405020304" pitchFamily="18" charset="0"/>
              </a:rPr>
              <a:t> </a:t>
            </a:r>
            <a:r>
              <a:rPr lang="en-US" dirty="0" err="1">
                <a:solidFill>
                  <a:srgbClr val="CC6600"/>
                </a:solidFill>
                <a:latin typeface="Abel"/>
                <a:cs typeface="Times New Roman" panose="02020603050405020304" pitchFamily="18" charset="0"/>
              </a:rPr>
              <a:t>môn</a:t>
            </a:r>
            <a:r>
              <a:rPr lang="en-US" dirty="0">
                <a:solidFill>
                  <a:srgbClr val="CC6600"/>
                </a:solidFill>
                <a:latin typeface="Abel"/>
                <a:cs typeface="Times New Roman" panose="02020603050405020304" pitchFamily="18" charset="0"/>
              </a:rPr>
              <a:t> </a:t>
            </a:r>
            <a:r>
              <a:rPr lang="en-US" dirty="0" err="1">
                <a:solidFill>
                  <a:srgbClr val="CC6600"/>
                </a:solidFill>
                <a:latin typeface="Abel"/>
                <a:cs typeface="Times New Roman" panose="02020603050405020304" pitchFamily="18" charset="0"/>
              </a:rPr>
              <a:t>hóa</a:t>
            </a:r>
            <a:endParaRPr lang="en-US" dirty="0">
              <a:solidFill>
                <a:srgbClr val="CC6600"/>
              </a:solidFill>
              <a:latin typeface="Abel"/>
              <a:cs typeface="Times New Roman" panose="02020603050405020304" pitchFamily="18" charset="0"/>
            </a:endParaRPr>
          </a:p>
          <a:p>
            <a:pPr algn="ctr"/>
            <a:r>
              <a:rPr lang="en-US" dirty="0" err="1">
                <a:solidFill>
                  <a:srgbClr val="CC6600"/>
                </a:solidFill>
                <a:latin typeface="Abel"/>
                <a:cs typeface="Times New Roman" panose="02020603050405020304" pitchFamily="18" charset="0"/>
              </a:rPr>
              <a:t>lao</a:t>
            </a:r>
            <a:r>
              <a:rPr lang="en-US" dirty="0">
                <a:solidFill>
                  <a:srgbClr val="CC6600"/>
                </a:solidFill>
                <a:latin typeface="Abel"/>
                <a:cs typeface="Times New Roman" panose="02020603050405020304" pitchFamily="18" charset="0"/>
              </a:rPr>
              <a:t> </a:t>
            </a:r>
            <a:r>
              <a:rPr lang="en-US" dirty="0" err="1">
                <a:solidFill>
                  <a:srgbClr val="CC6600"/>
                </a:solidFill>
                <a:latin typeface="Abel"/>
                <a:cs typeface="Times New Roman" panose="02020603050405020304" pitchFamily="18" charset="0"/>
              </a:rPr>
              <a:t>động</a:t>
            </a:r>
            <a:endParaRPr lang="en-US" dirty="0">
              <a:solidFill>
                <a:srgbClr val="CC6600"/>
              </a:solidFill>
              <a:latin typeface="Abel"/>
            </a:endParaRPr>
          </a:p>
        </p:txBody>
      </p:sp>
      <p:cxnSp>
        <p:nvCxnSpPr>
          <p:cNvPr id="29" name="Straight Arrow Connector 28"/>
          <p:cNvCxnSpPr>
            <a:stCxn id="6" idx="2"/>
          </p:cNvCxnSpPr>
          <p:nvPr/>
        </p:nvCxnSpPr>
        <p:spPr>
          <a:xfrm flipH="1">
            <a:off x="9444206" y="1857774"/>
            <a:ext cx="1" cy="364134"/>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49" name="Straight Arrow Connector 48"/>
          <p:cNvCxnSpPr/>
          <p:nvPr/>
        </p:nvCxnSpPr>
        <p:spPr>
          <a:xfrm flipH="1">
            <a:off x="9445535" y="2866138"/>
            <a:ext cx="1" cy="364134"/>
          </a:xfrm>
          <a:prstGeom prst="straightConnector1">
            <a:avLst/>
          </a:prstGeom>
          <a:ln>
            <a:solidFill>
              <a:schemeClr val="tx2"/>
            </a:solidFill>
            <a:tailEnd type="triangle"/>
          </a:ln>
        </p:spPr>
        <p:style>
          <a:lnRef idx="1">
            <a:schemeClr val="accent1"/>
          </a:lnRef>
          <a:fillRef idx="0">
            <a:schemeClr val="accent1"/>
          </a:fillRef>
          <a:effectRef idx="0">
            <a:schemeClr val="accent1"/>
          </a:effectRef>
          <a:fontRef idx="minor">
            <a:schemeClr val="tx1"/>
          </a:fontRef>
        </p:style>
      </p:cxnSp>
      <p:pic>
        <p:nvPicPr>
          <p:cNvPr id="19" name="Picture 1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371394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9" fill="hold" grpId="0" nodeType="click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500" fill="hold"/>
                                        <p:tgtEl>
                                          <p:spTgt spid="20"/>
                                        </p:tgtEl>
                                        <p:attrNameLst>
                                          <p:attrName>ppt_x</p:attrName>
                                        </p:attrNameLst>
                                      </p:cBhvr>
                                      <p:tavLst>
                                        <p:tav tm="0">
                                          <p:val>
                                            <p:strVal val="0-#ppt_w/2"/>
                                          </p:val>
                                        </p:tav>
                                        <p:tav tm="100000">
                                          <p:val>
                                            <p:strVal val="#ppt_x"/>
                                          </p:val>
                                        </p:tav>
                                      </p:tavLst>
                                    </p:anim>
                                    <p:anim calcmode="lin" valueType="num">
                                      <p:cBhvr additive="base">
                                        <p:cTn id="16" dur="500" fill="hold"/>
                                        <p:tgtEl>
                                          <p:spTgt spid="20"/>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nodeType="clickEffect">
                                  <p:stCondLst>
                                    <p:cond delay="0"/>
                                  </p:stCondLst>
                                  <p:childTnLst>
                                    <p:set>
                                      <p:cBhvr>
                                        <p:cTn id="20" dur="1" fill="hold">
                                          <p:stCondLst>
                                            <p:cond delay="0"/>
                                          </p:stCondLst>
                                        </p:cTn>
                                        <p:tgtEl>
                                          <p:spTgt spid="160770"/>
                                        </p:tgtEl>
                                        <p:attrNameLst>
                                          <p:attrName>style.visibility</p:attrName>
                                        </p:attrNameLst>
                                      </p:cBhvr>
                                      <p:to>
                                        <p:strVal val="visible"/>
                                      </p:to>
                                    </p:set>
                                    <p:animEffect transition="in" filter="circle(in)">
                                      <p:cBhvr>
                                        <p:cTn id="21" dur="2000"/>
                                        <p:tgtEl>
                                          <p:spTgt spid="160770"/>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circle(in)">
                                      <p:cBhvr>
                                        <p:cTn id="24" dur="2000"/>
                                        <p:tgtEl>
                                          <p:spTgt spid="4"/>
                                        </p:tgtEl>
                                      </p:cBhvr>
                                    </p:animEffect>
                                  </p:childTnLst>
                                </p:cTn>
                              </p:par>
                            </p:childTnLst>
                          </p:cTn>
                        </p:par>
                      </p:childTnLst>
                    </p:cTn>
                  </p:par>
                  <p:par>
                    <p:cTn id="25" fill="hold">
                      <p:stCondLst>
                        <p:cond delay="indefinite"/>
                      </p:stCondLst>
                      <p:childTnLst>
                        <p:par>
                          <p:cTn id="26" fill="hold">
                            <p:stCondLst>
                              <p:cond delay="0"/>
                            </p:stCondLst>
                            <p:childTnLst>
                              <p:par>
                                <p:cTn id="27" presetID="6" presetClass="entr" presetSubtype="16" fill="hold" grpId="0" nodeType="click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circle(in)">
                                      <p:cBhvr>
                                        <p:cTn id="29" dur="2000"/>
                                        <p:tgtEl>
                                          <p:spTgt spid="5"/>
                                        </p:tgtEl>
                                      </p:cBhvr>
                                    </p:animEffect>
                                  </p:childTnLst>
                                </p:cTn>
                              </p:par>
                              <p:par>
                                <p:cTn id="30" presetID="6" presetClass="entr" presetSubtype="16" fill="hold" grpId="0" nodeType="with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circle(in)">
                                      <p:cBhvr>
                                        <p:cTn id="32" dur="2000"/>
                                        <p:tgtEl>
                                          <p:spTgt spid="6"/>
                                        </p:tgtEl>
                                      </p:cBhvr>
                                    </p:animEffect>
                                  </p:childTnLst>
                                </p:cTn>
                              </p:par>
                              <p:par>
                                <p:cTn id="33" presetID="6" presetClass="entr" presetSubtype="16" fill="hold" grpId="0" nodeType="with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circle(in)">
                                      <p:cBhvr>
                                        <p:cTn id="35" dur="2000"/>
                                        <p:tgtEl>
                                          <p:spTgt spid="25"/>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26"/>
                                        </p:tgtEl>
                                        <p:attrNameLst>
                                          <p:attrName>style.visibility</p:attrName>
                                        </p:attrNameLst>
                                      </p:cBhvr>
                                      <p:to>
                                        <p:strVal val="visible"/>
                                      </p:to>
                                    </p:set>
                                    <p:animEffect transition="in" filter="circle(in)">
                                      <p:cBhvr>
                                        <p:cTn id="38" dur="2000"/>
                                        <p:tgtEl>
                                          <p:spTgt spid="26"/>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circle(in)">
                                      <p:cBhvr>
                                        <p:cTn id="41" dur="2000"/>
                                        <p:tgtEl>
                                          <p:spTgt spid="27"/>
                                        </p:tgtEl>
                                      </p:cBhvr>
                                    </p:animEffect>
                                  </p:childTnLst>
                                </p:cTn>
                              </p:par>
                              <p:par>
                                <p:cTn id="42" presetID="6" presetClass="entr" presetSubtype="16" fill="hold" nodeType="with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circle(in)">
                                      <p:cBhvr>
                                        <p:cTn id="44" dur="2000"/>
                                        <p:tgtEl>
                                          <p:spTgt spid="8"/>
                                        </p:tgtEl>
                                      </p:cBhvr>
                                    </p:animEffect>
                                  </p:childTnLst>
                                </p:cTn>
                              </p:par>
                              <p:par>
                                <p:cTn id="45" presetID="6" presetClass="entr" presetSubtype="16" fill="hold" nodeType="with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circle(in)">
                                      <p:cBhvr>
                                        <p:cTn id="47" dur="2000"/>
                                        <p:tgtEl>
                                          <p:spTgt spid="10"/>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34"/>
                                        </p:tgtEl>
                                        <p:attrNameLst>
                                          <p:attrName>style.visibility</p:attrName>
                                        </p:attrNameLst>
                                      </p:cBhvr>
                                      <p:to>
                                        <p:strVal val="visible"/>
                                      </p:to>
                                    </p:set>
                                    <p:animEffect transition="in" filter="circle(in)">
                                      <p:cBhvr>
                                        <p:cTn id="50" dur="2000"/>
                                        <p:tgtEl>
                                          <p:spTgt spid="34"/>
                                        </p:tgtEl>
                                      </p:cBhvr>
                                    </p:animEffect>
                                  </p:childTnLst>
                                </p:cTn>
                              </p:par>
                              <p:par>
                                <p:cTn id="51" presetID="6" presetClass="entr" presetSubtype="16" fill="hold" grpId="0" nodeType="withEffect">
                                  <p:stCondLst>
                                    <p:cond delay="0"/>
                                  </p:stCondLst>
                                  <p:childTnLst>
                                    <p:set>
                                      <p:cBhvr>
                                        <p:cTn id="52" dur="1" fill="hold">
                                          <p:stCondLst>
                                            <p:cond delay="0"/>
                                          </p:stCondLst>
                                        </p:cTn>
                                        <p:tgtEl>
                                          <p:spTgt spid="39"/>
                                        </p:tgtEl>
                                        <p:attrNameLst>
                                          <p:attrName>style.visibility</p:attrName>
                                        </p:attrNameLst>
                                      </p:cBhvr>
                                      <p:to>
                                        <p:strVal val="visible"/>
                                      </p:to>
                                    </p:set>
                                    <p:animEffect transition="in" filter="circle(in)">
                                      <p:cBhvr>
                                        <p:cTn id="53" dur="2000"/>
                                        <p:tgtEl>
                                          <p:spTgt spid="39"/>
                                        </p:tgtEl>
                                      </p:cBhvr>
                                    </p:animEffect>
                                  </p:childTnLst>
                                </p:cTn>
                              </p:par>
                              <p:par>
                                <p:cTn id="54" presetID="6" presetClass="entr" presetSubtype="16" fill="hold" nodeType="withEffect">
                                  <p:stCondLst>
                                    <p:cond delay="0"/>
                                  </p:stCondLst>
                                  <p:childTnLst>
                                    <p:set>
                                      <p:cBhvr>
                                        <p:cTn id="55" dur="1" fill="hold">
                                          <p:stCondLst>
                                            <p:cond delay="0"/>
                                          </p:stCondLst>
                                        </p:cTn>
                                        <p:tgtEl>
                                          <p:spTgt spid="29"/>
                                        </p:tgtEl>
                                        <p:attrNameLst>
                                          <p:attrName>style.visibility</p:attrName>
                                        </p:attrNameLst>
                                      </p:cBhvr>
                                      <p:to>
                                        <p:strVal val="visible"/>
                                      </p:to>
                                    </p:set>
                                    <p:animEffect transition="in" filter="circle(in)">
                                      <p:cBhvr>
                                        <p:cTn id="56" dur="2000"/>
                                        <p:tgtEl>
                                          <p:spTgt spid="29"/>
                                        </p:tgtEl>
                                      </p:cBhvr>
                                    </p:animEffect>
                                  </p:childTnLst>
                                </p:cTn>
                              </p:par>
                              <p:par>
                                <p:cTn id="57" presetID="6" presetClass="entr" presetSubtype="16" fill="hold" nodeType="withEffect">
                                  <p:stCondLst>
                                    <p:cond delay="0"/>
                                  </p:stCondLst>
                                  <p:childTnLst>
                                    <p:set>
                                      <p:cBhvr>
                                        <p:cTn id="58" dur="1" fill="hold">
                                          <p:stCondLst>
                                            <p:cond delay="0"/>
                                          </p:stCondLst>
                                        </p:cTn>
                                        <p:tgtEl>
                                          <p:spTgt spid="49"/>
                                        </p:tgtEl>
                                        <p:attrNameLst>
                                          <p:attrName>style.visibility</p:attrName>
                                        </p:attrNameLst>
                                      </p:cBhvr>
                                      <p:to>
                                        <p:strVal val="visible"/>
                                      </p:to>
                                    </p:set>
                                    <p:animEffect transition="in" filter="circle(in)">
                                      <p:cBhvr>
                                        <p:cTn id="59" dur="20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20" grpId="0"/>
      <p:bldP spid="4" grpId="0"/>
      <p:bldP spid="5" grpId="0" animBg="1"/>
      <p:bldP spid="6" grpId="0" animBg="1"/>
      <p:bldP spid="25" grpId="0" animBg="1"/>
      <p:bldP spid="26" grpId="0" animBg="1"/>
      <p:bldP spid="27" grpId="0" animBg="1"/>
      <p:bldP spid="34" grpId="0" animBg="1"/>
      <p:bldP spid="39"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813232"/>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1" y="10762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4680006" y="6311401"/>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0" name="Cloud Callout 19"/>
          <p:cNvSpPr/>
          <p:nvPr/>
        </p:nvSpPr>
        <p:spPr>
          <a:xfrm>
            <a:off x="8806902" y="1402360"/>
            <a:ext cx="1434904" cy="93191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sp>
        <p:nvSpPr>
          <p:cNvPr id="21" name="Rectangle 20"/>
          <p:cNvSpPr>
            <a:spLocks noChangeArrowheads="1"/>
          </p:cNvSpPr>
          <p:nvPr/>
        </p:nvSpPr>
        <p:spPr bwMode="auto">
          <a:xfrm>
            <a:off x="180475" y="1488481"/>
            <a:ext cx="551304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altLang="en-US" sz="2200" b="1" dirty="0" err="1">
                <a:solidFill>
                  <a:srgbClr val="660066"/>
                </a:solidFill>
                <a:latin typeface="Arial" panose="020B0604020202020204" pitchFamily="34" charset="0"/>
                <a:cs typeface="Arial" panose="020B0604020202020204" pitchFamily="34" charset="0"/>
              </a:rPr>
              <a:t>Điều</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kiện</a:t>
            </a:r>
            <a:r>
              <a:rPr lang="en-US" altLang="en-US" sz="2200" b="1" dirty="0">
                <a:solidFill>
                  <a:srgbClr val="660066"/>
                </a:solidFill>
                <a:latin typeface="Arial" panose="020B0604020202020204" pitchFamily="34" charset="0"/>
                <a:cs typeface="Arial" panose="020B0604020202020204" pitchFamily="34" charset="0"/>
              </a:rPr>
              <a:t> 1. </a:t>
            </a:r>
            <a:r>
              <a:rPr lang="en-US" altLang="en-US" sz="2200" b="1" dirty="0" err="1">
                <a:solidFill>
                  <a:srgbClr val="660066"/>
                </a:solidFill>
                <a:latin typeface="Arial" panose="020B0604020202020204" pitchFamily="34" charset="0"/>
                <a:cs typeface="Arial" panose="020B0604020202020204" pitchFamily="34" charset="0"/>
              </a:rPr>
              <a:t>Phân</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công</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lao</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động</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xã</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hội</a:t>
            </a:r>
            <a:r>
              <a:rPr lang="en-US" altLang="en-US" sz="2200" b="1" dirty="0">
                <a:solidFill>
                  <a:srgbClr val="660066"/>
                </a:solidFill>
                <a:latin typeface="Arial" panose="020B0604020202020204" pitchFamily="34" charset="0"/>
                <a:cs typeface="Arial" panose="020B0604020202020204" pitchFamily="34" charset="0"/>
              </a:rPr>
              <a:t> </a:t>
            </a:r>
            <a:endParaRPr lang="en-US" altLang="en-US" sz="2200" dirty="0">
              <a:solidFill>
                <a:srgbClr val="660066"/>
              </a:solidFill>
              <a:latin typeface="Arial" panose="020B0604020202020204" pitchFamily="34" charset="0"/>
              <a:cs typeface="Arial" panose="020B0604020202020204" pitchFamily="34" charset="0"/>
            </a:endParaRPr>
          </a:p>
        </p:txBody>
      </p:sp>
      <p:pic>
        <p:nvPicPr>
          <p:cNvPr id="22" name="Picture 42" descr="det_lua.jpg Det lua image by mummy840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97050" y="1901372"/>
            <a:ext cx="2556262" cy="346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842" name="Picture 2" descr="9 Loại vải may quần áo thường dùng trong thời tra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37393" y="3278527"/>
            <a:ext cx="1616276" cy="1620669"/>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7" descr="12"/>
          <p:cNvPicPr>
            <a:picLocks noChangeAspect="1" noChangeArrowheads="1"/>
          </p:cNvPicPr>
          <p:nvPr/>
        </p:nvPicPr>
        <p:blipFill>
          <a:blip r:embed="rId5">
            <a:extLst>
              <a:ext uri="{28A0092B-C50C-407E-A947-70E740481C1C}">
                <a14:useLocalDpi xmlns:a14="http://schemas.microsoft.com/office/drawing/2010/main" val="0"/>
              </a:ext>
            </a:extLst>
          </a:blip>
          <a:srcRect t="21635"/>
          <a:stretch>
            <a:fillRect/>
          </a:stretch>
        </p:blipFill>
        <p:spPr bwMode="auto">
          <a:xfrm>
            <a:off x="10583664" y="3279132"/>
            <a:ext cx="1467804" cy="16206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 name="Google Shape;1504;p55"/>
          <p:cNvGrpSpPr/>
          <p:nvPr/>
        </p:nvGrpSpPr>
        <p:grpSpPr>
          <a:xfrm rot="2238995">
            <a:off x="9399998" y="3479541"/>
            <a:ext cx="1074671" cy="1218641"/>
            <a:chOff x="4727025" y="1332775"/>
            <a:chExt cx="59900" cy="69625"/>
          </a:xfrm>
        </p:grpSpPr>
        <p:sp>
          <p:nvSpPr>
            <p:cNvPr id="26" name="Google Shape;1505;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3333FF"/>
            </a:solidFill>
            <a:ln>
              <a:solidFill>
                <a:srgbClr val="3333FF"/>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506;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3333FF"/>
            </a:solidFill>
            <a:ln>
              <a:solidFill>
                <a:srgbClr val="3333FF"/>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Rectangle 2"/>
          <p:cNvSpPr/>
          <p:nvPr/>
        </p:nvSpPr>
        <p:spPr>
          <a:xfrm>
            <a:off x="848293" y="1919368"/>
            <a:ext cx="3684235" cy="1138773"/>
          </a:xfrm>
          <a:prstGeom prst="rect">
            <a:avLst/>
          </a:prstGeom>
          <a:ln>
            <a:solidFill>
              <a:schemeClr val="tx1"/>
            </a:solidFill>
          </a:ln>
        </p:spPr>
        <p:txBody>
          <a:bodyPr wrap="square">
            <a:spAutoFit/>
          </a:bodyPr>
          <a:lstStyle/>
          <a:p>
            <a:pPr algn="ctr">
              <a:spcBef>
                <a:spcPct val="20000"/>
              </a:spcBef>
              <a:spcAft>
                <a:spcPct val="20000"/>
              </a:spcAft>
              <a:defRPr/>
            </a:pPr>
            <a:r>
              <a:rPr lang="en-US" sz="2200" dirty="0" err="1">
                <a:solidFill>
                  <a:srgbClr val="002060"/>
                </a:solidFill>
                <a:latin typeface="Abel"/>
                <a:cs typeface="Times New Roman" panose="02020603050405020304" pitchFamily="18" charset="0"/>
              </a:rPr>
              <a:t>Phân</a:t>
            </a:r>
            <a:r>
              <a:rPr lang="en-US" sz="2200" dirty="0">
                <a:solidFill>
                  <a:srgbClr val="002060"/>
                </a:solidFill>
                <a:latin typeface="Abel"/>
                <a:cs typeface="Times New Roman" panose="02020603050405020304" pitchFamily="18" charset="0"/>
              </a:rPr>
              <a:t> </a:t>
            </a:r>
            <a:r>
              <a:rPr lang="en-US" sz="2200" dirty="0" err="1">
                <a:solidFill>
                  <a:srgbClr val="002060"/>
                </a:solidFill>
                <a:latin typeface="Abel"/>
                <a:cs typeface="Times New Roman" panose="02020603050405020304" pitchFamily="18" charset="0"/>
              </a:rPr>
              <a:t>công</a:t>
            </a:r>
            <a:r>
              <a:rPr lang="en-US" sz="2200" dirty="0">
                <a:solidFill>
                  <a:srgbClr val="002060"/>
                </a:solidFill>
                <a:latin typeface="Abel"/>
                <a:cs typeface="Times New Roman" panose="02020603050405020304" pitchFamily="18" charset="0"/>
              </a:rPr>
              <a:t> </a:t>
            </a:r>
            <a:r>
              <a:rPr lang="en-US" sz="2200" dirty="0" err="1">
                <a:solidFill>
                  <a:srgbClr val="002060"/>
                </a:solidFill>
                <a:latin typeface="Abel"/>
                <a:cs typeface="Times New Roman" panose="02020603050405020304" pitchFamily="18" charset="0"/>
              </a:rPr>
              <a:t>lao</a:t>
            </a:r>
            <a:r>
              <a:rPr lang="en-US" sz="2200" dirty="0">
                <a:solidFill>
                  <a:srgbClr val="002060"/>
                </a:solidFill>
                <a:latin typeface="Abel"/>
                <a:cs typeface="Times New Roman" panose="02020603050405020304" pitchFamily="18" charset="0"/>
              </a:rPr>
              <a:t> </a:t>
            </a:r>
            <a:r>
              <a:rPr lang="en-US" sz="2200" dirty="0" err="1">
                <a:solidFill>
                  <a:srgbClr val="002060"/>
                </a:solidFill>
                <a:latin typeface="Abel"/>
                <a:cs typeface="Times New Roman" panose="02020603050405020304" pitchFamily="18" charset="0"/>
              </a:rPr>
              <a:t>động</a:t>
            </a:r>
            <a:r>
              <a:rPr lang="en-US" sz="2200" dirty="0">
                <a:solidFill>
                  <a:srgbClr val="002060"/>
                </a:solidFill>
                <a:latin typeface="Abel"/>
                <a:cs typeface="Times New Roman" panose="02020603050405020304" pitchFamily="18" charset="0"/>
              </a:rPr>
              <a:t> </a:t>
            </a:r>
            <a:r>
              <a:rPr lang="en-US" sz="2200" dirty="0" err="1">
                <a:solidFill>
                  <a:srgbClr val="002060"/>
                </a:solidFill>
                <a:latin typeface="Abel"/>
                <a:cs typeface="Times New Roman" panose="02020603050405020304" pitchFamily="18" charset="0"/>
              </a:rPr>
              <a:t>xã</a:t>
            </a:r>
            <a:r>
              <a:rPr lang="en-US" sz="2200" dirty="0">
                <a:solidFill>
                  <a:srgbClr val="002060"/>
                </a:solidFill>
                <a:latin typeface="Abel"/>
                <a:cs typeface="Times New Roman" panose="02020603050405020304" pitchFamily="18" charset="0"/>
              </a:rPr>
              <a:t> </a:t>
            </a:r>
            <a:r>
              <a:rPr lang="en-US" sz="2200" dirty="0" err="1">
                <a:solidFill>
                  <a:srgbClr val="002060"/>
                </a:solidFill>
                <a:latin typeface="Abel"/>
                <a:cs typeface="Times New Roman" panose="02020603050405020304" pitchFamily="18" charset="0"/>
              </a:rPr>
              <a:t>hội</a:t>
            </a:r>
            <a:r>
              <a:rPr lang="en-US" sz="2200" dirty="0">
                <a:solidFill>
                  <a:srgbClr val="002060"/>
                </a:solidFill>
                <a:latin typeface="Abel"/>
                <a:cs typeface="Times New Roman" panose="02020603050405020304" pitchFamily="18" charset="0"/>
              </a:rPr>
              <a:t> </a:t>
            </a:r>
            <a:r>
              <a:rPr lang="en-US" sz="2200" dirty="0">
                <a:solidFill>
                  <a:srgbClr val="002060"/>
                </a:solidFill>
                <a:latin typeface="Abel"/>
                <a:cs typeface="Times New Roman" panose="02020603050405020304" pitchFamily="18" charset="0"/>
                <a:sym typeface="Wingdings" pitchFamily="2" charset="2"/>
              </a:rPr>
              <a:t> </a:t>
            </a:r>
            <a:r>
              <a:rPr lang="en-US" sz="2200" dirty="0">
                <a:solidFill>
                  <a:srgbClr val="002060"/>
                </a:solidFill>
                <a:latin typeface="Abel"/>
                <a:cs typeface="Times New Roman" panose="02020603050405020304" pitchFamily="18" charset="0"/>
              </a:rPr>
              <a:t> </a:t>
            </a:r>
            <a:r>
              <a:rPr lang="en-US" sz="2200" dirty="0" err="1">
                <a:solidFill>
                  <a:srgbClr val="002060"/>
                </a:solidFill>
                <a:latin typeface="Abel"/>
                <a:cs typeface="Times New Roman" panose="02020603050405020304" pitchFamily="18" charset="0"/>
              </a:rPr>
              <a:t>mỗi</a:t>
            </a:r>
            <a:r>
              <a:rPr lang="en-US" sz="2200" dirty="0">
                <a:solidFill>
                  <a:srgbClr val="002060"/>
                </a:solidFill>
                <a:latin typeface="Abel"/>
                <a:cs typeface="Times New Roman" panose="02020603050405020304" pitchFamily="18" charset="0"/>
              </a:rPr>
              <a:t> </a:t>
            </a:r>
            <a:r>
              <a:rPr lang="en-US" sz="2200" dirty="0" err="1">
                <a:solidFill>
                  <a:srgbClr val="002060"/>
                </a:solidFill>
                <a:latin typeface="Abel"/>
                <a:cs typeface="Times New Roman" panose="02020603050405020304" pitchFamily="18" charset="0"/>
              </a:rPr>
              <a:t>người</a:t>
            </a:r>
            <a:r>
              <a:rPr lang="en-US" sz="2200" dirty="0">
                <a:solidFill>
                  <a:srgbClr val="002060"/>
                </a:solidFill>
                <a:latin typeface="Abel"/>
                <a:cs typeface="Times New Roman" panose="02020603050405020304" pitchFamily="18" charset="0"/>
              </a:rPr>
              <a:t> </a:t>
            </a:r>
            <a:r>
              <a:rPr lang="en-US" sz="2200" dirty="0" err="1">
                <a:solidFill>
                  <a:srgbClr val="002060"/>
                </a:solidFill>
                <a:latin typeface="Abel"/>
                <a:cs typeface="Times New Roman" panose="02020603050405020304" pitchFamily="18" charset="0"/>
              </a:rPr>
              <a:t>chỉ</a:t>
            </a:r>
            <a:r>
              <a:rPr lang="en-US" sz="2200" dirty="0">
                <a:solidFill>
                  <a:srgbClr val="002060"/>
                </a:solidFill>
                <a:latin typeface="Abel"/>
                <a:cs typeface="Times New Roman" panose="02020603050405020304" pitchFamily="18" charset="0"/>
              </a:rPr>
              <a:t> </a:t>
            </a:r>
            <a:r>
              <a:rPr lang="en-US" sz="2200" dirty="0" err="1">
                <a:solidFill>
                  <a:srgbClr val="002060"/>
                </a:solidFill>
                <a:latin typeface="Abel"/>
                <a:cs typeface="Times New Roman" panose="02020603050405020304" pitchFamily="18" charset="0"/>
              </a:rPr>
              <a:t>sản</a:t>
            </a:r>
            <a:r>
              <a:rPr lang="en-US" sz="2200" dirty="0">
                <a:solidFill>
                  <a:srgbClr val="002060"/>
                </a:solidFill>
                <a:latin typeface="Abel"/>
                <a:cs typeface="Times New Roman" panose="02020603050405020304" pitchFamily="18" charset="0"/>
              </a:rPr>
              <a:t> </a:t>
            </a:r>
            <a:r>
              <a:rPr lang="en-US" sz="2200" dirty="0" err="1">
                <a:solidFill>
                  <a:srgbClr val="002060"/>
                </a:solidFill>
                <a:latin typeface="Abel"/>
                <a:cs typeface="Times New Roman" panose="02020603050405020304" pitchFamily="18" charset="0"/>
              </a:rPr>
              <a:t>xuất</a:t>
            </a:r>
            <a:r>
              <a:rPr lang="en-US" sz="2200" dirty="0">
                <a:solidFill>
                  <a:srgbClr val="002060"/>
                </a:solidFill>
                <a:latin typeface="Abel"/>
                <a:cs typeface="Times New Roman" panose="02020603050405020304" pitchFamily="18" charset="0"/>
              </a:rPr>
              <a:t> </a:t>
            </a:r>
            <a:r>
              <a:rPr lang="en-US" sz="2200" dirty="0" err="1">
                <a:solidFill>
                  <a:srgbClr val="002060"/>
                </a:solidFill>
                <a:latin typeface="Abel"/>
                <a:cs typeface="Times New Roman" panose="02020603050405020304" pitchFamily="18" charset="0"/>
              </a:rPr>
              <a:t>một</a:t>
            </a:r>
            <a:r>
              <a:rPr lang="en-US" sz="2200" dirty="0">
                <a:solidFill>
                  <a:srgbClr val="002060"/>
                </a:solidFill>
                <a:latin typeface="Abel"/>
                <a:cs typeface="Times New Roman" panose="02020603050405020304" pitchFamily="18" charset="0"/>
              </a:rPr>
              <a:t> </a:t>
            </a:r>
            <a:r>
              <a:rPr lang="en-US" sz="2200" dirty="0" err="1">
                <a:solidFill>
                  <a:srgbClr val="002060"/>
                </a:solidFill>
                <a:latin typeface="Abel"/>
                <a:cs typeface="Times New Roman" panose="02020603050405020304" pitchFamily="18" charset="0"/>
              </a:rPr>
              <a:t>hoặc</a:t>
            </a:r>
            <a:r>
              <a:rPr lang="en-US" sz="2200" dirty="0">
                <a:solidFill>
                  <a:srgbClr val="002060"/>
                </a:solidFill>
                <a:latin typeface="Abel"/>
                <a:cs typeface="Times New Roman" panose="02020603050405020304" pitchFamily="18" charset="0"/>
              </a:rPr>
              <a:t> </a:t>
            </a:r>
            <a:r>
              <a:rPr lang="en-US" sz="2200" dirty="0" err="1">
                <a:solidFill>
                  <a:srgbClr val="002060"/>
                </a:solidFill>
                <a:latin typeface="Abel"/>
                <a:cs typeface="Times New Roman" panose="02020603050405020304" pitchFamily="18" charset="0"/>
              </a:rPr>
              <a:t>vài</a:t>
            </a:r>
            <a:r>
              <a:rPr lang="en-US" sz="2200" dirty="0">
                <a:solidFill>
                  <a:srgbClr val="002060"/>
                </a:solidFill>
                <a:latin typeface="Abel"/>
                <a:cs typeface="Times New Roman" panose="02020603050405020304" pitchFamily="18" charset="0"/>
              </a:rPr>
              <a:t> </a:t>
            </a:r>
            <a:r>
              <a:rPr lang="en-US" sz="2200" dirty="0" err="1">
                <a:solidFill>
                  <a:srgbClr val="002060"/>
                </a:solidFill>
                <a:latin typeface="Abel"/>
                <a:cs typeface="Times New Roman" panose="02020603050405020304" pitchFamily="18" charset="0"/>
              </a:rPr>
              <a:t>sản</a:t>
            </a:r>
            <a:r>
              <a:rPr lang="en-US" sz="2200" dirty="0">
                <a:solidFill>
                  <a:srgbClr val="002060"/>
                </a:solidFill>
                <a:latin typeface="Abel"/>
                <a:cs typeface="Times New Roman" panose="02020603050405020304" pitchFamily="18" charset="0"/>
              </a:rPr>
              <a:t> </a:t>
            </a:r>
            <a:r>
              <a:rPr lang="en-US" sz="2200" dirty="0" err="1">
                <a:solidFill>
                  <a:srgbClr val="002060"/>
                </a:solidFill>
                <a:latin typeface="Abel"/>
                <a:cs typeface="Times New Roman" panose="02020603050405020304" pitchFamily="18" charset="0"/>
              </a:rPr>
              <a:t>phẩm</a:t>
            </a:r>
            <a:r>
              <a:rPr lang="en-US" sz="2400" dirty="0">
                <a:solidFill>
                  <a:srgbClr val="002060"/>
                </a:solidFill>
                <a:latin typeface="Abel"/>
                <a:cs typeface="Times New Roman" panose="02020603050405020304" pitchFamily="18" charset="0"/>
              </a:rPr>
              <a:t>.</a:t>
            </a:r>
          </a:p>
        </p:txBody>
      </p:sp>
      <p:sp>
        <p:nvSpPr>
          <p:cNvPr id="4" name="Rectangle 3"/>
          <p:cNvSpPr/>
          <p:nvPr/>
        </p:nvSpPr>
        <p:spPr>
          <a:xfrm>
            <a:off x="619801" y="3444248"/>
            <a:ext cx="4036456" cy="1200329"/>
          </a:xfrm>
          <a:prstGeom prst="rect">
            <a:avLst/>
          </a:prstGeom>
          <a:ln>
            <a:solidFill>
              <a:schemeClr val="tx1"/>
            </a:solidFill>
          </a:ln>
        </p:spPr>
        <p:txBody>
          <a:bodyPr wrap="square">
            <a:spAutoFit/>
          </a:bodyPr>
          <a:lstStyle/>
          <a:p>
            <a:pPr algn="ctr"/>
            <a:r>
              <a:rPr lang="en-US" sz="2400" dirty="0" err="1">
                <a:solidFill>
                  <a:schemeClr val="accent4">
                    <a:lumMod val="50000"/>
                  </a:schemeClr>
                </a:solidFill>
                <a:latin typeface="Abel"/>
                <a:cs typeface="Times New Roman" panose="02020603050405020304" pitchFamily="18" charset="0"/>
              </a:rPr>
              <a:t>Nhu</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cầu</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tồn</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tại</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cần</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nhiều</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loại</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sản</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phẩm</a:t>
            </a:r>
            <a:r>
              <a:rPr lang="en-US" sz="2400" dirty="0">
                <a:solidFill>
                  <a:schemeClr val="accent4">
                    <a:lumMod val="50000"/>
                  </a:schemeClr>
                </a:solidFill>
                <a:latin typeface="Abel"/>
                <a:cs typeface="Times New Roman" panose="02020603050405020304" pitchFamily="18" charset="0"/>
              </a:rPr>
              <a:t> </a:t>
            </a:r>
            <a:r>
              <a:rPr lang="en-US" sz="2400" dirty="0">
                <a:solidFill>
                  <a:schemeClr val="accent4">
                    <a:lumMod val="50000"/>
                  </a:schemeClr>
                </a:solidFill>
                <a:latin typeface="Abel"/>
                <a:cs typeface="Times New Roman" panose="02020603050405020304" pitchFamily="18" charset="0"/>
                <a:sym typeface="Wingdings" pitchFamily="2" charset="2"/>
              </a:rPr>
              <a:t> </a:t>
            </a:r>
            <a:r>
              <a:rPr lang="en-US" sz="2400" dirty="0" err="1">
                <a:solidFill>
                  <a:schemeClr val="accent4">
                    <a:lumMod val="50000"/>
                  </a:schemeClr>
                </a:solidFill>
                <a:latin typeface="Abel"/>
                <a:cs typeface="Times New Roman" panose="02020603050405020304" pitchFamily="18" charset="0"/>
              </a:rPr>
              <a:t>mâu</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thuẫn</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vừa</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thừa</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vừa</a:t>
            </a:r>
            <a:r>
              <a:rPr lang="en-US" sz="2400" dirty="0">
                <a:solidFill>
                  <a:schemeClr val="accent4">
                    <a:lumMod val="50000"/>
                  </a:schemeClr>
                </a:solidFill>
                <a:latin typeface="Abel"/>
                <a:cs typeface="Times New Roman" panose="02020603050405020304" pitchFamily="18" charset="0"/>
              </a:rPr>
              <a:t> </a:t>
            </a:r>
            <a:r>
              <a:rPr lang="en-US" sz="2400" dirty="0" err="1">
                <a:solidFill>
                  <a:schemeClr val="accent4">
                    <a:lumMod val="50000"/>
                  </a:schemeClr>
                </a:solidFill>
                <a:latin typeface="Abel"/>
                <a:cs typeface="Times New Roman" panose="02020603050405020304" pitchFamily="18" charset="0"/>
              </a:rPr>
              <a:t>thiếu</a:t>
            </a:r>
            <a:r>
              <a:rPr lang="en-US" sz="2400" dirty="0">
                <a:solidFill>
                  <a:schemeClr val="accent4">
                    <a:lumMod val="50000"/>
                  </a:schemeClr>
                </a:solidFill>
                <a:latin typeface="Abel"/>
                <a:cs typeface="Times New Roman" panose="02020603050405020304" pitchFamily="18" charset="0"/>
              </a:rPr>
              <a:t>) </a:t>
            </a:r>
            <a:endParaRPr lang="en-US" sz="2400" dirty="0">
              <a:latin typeface="Abel"/>
            </a:endParaRPr>
          </a:p>
        </p:txBody>
      </p:sp>
      <p:sp>
        <p:nvSpPr>
          <p:cNvPr id="5" name="Rectangle 4"/>
          <p:cNvSpPr/>
          <p:nvPr/>
        </p:nvSpPr>
        <p:spPr>
          <a:xfrm>
            <a:off x="672184" y="5456312"/>
            <a:ext cx="4036455" cy="461665"/>
          </a:xfrm>
          <a:prstGeom prst="rect">
            <a:avLst/>
          </a:prstGeom>
          <a:ln>
            <a:solidFill>
              <a:schemeClr val="tx1"/>
            </a:solidFill>
          </a:ln>
        </p:spPr>
        <p:txBody>
          <a:bodyPr wrap="square">
            <a:spAutoFit/>
          </a:bodyPr>
          <a:lstStyle/>
          <a:p>
            <a:pPr>
              <a:spcBef>
                <a:spcPct val="20000"/>
              </a:spcBef>
              <a:spcAft>
                <a:spcPct val="20000"/>
              </a:spcAft>
              <a:defRPr/>
            </a:pPr>
            <a:r>
              <a:rPr lang="en-US" sz="2400" b="1" dirty="0" err="1">
                <a:solidFill>
                  <a:srgbClr val="FF0000"/>
                </a:solidFill>
                <a:latin typeface="Abel"/>
                <a:cs typeface="Times New Roman" panose="02020603050405020304" pitchFamily="18" charset="0"/>
              </a:rPr>
              <a:t>Trao</a:t>
            </a:r>
            <a:r>
              <a:rPr lang="en-US" sz="2400" b="1" dirty="0">
                <a:solidFill>
                  <a:srgbClr val="FF0000"/>
                </a:solidFill>
                <a:latin typeface="Abel"/>
                <a:cs typeface="Times New Roman" panose="02020603050405020304" pitchFamily="18" charset="0"/>
              </a:rPr>
              <a:t> </a:t>
            </a:r>
            <a:r>
              <a:rPr lang="en-US" sz="2400" b="1" dirty="0" err="1">
                <a:solidFill>
                  <a:srgbClr val="FF0000"/>
                </a:solidFill>
                <a:latin typeface="Abel"/>
                <a:cs typeface="Times New Roman" panose="02020603050405020304" pitchFamily="18" charset="0"/>
              </a:rPr>
              <a:t>đổi</a:t>
            </a:r>
            <a:r>
              <a:rPr lang="en-US" sz="2400" b="1" dirty="0">
                <a:solidFill>
                  <a:srgbClr val="FF0000"/>
                </a:solidFill>
                <a:latin typeface="Abel"/>
                <a:cs typeface="Times New Roman" panose="02020603050405020304" pitchFamily="18" charset="0"/>
              </a:rPr>
              <a:t> </a:t>
            </a:r>
            <a:r>
              <a:rPr lang="en-US" sz="2400" b="1" dirty="0" err="1">
                <a:solidFill>
                  <a:srgbClr val="FF0000"/>
                </a:solidFill>
                <a:latin typeface="Abel"/>
                <a:cs typeface="Times New Roman" panose="02020603050405020304" pitchFamily="18" charset="0"/>
              </a:rPr>
              <a:t>sản</a:t>
            </a:r>
            <a:r>
              <a:rPr lang="en-US" sz="2400" b="1" dirty="0">
                <a:solidFill>
                  <a:srgbClr val="FF0000"/>
                </a:solidFill>
                <a:latin typeface="Abel"/>
                <a:cs typeface="Times New Roman" panose="02020603050405020304" pitchFamily="18" charset="0"/>
              </a:rPr>
              <a:t> </a:t>
            </a:r>
            <a:r>
              <a:rPr lang="en-US" sz="2400" b="1" dirty="0" err="1">
                <a:solidFill>
                  <a:srgbClr val="FF0000"/>
                </a:solidFill>
                <a:latin typeface="Abel"/>
                <a:cs typeface="Times New Roman" panose="02020603050405020304" pitchFamily="18" charset="0"/>
              </a:rPr>
              <a:t>phẩm</a:t>
            </a:r>
            <a:r>
              <a:rPr lang="en-US" sz="2400" b="1" dirty="0">
                <a:solidFill>
                  <a:srgbClr val="FF0000"/>
                </a:solidFill>
                <a:latin typeface="Abel"/>
                <a:cs typeface="Times New Roman" panose="02020603050405020304" pitchFamily="18" charset="0"/>
              </a:rPr>
              <a:t> </a:t>
            </a:r>
            <a:r>
              <a:rPr lang="en-US" sz="2400" b="1" dirty="0" err="1">
                <a:solidFill>
                  <a:srgbClr val="FF0000"/>
                </a:solidFill>
                <a:latin typeface="Abel"/>
                <a:cs typeface="Times New Roman" panose="02020603050405020304" pitchFamily="18" charset="0"/>
              </a:rPr>
              <a:t>cho</a:t>
            </a:r>
            <a:r>
              <a:rPr lang="en-US" sz="2400" b="1" dirty="0">
                <a:solidFill>
                  <a:srgbClr val="FF0000"/>
                </a:solidFill>
                <a:latin typeface="Abel"/>
                <a:cs typeface="Times New Roman" panose="02020603050405020304" pitchFamily="18" charset="0"/>
              </a:rPr>
              <a:t> </a:t>
            </a:r>
            <a:r>
              <a:rPr lang="en-US" sz="2400" b="1" dirty="0" err="1">
                <a:solidFill>
                  <a:srgbClr val="FF0000"/>
                </a:solidFill>
                <a:latin typeface="Abel"/>
                <a:cs typeface="Times New Roman" panose="02020603050405020304" pitchFamily="18" charset="0"/>
              </a:rPr>
              <a:t>nhau</a:t>
            </a:r>
            <a:endParaRPr lang="en-US" sz="2400" b="1" dirty="0">
              <a:solidFill>
                <a:srgbClr val="FF0000"/>
              </a:solidFill>
              <a:latin typeface="Abel"/>
              <a:cs typeface="Times New Roman" panose="02020603050405020304" pitchFamily="18" charset="0"/>
            </a:endParaRPr>
          </a:p>
        </p:txBody>
      </p:sp>
      <p:cxnSp>
        <p:nvCxnSpPr>
          <p:cNvPr id="7" name="Straight Arrow Connector 6"/>
          <p:cNvCxnSpPr>
            <a:cxnSpLocks/>
          </p:cNvCxnSpPr>
          <p:nvPr/>
        </p:nvCxnSpPr>
        <p:spPr>
          <a:xfrm>
            <a:off x="2690411" y="3086096"/>
            <a:ext cx="0" cy="35815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cxnSpLocks/>
            <a:stCxn id="4" idx="2"/>
          </p:cNvCxnSpPr>
          <p:nvPr/>
        </p:nvCxnSpPr>
        <p:spPr>
          <a:xfrm>
            <a:off x="2638029" y="4644577"/>
            <a:ext cx="0" cy="80463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8" name="Picture 17"/>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83725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9" fill="hold" grpId="0" nodeType="click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500" fill="hold"/>
                                        <p:tgtEl>
                                          <p:spTgt spid="21"/>
                                        </p:tgtEl>
                                        <p:attrNameLst>
                                          <p:attrName>ppt_x</p:attrName>
                                        </p:attrNameLst>
                                      </p:cBhvr>
                                      <p:tavLst>
                                        <p:tav tm="0">
                                          <p:val>
                                            <p:strVal val="0-#ppt_w/2"/>
                                          </p:val>
                                        </p:tav>
                                        <p:tav tm="100000">
                                          <p:val>
                                            <p:strVal val="#ppt_x"/>
                                          </p:val>
                                        </p:tav>
                                      </p:tavLst>
                                    </p:anim>
                                    <p:anim calcmode="lin" valueType="num">
                                      <p:cBhvr additive="base">
                                        <p:cTn id="16" dur="500" fill="hold"/>
                                        <p:tgtEl>
                                          <p:spTgt spid="21"/>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1" presetClass="entr" presetSubtype="1"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wheel(1)">
                                      <p:cBhvr>
                                        <p:cTn id="21" dur="2000"/>
                                        <p:tgtEl>
                                          <p:spTgt spid="3"/>
                                        </p:tgtEl>
                                      </p:cBhvr>
                                    </p:animEffect>
                                  </p:childTnLst>
                                </p:cTn>
                              </p:par>
                              <p:par>
                                <p:cTn id="22" presetID="21" presetClass="entr" presetSubtype="1"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wheel(1)">
                                      <p:cBhvr>
                                        <p:cTn id="24" dur="2000"/>
                                        <p:tgtEl>
                                          <p:spTgt spid="4"/>
                                        </p:tgtEl>
                                      </p:cBhvr>
                                    </p:animEffect>
                                  </p:childTnLst>
                                </p:cTn>
                              </p:par>
                              <p:par>
                                <p:cTn id="25" presetID="21" presetClass="entr" presetSubtype="1" fill="hold" grpId="0"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wheel(1)">
                                      <p:cBhvr>
                                        <p:cTn id="27" dur="2000"/>
                                        <p:tgtEl>
                                          <p:spTgt spid="5"/>
                                        </p:tgtEl>
                                      </p:cBhvr>
                                    </p:animEffect>
                                  </p:childTnLst>
                                </p:cTn>
                              </p:par>
                              <p:par>
                                <p:cTn id="28" presetID="21" presetClass="entr" presetSubtype="1" fill="hold" nodeType="with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wheel(1)">
                                      <p:cBhvr>
                                        <p:cTn id="30" dur="2000"/>
                                        <p:tgtEl>
                                          <p:spTgt spid="7"/>
                                        </p:tgtEl>
                                      </p:cBhvr>
                                    </p:animEffect>
                                  </p:childTnLst>
                                </p:cTn>
                              </p:par>
                              <p:par>
                                <p:cTn id="31" presetID="21" presetClass="entr" presetSubtype="1" fill="hold" nodeType="with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wheel(1)">
                                      <p:cBhvr>
                                        <p:cTn id="33" dur="2000"/>
                                        <p:tgtEl>
                                          <p:spTgt spid="13"/>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wipe(down)">
                                      <p:cBhvr>
                                        <p:cTn id="38" dur="500"/>
                                        <p:tgtEl>
                                          <p:spTgt spid="20"/>
                                        </p:tgtEl>
                                      </p:cBhvr>
                                    </p:animEffect>
                                  </p:childTnLst>
                                </p:cTn>
                              </p:par>
                              <p:par>
                                <p:cTn id="39" presetID="22" presetClass="entr" presetSubtype="4" fill="hold" nodeType="withEffect">
                                  <p:stCondLst>
                                    <p:cond delay="0"/>
                                  </p:stCondLst>
                                  <p:childTnLst>
                                    <p:set>
                                      <p:cBhvr>
                                        <p:cTn id="40" dur="1" fill="hold">
                                          <p:stCondLst>
                                            <p:cond delay="0"/>
                                          </p:stCondLst>
                                        </p:cTn>
                                        <p:tgtEl>
                                          <p:spTgt spid="22"/>
                                        </p:tgtEl>
                                        <p:attrNameLst>
                                          <p:attrName>style.visibility</p:attrName>
                                        </p:attrNameLst>
                                      </p:cBhvr>
                                      <p:to>
                                        <p:strVal val="visible"/>
                                      </p:to>
                                    </p:set>
                                    <p:animEffect transition="in" filter="wipe(down)">
                                      <p:cBhvr>
                                        <p:cTn id="41" dur="500"/>
                                        <p:tgtEl>
                                          <p:spTgt spid="22"/>
                                        </p:tgtEl>
                                      </p:cBhvr>
                                    </p:animEffect>
                                  </p:childTnLst>
                                </p:cTn>
                              </p:par>
                              <p:par>
                                <p:cTn id="42" presetID="22" presetClass="entr" presetSubtype="4" fill="hold" nodeType="withEffect">
                                  <p:stCondLst>
                                    <p:cond delay="0"/>
                                  </p:stCondLst>
                                  <p:childTnLst>
                                    <p:set>
                                      <p:cBhvr>
                                        <p:cTn id="43" dur="1" fill="hold">
                                          <p:stCondLst>
                                            <p:cond delay="0"/>
                                          </p:stCondLst>
                                        </p:cTn>
                                        <p:tgtEl>
                                          <p:spTgt spid="163842"/>
                                        </p:tgtEl>
                                        <p:attrNameLst>
                                          <p:attrName>style.visibility</p:attrName>
                                        </p:attrNameLst>
                                      </p:cBhvr>
                                      <p:to>
                                        <p:strVal val="visible"/>
                                      </p:to>
                                    </p:set>
                                    <p:animEffect transition="in" filter="wipe(down)">
                                      <p:cBhvr>
                                        <p:cTn id="44" dur="500"/>
                                        <p:tgtEl>
                                          <p:spTgt spid="163842"/>
                                        </p:tgtEl>
                                      </p:cBhvr>
                                    </p:animEffect>
                                  </p:childTnLst>
                                </p:cTn>
                              </p:par>
                              <p:par>
                                <p:cTn id="45" presetID="22" presetClass="entr" presetSubtype="4" fill="hold" nodeType="with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wipe(down)">
                                      <p:cBhvr>
                                        <p:cTn id="47" dur="500"/>
                                        <p:tgtEl>
                                          <p:spTgt spid="24"/>
                                        </p:tgtEl>
                                      </p:cBhvr>
                                    </p:animEffect>
                                  </p:childTnLst>
                                </p:cTn>
                              </p:par>
                              <p:par>
                                <p:cTn id="48" presetID="22" presetClass="entr" presetSubtype="4" fill="hold" nodeType="withEffect">
                                  <p:stCondLst>
                                    <p:cond delay="0"/>
                                  </p:stCondLst>
                                  <p:childTnLst>
                                    <p:set>
                                      <p:cBhvr>
                                        <p:cTn id="49" dur="1" fill="hold">
                                          <p:stCondLst>
                                            <p:cond delay="0"/>
                                          </p:stCondLst>
                                        </p:cTn>
                                        <p:tgtEl>
                                          <p:spTgt spid="25"/>
                                        </p:tgtEl>
                                        <p:attrNameLst>
                                          <p:attrName>style.visibility</p:attrName>
                                        </p:attrNameLst>
                                      </p:cBhvr>
                                      <p:to>
                                        <p:strVal val="visible"/>
                                      </p:to>
                                    </p:set>
                                    <p:animEffect transition="in" filter="wipe(down)">
                                      <p:cBhvr>
                                        <p:cTn id="50"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20" grpId="0" animBg="1"/>
      <p:bldP spid="21" grpId="0"/>
      <p:bldP spid="3" grpId="0" animBg="1"/>
      <p:bldP spid="4" grpId="0" animBg="1"/>
      <p:bldP spid="5"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931739"/>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583851" y="1043425"/>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3971162" y="6362800"/>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0" name="Rectangle 19"/>
          <p:cNvSpPr>
            <a:spLocks noChangeArrowheads="1"/>
          </p:cNvSpPr>
          <p:nvPr/>
        </p:nvSpPr>
        <p:spPr bwMode="auto">
          <a:xfrm>
            <a:off x="507107" y="1723953"/>
            <a:ext cx="5994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altLang="en-US" sz="2400" b="1" dirty="0" err="1">
                <a:solidFill>
                  <a:srgbClr val="660066"/>
                </a:solidFill>
                <a:latin typeface="Arial" panose="020B0604020202020204" pitchFamily="34" charset="0"/>
                <a:cs typeface="Arial" panose="020B0604020202020204" pitchFamily="34" charset="0"/>
              </a:rPr>
              <a:t>Điều</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kiện</a:t>
            </a:r>
            <a:r>
              <a:rPr lang="en-US" altLang="en-US" sz="2400" b="1" dirty="0">
                <a:solidFill>
                  <a:srgbClr val="660066"/>
                </a:solidFill>
                <a:latin typeface="Arial" panose="020B0604020202020204" pitchFamily="34" charset="0"/>
                <a:cs typeface="Arial" panose="020B0604020202020204" pitchFamily="34" charset="0"/>
              </a:rPr>
              <a:t> 1. </a:t>
            </a:r>
            <a:r>
              <a:rPr lang="en-US" altLang="en-US" sz="2400" b="1" dirty="0" err="1">
                <a:solidFill>
                  <a:srgbClr val="660066"/>
                </a:solidFill>
                <a:latin typeface="Arial" panose="020B0604020202020204" pitchFamily="34" charset="0"/>
                <a:cs typeface="Arial" panose="020B0604020202020204" pitchFamily="34" charset="0"/>
              </a:rPr>
              <a:t>Phân</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công</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lao</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động</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xã</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hội</a:t>
            </a:r>
            <a:r>
              <a:rPr lang="en-US" altLang="en-US" sz="2400" b="1" dirty="0">
                <a:solidFill>
                  <a:srgbClr val="660066"/>
                </a:solidFill>
                <a:latin typeface="Arial" panose="020B0604020202020204" pitchFamily="34" charset="0"/>
                <a:cs typeface="Arial" panose="020B0604020202020204" pitchFamily="34" charset="0"/>
              </a:rPr>
              <a:t> </a:t>
            </a:r>
            <a:endParaRPr lang="en-US" altLang="en-US" sz="2400" dirty="0">
              <a:solidFill>
                <a:srgbClr val="660066"/>
              </a:solidFill>
              <a:latin typeface="Arial" panose="020B0604020202020204" pitchFamily="34" charset="0"/>
              <a:cs typeface="Arial" panose="020B0604020202020204" pitchFamily="34" charset="0"/>
            </a:endParaRPr>
          </a:p>
        </p:txBody>
      </p:sp>
      <p:sp>
        <p:nvSpPr>
          <p:cNvPr id="22" name="Rectangle 4"/>
          <p:cNvSpPr>
            <a:spLocks noChangeArrowheads="1"/>
          </p:cNvSpPr>
          <p:nvPr/>
        </p:nvSpPr>
        <p:spPr bwMode="auto">
          <a:xfrm>
            <a:off x="459552" y="2203506"/>
            <a:ext cx="1040674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Ø"/>
            </a:pPr>
            <a:r>
              <a:rPr lang="en-US" sz="2400" dirty="0">
                <a:solidFill>
                  <a:srgbClr val="002060"/>
                </a:solidFill>
                <a:latin typeface="Arial" panose="020B0604020202020204" pitchFamily="34" charset="0"/>
              </a:rPr>
              <a:t> </a:t>
            </a:r>
            <a:r>
              <a:rPr lang="en-US" sz="2400" dirty="0" err="1">
                <a:solidFill>
                  <a:srgbClr val="002060"/>
                </a:solidFill>
                <a:latin typeface="Arial" panose="020B0604020202020204" pitchFamily="34" charset="0"/>
              </a:rPr>
              <a:t>Phân</a:t>
            </a:r>
            <a:r>
              <a:rPr lang="en-US" sz="2400" dirty="0">
                <a:solidFill>
                  <a:srgbClr val="002060"/>
                </a:solidFill>
                <a:latin typeface="Arial" panose="020B0604020202020204" pitchFamily="34" charset="0"/>
              </a:rPr>
              <a:t> </a:t>
            </a:r>
            <a:r>
              <a:rPr lang="en-US" sz="2400" dirty="0" err="1">
                <a:solidFill>
                  <a:srgbClr val="002060"/>
                </a:solidFill>
                <a:latin typeface="Arial" panose="020B0604020202020204" pitchFamily="34" charset="0"/>
              </a:rPr>
              <a:t>công</a:t>
            </a:r>
            <a:r>
              <a:rPr lang="en-US" sz="2400" dirty="0">
                <a:solidFill>
                  <a:srgbClr val="002060"/>
                </a:solidFill>
                <a:latin typeface="Arial" panose="020B0604020202020204" pitchFamily="34" charset="0"/>
              </a:rPr>
              <a:t> </a:t>
            </a:r>
            <a:r>
              <a:rPr lang="en-US" sz="2400" dirty="0" err="1">
                <a:solidFill>
                  <a:srgbClr val="002060"/>
                </a:solidFill>
                <a:latin typeface="Arial" panose="020B0604020202020204" pitchFamily="34" charset="0"/>
              </a:rPr>
              <a:t>lao</a:t>
            </a:r>
            <a:r>
              <a:rPr lang="en-US" sz="2400" dirty="0">
                <a:solidFill>
                  <a:srgbClr val="002060"/>
                </a:solidFill>
                <a:latin typeface="Arial" panose="020B0604020202020204" pitchFamily="34" charset="0"/>
              </a:rPr>
              <a:t> </a:t>
            </a:r>
            <a:r>
              <a:rPr lang="en-US" sz="2400" dirty="0" err="1">
                <a:solidFill>
                  <a:srgbClr val="002060"/>
                </a:solidFill>
                <a:latin typeface="Arial" panose="020B0604020202020204" pitchFamily="34" charset="0"/>
              </a:rPr>
              <a:t>động</a:t>
            </a:r>
            <a:r>
              <a:rPr lang="en-US" sz="2400" dirty="0">
                <a:solidFill>
                  <a:srgbClr val="002060"/>
                </a:solidFill>
                <a:latin typeface="Arial" panose="020B0604020202020204" pitchFamily="34" charset="0"/>
              </a:rPr>
              <a:t> </a:t>
            </a:r>
            <a:r>
              <a:rPr lang="en-US" sz="2400" dirty="0" err="1">
                <a:solidFill>
                  <a:srgbClr val="002060"/>
                </a:solidFill>
                <a:latin typeface="Arial" panose="020B0604020202020204" pitchFamily="34" charset="0"/>
              </a:rPr>
              <a:t>xã</a:t>
            </a:r>
            <a:r>
              <a:rPr lang="en-US" sz="2400" dirty="0">
                <a:solidFill>
                  <a:srgbClr val="002060"/>
                </a:solidFill>
                <a:latin typeface="Arial" panose="020B0604020202020204" pitchFamily="34" charset="0"/>
              </a:rPr>
              <a:t> </a:t>
            </a:r>
            <a:r>
              <a:rPr lang="en-US" sz="2400" dirty="0" err="1">
                <a:solidFill>
                  <a:srgbClr val="002060"/>
                </a:solidFill>
                <a:latin typeface="Arial" panose="020B0604020202020204" pitchFamily="34" charset="0"/>
              </a:rPr>
              <a:t>hội</a:t>
            </a:r>
            <a:r>
              <a:rPr lang="en-US" sz="2400" dirty="0">
                <a:solidFill>
                  <a:srgbClr val="002060"/>
                </a:solidFill>
                <a:latin typeface="Arial" panose="020B0604020202020204" pitchFamily="34" charset="0"/>
              </a:rPr>
              <a:t> </a:t>
            </a:r>
            <a:r>
              <a:rPr lang="en-US" sz="2400" b="1" u="sng" dirty="0" err="1">
                <a:solidFill>
                  <a:srgbClr val="C00000"/>
                </a:solidFill>
                <a:latin typeface="Arial" panose="020B0604020202020204" pitchFamily="34" charset="0"/>
              </a:rPr>
              <a:t>mới</a:t>
            </a:r>
            <a:r>
              <a:rPr lang="en-US" sz="2400" b="1" u="sng" dirty="0">
                <a:solidFill>
                  <a:srgbClr val="C00000"/>
                </a:solidFill>
                <a:latin typeface="Arial" panose="020B0604020202020204" pitchFamily="34" charset="0"/>
              </a:rPr>
              <a:t> </a:t>
            </a:r>
            <a:r>
              <a:rPr lang="en-US" sz="2400" b="1" u="sng" dirty="0" err="1">
                <a:solidFill>
                  <a:srgbClr val="C00000"/>
                </a:solidFill>
                <a:latin typeface="Arial" panose="020B0604020202020204" pitchFamily="34" charset="0"/>
              </a:rPr>
              <a:t>chỉ</a:t>
            </a:r>
            <a:r>
              <a:rPr lang="en-US" sz="2400" b="1" u="sng" dirty="0">
                <a:solidFill>
                  <a:srgbClr val="C00000"/>
                </a:solidFill>
                <a:latin typeface="Arial" panose="020B0604020202020204" pitchFamily="34" charset="0"/>
              </a:rPr>
              <a:t> </a:t>
            </a:r>
            <a:r>
              <a:rPr lang="en-US" sz="2400" b="1" u="sng" dirty="0" err="1">
                <a:solidFill>
                  <a:srgbClr val="C00000"/>
                </a:solidFill>
                <a:latin typeface="Arial" panose="020B0604020202020204" pitchFamily="34" charset="0"/>
              </a:rPr>
              <a:t>là</a:t>
            </a:r>
            <a:r>
              <a:rPr lang="en-US" sz="2400" b="1" u="sng" dirty="0">
                <a:solidFill>
                  <a:srgbClr val="C00000"/>
                </a:solidFill>
                <a:latin typeface="Arial" panose="020B0604020202020204" pitchFamily="34" charset="0"/>
              </a:rPr>
              <a:t> </a:t>
            </a:r>
            <a:r>
              <a:rPr lang="en-US" sz="2400" b="1" u="sng" dirty="0" err="1">
                <a:solidFill>
                  <a:srgbClr val="C00000"/>
                </a:solidFill>
                <a:latin typeface="Arial" panose="020B0604020202020204" pitchFamily="34" charset="0"/>
              </a:rPr>
              <a:t>điều</a:t>
            </a:r>
            <a:r>
              <a:rPr lang="en-US" sz="2400" b="1" u="sng" dirty="0">
                <a:solidFill>
                  <a:srgbClr val="C00000"/>
                </a:solidFill>
                <a:latin typeface="Arial" panose="020B0604020202020204" pitchFamily="34" charset="0"/>
              </a:rPr>
              <a:t> </a:t>
            </a:r>
            <a:r>
              <a:rPr lang="en-US" sz="2400" b="1" u="sng" dirty="0" err="1">
                <a:solidFill>
                  <a:srgbClr val="C00000"/>
                </a:solidFill>
                <a:latin typeface="Arial" panose="020B0604020202020204" pitchFamily="34" charset="0"/>
              </a:rPr>
              <a:t>kiện</a:t>
            </a:r>
            <a:r>
              <a:rPr lang="en-US" sz="2400" b="1" u="sng" dirty="0">
                <a:solidFill>
                  <a:srgbClr val="C00000"/>
                </a:solidFill>
                <a:latin typeface="Arial" panose="020B0604020202020204" pitchFamily="34" charset="0"/>
              </a:rPr>
              <a:t> </a:t>
            </a:r>
            <a:r>
              <a:rPr lang="en-US" sz="2400" b="1" u="sng" dirty="0" err="1">
                <a:solidFill>
                  <a:srgbClr val="C00000"/>
                </a:solidFill>
                <a:latin typeface="Arial" panose="020B0604020202020204" pitchFamily="34" charset="0"/>
              </a:rPr>
              <a:t>cần</a:t>
            </a:r>
            <a:r>
              <a:rPr lang="en-US" sz="2400" b="1" u="sng" dirty="0">
                <a:solidFill>
                  <a:srgbClr val="C00000"/>
                </a:solidFill>
                <a:latin typeface="Arial" panose="020B0604020202020204" pitchFamily="34" charset="0"/>
              </a:rPr>
              <a:t>, </a:t>
            </a:r>
            <a:r>
              <a:rPr lang="vi-VN" sz="2400" b="1" dirty="0">
                <a:solidFill>
                  <a:srgbClr val="663300"/>
                </a:solidFill>
                <a:latin typeface="Arial" panose="020B0604020202020204" pitchFamily="34" charset="0"/>
              </a:rPr>
              <a:t>chưa đủ để sản xuất hàng hoá ra đời</a:t>
            </a:r>
            <a:r>
              <a:rPr lang="en-US" sz="2400" b="1" dirty="0">
                <a:solidFill>
                  <a:srgbClr val="663300"/>
                </a:solidFill>
                <a:latin typeface="Arial" panose="020B0604020202020204" pitchFamily="34" charset="0"/>
              </a:rPr>
              <a:t>.</a:t>
            </a:r>
            <a:endParaRPr lang="en-US" sz="2400" dirty="0">
              <a:solidFill>
                <a:srgbClr val="002060"/>
              </a:solidFill>
              <a:latin typeface="Arial" panose="020B0604020202020204" pitchFamily="34" charset="0"/>
            </a:endParaRPr>
          </a:p>
        </p:txBody>
      </p:sp>
      <p:sp>
        <p:nvSpPr>
          <p:cNvPr id="24" name="Rectangle 3"/>
          <p:cNvSpPr>
            <a:spLocks noChangeArrowheads="1"/>
          </p:cNvSpPr>
          <p:nvPr/>
        </p:nvSpPr>
        <p:spPr bwMode="auto">
          <a:xfrm>
            <a:off x="3289518" y="2998815"/>
            <a:ext cx="34307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sz="2000" dirty="0">
                <a:solidFill>
                  <a:schemeClr val="accent1">
                    <a:lumMod val="50000"/>
                  </a:schemeClr>
                </a:solidFill>
                <a:latin typeface="Arial" panose="020B0604020202020204" pitchFamily="34" charset="0"/>
              </a:rPr>
              <a:t>C. </a:t>
            </a:r>
            <a:r>
              <a:rPr lang="en-US" sz="2000" dirty="0" err="1">
                <a:solidFill>
                  <a:schemeClr val="accent1">
                    <a:lumMod val="50000"/>
                  </a:schemeClr>
                </a:solidFill>
                <a:latin typeface="Arial" panose="020B0604020202020204" pitchFamily="34" charset="0"/>
              </a:rPr>
              <a:t>Mác</a:t>
            </a:r>
            <a:r>
              <a:rPr lang="en-US" sz="2000" dirty="0">
                <a:solidFill>
                  <a:schemeClr val="accent1">
                    <a:lumMod val="50000"/>
                  </a:schemeClr>
                </a:solidFill>
                <a:latin typeface="Arial" panose="020B0604020202020204" pitchFamily="34" charset="0"/>
              </a:rPr>
              <a:t> </a:t>
            </a:r>
            <a:r>
              <a:rPr lang="en-US" sz="2000" dirty="0" err="1">
                <a:solidFill>
                  <a:schemeClr val="accent1">
                    <a:lumMod val="50000"/>
                  </a:schemeClr>
                </a:solidFill>
                <a:latin typeface="Arial" panose="020B0604020202020204" pitchFamily="34" charset="0"/>
              </a:rPr>
              <a:t>đã</a:t>
            </a:r>
            <a:r>
              <a:rPr lang="en-US" sz="2000" dirty="0">
                <a:solidFill>
                  <a:schemeClr val="accent1">
                    <a:lumMod val="50000"/>
                  </a:schemeClr>
                </a:solidFill>
                <a:latin typeface="Arial" panose="020B0604020202020204" pitchFamily="34" charset="0"/>
              </a:rPr>
              <a:t> </a:t>
            </a:r>
            <a:r>
              <a:rPr lang="en-US" sz="2000" dirty="0" err="1">
                <a:solidFill>
                  <a:schemeClr val="accent1">
                    <a:lumMod val="50000"/>
                  </a:schemeClr>
                </a:solidFill>
                <a:latin typeface="Arial" panose="020B0604020202020204" pitchFamily="34" charset="0"/>
              </a:rPr>
              <a:t>chứng</a:t>
            </a:r>
            <a:r>
              <a:rPr lang="en-US" sz="2000" dirty="0">
                <a:solidFill>
                  <a:schemeClr val="accent1">
                    <a:lumMod val="50000"/>
                  </a:schemeClr>
                </a:solidFill>
                <a:latin typeface="Arial" panose="020B0604020202020204" pitchFamily="34" charset="0"/>
              </a:rPr>
              <a:t> minh </a:t>
            </a:r>
            <a:r>
              <a:rPr lang="en-US" sz="2000" dirty="0" err="1">
                <a:solidFill>
                  <a:schemeClr val="accent1">
                    <a:lumMod val="50000"/>
                  </a:schemeClr>
                </a:solidFill>
                <a:latin typeface="Arial" panose="020B0604020202020204" pitchFamily="34" charset="0"/>
              </a:rPr>
              <a:t>rằng</a:t>
            </a:r>
            <a:r>
              <a:rPr lang="en-US" sz="2000" dirty="0">
                <a:solidFill>
                  <a:schemeClr val="accent1">
                    <a:lumMod val="50000"/>
                  </a:schemeClr>
                </a:solidFill>
                <a:latin typeface="Arial" panose="020B0604020202020204" pitchFamily="34" charset="0"/>
              </a:rPr>
              <a:t>:</a:t>
            </a:r>
          </a:p>
        </p:txBody>
      </p:sp>
      <p:pic>
        <p:nvPicPr>
          <p:cNvPr id="25" name="Picture 4" descr="Image result for c.má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06902" y="3180741"/>
            <a:ext cx="3108433" cy="2854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Rectangle 4"/>
          <p:cNvSpPr>
            <a:spLocks noChangeArrowheads="1"/>
          </p:cNvSpPr>
          <p:nvPr/>
        </p:nvSpPr>
        <p:spPr bwMode="auto">
          <a:xfrm>
            <a:off x="459552" y="3353772"/>
            <a:ext cx="7990449"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None/>
              <a:defRPr/>
            </a:pPr>
            <a:r>
              <a:rPr lang="en-US" sz="2000" dirty="0">
                <a:solidFill>
                  <a:srgbClr val="663300"/>
                </a:solidFill>
                <a:latin typeface="Arial" panose="020B0604020202020204" pitchFamily="34" charset="0"/>
              </a:rPr>
              <a:t>T</a:t>
            </a:r>
            <a:r>
              <a:rPr lang="vi-VN" sz="2000" dirty="0">
                <a:solidFill>
                  <a:srgbClr val="663300"/>
                </a:solidFill>
                <a:latin typeface="Arial" panose="020B0604020202020204" pitchFamily="34" charset="0"/>
              </a:rPr>
              <a:t>rong </a:t>
            </a:r>
            <a:r>
              <a:rPr lang="vi-VN" sz="2000" b="1" u="sng" dirty="0">
                <a:solidFill>
                  <a:srgbClr val="FF0000"/>
                </a:solidFill>
                <a:latin typeface="Arial" panose="020B0604020202020204" pitchFamily="34" charset="0"/>
              </a:rPr>
              <a:t>công xã thị tộc Ấn Độ thời cổ </a:t>
            </a:r>
            <a:r>
              <a:rPr lang="vi-VN" sz="2000" dirty="0">
                <a:solidFill>
                  <a:srgbClr val="663300"/>
                </a:solidFill>
                <a:latin typeface="Arial" panose="020B0604020202020204" pitchFamily="34" charset="0"/>
              </a:rPr>
              <a:t>đã</a:t>
            </a:r>
            <a:r>
              <a:rPr lang="vi-VN" sz="2000" dirty="0">
                <a:solidFill>
                  <a:srgbClr val="660033"/>
                </a:solidFill>
                <a:latin typeface="Arial" panose="020B0604020202020204" pitchFamily="34" charset="0"/>
              </a:rPr>
              <a:t> có sự phân công lao động khá chi tiết, </a:t>
            </a:r>
            <a:r>
              <a:rPr lang="vi-VN" sz="2000" b="1" dirty="0">
                <a:solidFill>
                  <a:srgbClr val="00B050"/>
                </a:solidFill>
                <a:latin typeface="Arial" panose="020B0604020202020204" pitchFamily="34" charset="0"/>
              </a:rPr>
              <a:t>nhưng sản phẩm của lao động chưa trở thành hàng hoá</a:t>
            </a:r>
            <a:r>
              <a:rPr lang="en-US" sz="2000" b="1" dirty="0" smtClean="0">
                <a:solidFill>
                  <a:srgbClr val="00B050"/>
                </a:solidFill>
                <a:latin typeface="Arial" panose="020B0604020202020204" pitchFamily="34" charset="0"/>
              </a:rPr>
              <a:t>.</a:t>
            </a:r>
            <a:endParaRPr lang="en-US" sz="2000" b="1" dirty="0">
              <a:solidFill>
                <a:srgbClr val="00B050"/>
              </a:solidFill>
              <a:latin typeface="Arial" panose="020B0604020202020204" pitchFamily="34" charset="0"/>
            </a:endParaRPr>
          </a:p>
          <a:p>
            <a:pPr algn="ctr" defTabSz="914400" eaLnBrk="0" fontAlgn="base" hangingPunct="0">
              <a:lnSpc>
                <a:spcPct val="100000"/>
              </a:lnSpc>
              <a:spcBef>
                <a:spcPct val="0"/>
              </a:spcBef>
              <a:spcAft>
                <a:spcPct val="0"/>
              </a:spcAft>
              <a:buNone/>
              <a:defRPr/>
            </a:pPr>
            <a:r>
              <a:rPr lang="en-US" sz="2000" b="1" u="sng" dirty="0">
                <a:solidFill>
                  <a:srgbClr val="CC0099"/>
                </a:solidFill>
                <a:latin typeface="Arial" panose="020B0604020202020204" pitchFamily="34" charset="0"/>
              </a:rPr>
              <a:t>B</a:t>
            </a:r>
            <a:r>
              <a:rPr lang="vi-VN" sz="2000" b="1" u="sng" dirty="0">
                <a:solidFill>
                  <a:srgbClr val="CC0099"/>
                </a:solidFill>
                <a:latin typeface="Arial" panose="020B0604020202020204" pitchFamily="34" charset="0"/>
              </a:rPr>
              <a:t>ởi </a:t>
            </a:r>
            <a:r>
              <a:rPr lang="vi-VN" sz="2000" b="1" u="sng" dirty="0" smtClean="0">
                <a:solidFill>
                  <a:srgbClr val="CC0099"/>
                </a:solidFill>
                <a:latin typeface="Arial" panose="020B0604020202020204" pitchFamily="34" charset="0"/>
              </a:rPr>
              <a:t>v</a:t>
            </a:r>
            <a:r>
              <a:rPr lang="en-US" sz="2000" b="1" u="sng" dirty="0">
                <a:solidFill>
                  <a:srgbClr val="CC0099"/>
                </a:solidFill>
                <a:latin typeface="Arial" panose="020B0604020202020204" pitchFamily="34" charset="0"/>
              </a:rPr>
              <a:t>ì</a:t>
            </a:r>
            <a:endParaRPr lang="en-US" sz="2000" b="1" u="sng" dirty="0">
              <a:solidFill>
                <a:srgbClr val="CC0099"/>
              </a:solidFill>
              <a:latin typeface="Arial" panose="020B0604020202020204" pitchFamily="34" charset="0"/>
            </a:endParaRPr>
          </a:p>
          <a:p>
            <a:pPr defTabSz="914400" eaLnBrk="0" fontAlgn="base" hangingPunct="0">
              <a:lnSpc>
                <a:spcPct val="100000"/>
              </a:lnSpc>
              <a:spcBef>
                <a:spcPct val="0"/>
              </a:spcBef>
              <a:spcAft>
                <a:spcPct val="0"/>
              </a:spcAft>
              <a:buNone/>
              <a:defRPr/>
            </a:pPr>
            <a:r>
              <a:rPr lang="en-US" sz="2000" i="1" dirty="0">
                <a:solidFill>
                  <a:srgbClr val="663300"/>
                </a:solidFill>
                <a:latin typeface="Times New Roman"/>
              </a:rPr>
              <a:t>	- </a:t>
            </a:r>
            <a:r>
              <a:rPr lang="en-US" sz="2000" b="1" i="1" dirty="0">
                <a:solidFill>
                  <a:srgbClr val="00B0F0"/>
                </a:solidFill>
                <a:latin typeface="Times New Roman"/>
              </a:rPr>
              <a:t>T</a:t>
            </a:r>
            <a:r>
              <a:rPr lang="vi-VN" sz="2000" b="1" i="1" dirty="0">
                <a:solidFill>
                  <a:srgbClr val="00B0F0"/>
                </a:solidFill>
                <a:latin typeface="Times New Roman"/>
              </a:rPr>
              <a:t>ư liệu sản xuất là của chung </a:t>
            </a:r>
            <a:r>
              <a:rPr lang="vi-VN" sz="2000" i="1" dirty="0">
                <a:solidFill>
                  <a:srgbClr val="663300"/>
                </a:solidFill>
                <a:latin typeface="Times New Roman"/>
              </a:rPr>
              <a:t>nên sản phẩm của từng nhóm sản xuất chuyên môn hoá cũng là của chung, công xã phân phối trực tiếp cho từng thành viên để thoả mãn nhu cầu. </a:t>
            </a:r>
            <a:endParaRPr lang="en-US" sz="2000" i="1" dirty="0">
              <a:solidFill>
                <a:srgbClr val="663300"/>
              </a:solidFill>
              <a:latin typeface="Times New Roman"/>
            </a:endParaRPr>
          </a:p>
          <a:p>
            <a:pPr defTabSz="914400" eaLnBrk="0" fontAlgn="base" hangingPunct="0">
              <a:lnSpc>
                <a:spcPct val="100000"/>
              </a:lnSpc>
              <a:spcBef>
                <a:spcPct val="0"/>
              </a:spcBef>
              <a:spcAft>
                <a:spcPct val="0"/>
              </a:spcAft>
              <a:buNone/>
              <a:defRPr/>
            </a:pPr>
            <a:r>
              <a:rPr lang="en-US" sz="2000" i="1" dirty="0">
                <a:solidFill>
                  <a:srgbClr val="663300"/>
                </a:solidFill>
                <a:latin typeface="Times New Roman"/>
              </a:rPr>
              <a:t>	- </a:t>
            </a:r>
            <a:r>
              <a:rPr lang="vi-VN" sz="2000" i="1" dirty="0">
                <a:solidFill>
                  <a:srgbClr val="663300"/>
                </a:solidFill>
                <a:latin typeface="Times New Roman"/>
              </a:rPr>
              <a:t>Ở đây </a:t>
            </a:r>
            <a:r>
              <a:rPr lang="vi-VN" sz="2000" b="1" i="1" dirty="0">
                <a:solidFill>
                  <a:srgbClr val="C00000"/>
                </a:solidFill>
                <a:latin typeface="Times New Roman"/>
              </a:rPr>
              <a:t>không hình thành quan hệ trao đổi</a:t>
            </a:r>
            <a:r>
              <a:rPr lang="vi-VN" sz="2000" i="1" dirty="0">
                <a:solidFill>
                  <a:srgbClr val="663300"/>
                </a:solidFill>
                <a:latin typeface="Times New Roman"/>
              </a:rPr>
              <a:t>, do đó chưa đủ điều kiện để ra đời và tồn tại của sản xuất hàng hóa.</a:t>
            </a:r>
            <a:endParaRPr lang="en-US" sz="1800" i="1" dirty="0">
              <a:solidFill>
                <a:srgbClr val="663300"/>
              </a:solidFill>
              <a:latin typeface="Times New Roman"/>
            </a:endParaRPr>
          </a:p>
        </p:txBody>
      </p:sp>
      <p:pic>
        <p:nvPicPr>
          <p:cNvPr id="10" name="Picture 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1356353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animEffect transition="in" filter="fade">
                                      <p:cBhvr>
                                        <p:cTn id="9" dur="500"/>
                                        <p:tgtEl>
                                          <p:spTgt spid="20"/>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fade">
                                      <p:cBhvr>
                                        <p:cTn id="14" dur="1000"/>
                                        <p:tgtEl>
                                          <p:spTgt spid="22"/>
                                        </p:tgtEl>
                                      </p:cBhvr>
                                    </p:animEffect>
                                    <p:anim calcmode="lin" valueType="num">
                                      <p:cBhvr>
                                        <p:cTn id="15" dur="1000" fill="hold"/>
                                        <p:tgtEl>
                                          <p:spTgt spid="22"/>
                                        </p:tgtEl>
                                        <p:attrNameLst>
                                          <p:attrName>ppt_x</p:attrName>
                                        </p:attrNameLst>
                                      </p:cBhvr>
                                      <p:tavLst>
                                        <p:tav tm="0">
                                          <p:val>
                                            <p:strVal val="#ppt_x"/>
                                          </p:val>
                                        </p:tav>
                                        <p:tav tm="100000">
                                          <p:val>
                                            <p:strVal val="#ppt_x"/>
                                          </p:val>
                                        </p:tav>
                                      </p:tavLst>
                                    </p:anim>
                                    <p:anim calcmode="lin" valueType="num">
                                      <p:cBhvr>
                                        <p:cTn id="16"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1000"/>
                                        <p:tgtEl>
                                          <p:spTgt spid="24"/>
                                        </p:tgtEl>
                                      </p:cBhvr>
                                    </p:animEffect>
                                    <p:anim calcmode="lin" valueType="num">
                                      <p:cBhvr>
                                        <p:cTn id="22" dur="1000" fill="hold"/>
                                        <p:tgtEl>
                                          <p:spTgt spid="24"/>
                                        </p:tgtEl>
                                        <p:attrNameLst>
                                          <p:attrName>ppt_x</p:attrName>
                                        </p:attrNameLst>
                                      </p:cBhvr>
                                      <p:tavLst>
                                        <p:tav tm="0">
                                          <p:val>
                                            <p:strVal val="#ppt_x"/>
                                          </p:val>
                                        </p:tav>
                                        <p:tav tm="100000">
                                          <p:val>
                                            <p:strVal val="#ppt_x"/>
                                          </p:val>
                                        </p:tav>
                                      </p:tavLst>
                                    </p:anim>
                                    <p:anim calcmode="lin" valueType="num">
                                      <p:cBhvr>
                                        <p:cTn id="23" dur="1000" fill="hold"/>
                                        <p:tgtEl>
                                          <p:spTgt spid="24"/>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25"/>
                                        </p:tgtEl>
                                        <p:attrNameLst>
                                          <p:attrName>style.visibility</p:attrName>
                                        </p:attrNameLst>
                                      </p:cBhvr>
                                      <p:to>
                                        <p:strVal val="visible"/>
                                      </p:to>
                                    </p:set>
                                    <p:animEffect transition="in" filter="fade">
                                      <p:cBhvr>
                                        <p:cTn id="26" dur="1000"/>
                                        <p:tgtEl>
                                          <p:spTgt spid="25"/>
                                        </p:tgtEl>
                                      </p:cBhvr>
                                    </p:animEffect>
                                    <p:anim calcmode="lin" valueType="num">
                                      <p:cBhvr>
                                        <p:cTn id="27" dur="1000" fill="hold"/>
                                        <p:tgtEl>
                                          <p:spTgt spid="25"/>
                                        </p:tgtEl>
                                        <p:attrNameLst>
                                          <p:attrName>ppt_x</p:attrName>
                                        </p:attrNameLst>
                                      </p:cBhvr>
                                      <p:tavLst>
                                        <p:tav tm="0">
                                          <p:val>
                                            <p:strVal val="#ppt_x"/>
                                          </p:val>
                                        </p:tav>
                                        <p:tav tm="100000">
                                          <p:val>
                                            <p:strVal val="#ppt_x"/>
                                          </p:val>
                                        </p:tav>
                                      </p:tavLst>
                                    </p:anim>
                                    <p:anim calcmode="lin" valueType="num">
                                      <p:cBhvr>
                                        <p:cTn id="28"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26"/>
                                        </p:tgtEl>
                                        <p:attrNameLst>
                                          <p:attrName>style.visibility</p:attrName>
                                        </p:attrNameLst>
                                      </p:cBhvr>
                                      <p:to>
                                        <p:strVal val="visible"/>
                                      </p:to>
                                    </p:set>
                                    <p:animEffect transition="in" filter="fade">
                                      <p:cBhvr>
                                        <p:cTn id="33" dur="1000"/>
                                        <p:tgtEl>
                                          <p:spTgt spid="26"/>
                                        </p:tgtEl>
                                      </p:cBhvr>
                                    </p:animEffect>
                                    <p:anim calcmode="lin" valueType="num">
                                      <p:cBhvr>
                                        <p:cTn id="34" dur="1000" fill="hold"/>
                                        <p:tgtEl>
                                          <p:spTgt spid="26"/>
                                        </p:tgtEl>
                                        <p:attrNameLst>
                                          <p:attrName>ppt_x</p:attrName>
                                        </p:attrNameLst>
                                      </p:cBhvr>
                                      <p:tavLst>
                                        <p:tav tm="0">
                                          <p:val>
                                            <p:strVal val="#ppt_x"/>
                                          </p:val>
                                        </p:tav>
                                        <p:tav tm="100000">
                                          <p:val>
                                            <p:strVal val="#ppt_x"/>
                                          </p:val>
                                        </p:tav>
                                      </p:tavLst>
                                    </p:anim>
                                    <p:anim calcmode="lin" valueType="num">
                                      <p:cBhvr>
                                        <p:cTn id="35"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2" grpId="0"/>
      <p:bldP spid="24" grpId="0"/>
      <p:bldP spid="26"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0" y="933773"/>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02964" y="1080463"/>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61" name="TextBox 1"/>
          <p:cNvSpPr txBox="1">
            <a:spLocks noChangeArrowheads="1"/>
          </p:cNvSpPr>
          <p:nvPr/>
        </p:nvSpPr>
        <p:spPr bwMode="auto">
          <a:xfrm>
            <a:off x="4140487" y="1609022"/>
            <a:ext cx="2505815"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err="1">
                <a:solidFill>
                  <a:srgbClr val="1F1A33"/>
                </a:solidFill>
                <a:cs typeface="Arial" panose="020B0604020202020204" pitchFamily="34" charset="0"/>
              </a:rPr>
              <a:t>Điều</a:t>
            </a:r>
            <a:r>
              <a:rPr lang="en-US" altLang="en-US" sz="2400" b="1" dirty="0">
                <a:solidFill>
                  <a:srgbClr val="1F1A33"/>
                </a:solidFill>
                <a:cs typeface="Arial" panose="020B0604020202020204" pitchFamily="34" charset="0"/>
              </a:rPr>
              <a:t> </a:t>
            </a:r>
            <a:r>
              <a:rPr lang="en-US" altLang="en-US" sz="2400" b="1" dirty="0" err="1">
                <a:solidFill>
                  <a:srgbClr val="1F1A33"/>
                </a:solidFill>
                <a:cs typeface="Arial" panose="020B0604020202020204" pitchFamily="34" charset="0"/>
              </a:rPr>
              <a:t>kiện</a:t>
            </a:r>
            <a:r>
              <a:rPr lang="en-US" altLang="en-US" sz="2400" b="1" dirty="0">
                <a:solidFill>
                  <a:srgbClr val="1F1A33"/>
                </a:solidFill>
                <a:cs typeface="Arial" panose="020B0604020202020204" pitchFamily="34" charset="0"/>
              </a:rPr>
              <a:t> ra </a:t>
            </a:r>
            <a:r>
              <a:rPr lang="en-US" altLang="en-US" sz="2400" b="1" dirty="0" err="1">
                <a:solidFill>
                  <a:srgbClr val="1F1A33"/>
                </a:solidFill>
                <a:cs typeface="Arial" panose="020B0604020202020204" pitchFamily="34" charset="0"/>
              </a:rPr>
              <a:t>đời</a:t>
            </a:r>
            <a:endParaRPr lang="en-US" altLang="en-US" sz="2400" b="1" dirty="0">
              <a:solidFill>
                <a:srgbClr val="1F1A33"/>
              </a:solidFill>
              <a:cs typeface="Arial" panose="020B0604020202020204" pitchFamily="34" charset="0"/>
            </a:endParaRPr>
          </a:p>
        </p:txBody>
      </p:sp>
      <p:sp>
        <p:nvSpPr>
          <p:cNvPr id="23" name="Google Shape;231;p26"/>
          <p:cNvSpPr/>
          <p:nvPr/>
        </p:nvSpPr>
        <p:spPr>
          <a:xfrm>
            <a:off x="4140487" y="6293616"/>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0" name="Rectangle 19"/>
          <p:cNvSpPr/>
          <p:nvPr/>
        </p:nvSpPr>
        <p:spPr>
          <a:xfrm>
            <a:off x="3502854" y="2524475"/>
            <a:ext cx="8559543" cy="1200329"/>
          </a:xfrm>
          <a:prstGeom prst="rect">
            <a:avLst/>
          </a:prstGeom>
        </p:spPr>
        <p:txBody>
          <a:bodyPr wrap="square">
            <a:spAutoFit/>
          </a:bodyPr>
          <a:lstStyle/>
          <a:p>
            <a:pPr marL="342900" indent="-342900" algn="just" defTabSz="914400" fontAlgn="base">
              <a:spcBef>
                <a:spcPct val="20000"/>
              </a:spcBef>
              <a:spcAft>
                <a:spcPct val="0"/>
              </a:spcAft>
              <a:buClr>
                <a:srgbClr val="6E71F0"/>
              </a:buClr>
              <a:buFont typeface="Wingdings" panose="05000000000000000000" pitchFamily="2" charset="2"/>
              <a:buChar char="Ø"/>
              <a:defRPr/>
            </a:pPr>
            <a:r>
              <a:rPr lang="it-IT" altLang="en-US" sz="2400" kern="0" dirty="0">
                <a:solidFill>
                  <a:srgbClr val="000066"/>
                </a:solidFill>
                <a:latin typeface="Arial" panose="020B0604020202020204" pitchFamily="34" charset="0"/>
                <a:cs typeface="Arial" panose="020B0604020202020204" pitchFamily="34" charset="0"/>
              </a:rPr>
              <a:t>Rõ ràng, ngoài sự phân công lao động xã hội ra, </a:t>
            </a:r>
            <a:r>
              <a:rPr lang="it-IT" altLang="en-US" sz="2400" b="1" u="sng" kern="0" dirty="0">
                <a:solidFill>
                  <a:srgbClr val="C00000"/>
                </a:solidFill>
                <a:latin typeface="Arial" panose="020B0604020202020204" pitchFamily="34" charset="0"/>
                <a:cs typeface="Arial" panose="020B0604020202020204" pitchFamily="34" charset="0"/>
              </a:rPr>
              <a:t>cần phải có điều kiện thứ 2</a:t>
            </a:r>
            <a:r>
              <a:rPr lang="it-IT" altLang="en-US" sz="2400" b="1" kern="0" dirty="0">
                <a:solidFill>
                  <a:srgbClr val="C00000"/>
                </a:solidFill>
                <a:latin typeface="Arial" panose="020B0604020202020204" pitchFamily="34" charset="0"/>
                <a:cs typeface="Arial" panose="020B0604020202020204" pitchFamily="34" charset="0"/>
              </a:rPr>
              <a:t> </a:t>
            </a:r>
            <a:r>
              <a:rPr lang="it-IT" altLang="en-US" sz="2400" kern="0" dirty="0">
                <a:solidFill>
                  <a:srgbClr val="000066"/>
                </a:solidFill>
                <a:latin typeface="Arial" panose="020B0604020202020204" pitchFamily="34" charset="0"/>
                <a:cs typeface="Arial" panose="020B0604020202020204" pitchFamily="34" charset="0"/>
              </a:rPr>
              <a:t>thì sản xuất mới trở thành sản xuất hàng hóa được.</a:t>
            </a:r>
            <a:endParaRPr lang="en-US" altLang="en-US" sz="2400" kern="0" dirty="0">
              <a:solidFill>
                <a:srgbClr val="000066"/>
              </a:solidFill>
              <a:latin typeface="Arial" panose="020B0604020202020204" pitchFamily="34" charset="0"/>
              <a:cs typeface="Arial" panose="020B0604020202020204" pitchFamily="34" charset="0"/>
            </a:endParaRPr>
          </a:p>
        </p:txBody>
      </p:sp>
      <p:sp>
        <p:nvSpPr>
          <p:cNvPr id="21" name="Rectangle 20"/>
          <p:cNvSpPr>
            <a:spLocks noChangeArrowheads="1"/>
          </p:cNvSpPr>
          <p:nvPr/>
        </p:nvSpPr>
        <p:spPr bwMode="auto">
          <a:xfrm>
            <a:off x="846440" y="2093588"/>
            <a:ext cx="551304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altLang="en-US" sz="2200" b="1" dirty="0" err="1">
                <a:solidFill>
                  <a:srgbClr val="660066"/>
                </a:solidFill>
                <a:latin typeface="Arial" panose="020B0604020202020204" pitchFamily="34" charset="0"/>
                <a:cs typeface="Arial" panose="020B0604020202020204" pitchFamily="34" charset="0"/>
              </a:rPr>
              <a:t>Điều</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kiện</a:t>
            </a:r>
            <a:r>
              <a:rPr lang="en-US" altLang="en-US" sz="2200" b="1" dirty="0">
                <a:solidFill>
                  <a:srgbClr val="660066"/>
                </a:solidFill>
                <a:latin typeface="Arial" panose="020B0604020202020204" pitchFamily="34" charset="0"/>
                <a:cs typeface="Arial" panose="020B0604020202020204" pitchFamily="34" charset="0"/>
              </a:rPr>
              <a:t> 1. </a:t>
            </a:r>
            <a:r>
              <a:rPr lang="en-US" altLang="en-US" sz="2200" b="1" dirty="0" err="1">
                <a:solidFill>
                  <a:srgbClr val="660066"/>
                </a:solidFill>
                <a:latin typeface="Arial" panose="020B0604020202020204" pitchFamily="34" charset="0"/>
                <a:cs typeface="Arial" panose="020B0604020202020204" pitchFamily="34" charset="0"/>
              </a:rPr>
              <a:t>Phân</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công</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lao</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động</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xã</a:t>
            </a:r>
            <a:r>
              <a:rPr lang="en-US" altLang="en-US" sz="2200" b="1" dirty="0">
                <a:solidFill>
                  <a:srgbClr val="660066"/>
                </a:solidFill>
                <a:latin typeface="Arial" panose="020B0604020202020204" pitchFamily="34" charset="0"/>
                <a:cs typeface="Arial" panose="020B0604020202020204" pitchFamily="34" charset="0"/>
              </a:rPr>
              <a:t> </a:t>
            </a:r>
            <a:r>
              <a:rPr lang="en-US" altLang="en-US" sz="2200" b="1" dirty="0" err="1">
                <a:solidFill>
                  <a:srgbClr val="660066"/>
                </a:solidFill>
                <a:latin typeface="Arial" panose="020B0604020202020204" pitchFamily="34" charset="0"/>
                <a:cs typeface="Arial" panose="020B0604020202020204" pitchFamily="34" charset="0"/>
              </a:rPr>
              <a:t>hội</a:t>
            </a:r>
            <a:r>
              <a:rPr lang="en-US" altLang="en-US" sz="2200" b="1" dirty="0">
                <a:solidFill>
                  <a:srgbClr val="660066"/>
                </a:solidFill>
                <a:latin typeface="Arial" panose="020B0604020202020204" pitchFamily="34" charset="0"/>
                <a:cs typeface="Arial" panose="020B0604020202020204" pitchFamily="34" charset="0"/>
              </a:rPr>
              <a:t> </a:t>
            </a:r>
            <a:endParaRPr lang="en-US" altLang="en-US" sz="2200" dirty="0">
              <a:solidFill>
                <a:srgbClr val="660066"/>
              </a:solidFill>
              <a:latin typeface="Arial" panose="020B0604020202020204" pitchFamily="34" charset="0"/>
              <a:cs typeface="Arial" panose="020B0604020202020204" pitchFamily="34" charset="0"/>
            </a:endParaRPr>
          </a:p>
        </p:txBody>
      </p:sp>
      <p:sp>
        <p:nvSpPr>
          <p:cNvPr id="22" name="Rectangle 21"/>
          <p:cNvSpPr/>
          <p:nvPr/>
        </p:nvSpPr>
        <p:spPr>
          <a:xfrm>
            <a:off x="6658675" y="3328011"/>
            <a:ext cx="1123950" cy="460375"/>
          </a:xfrm>
          <a:prstGeom prst="rect">
            <a:avLst/>
          </a:prstGeom>
        </p:spPr>
        <p:txBody>
          <a:bodyPr wrap="none">
            <a:spAutoFit/>
          </a:bodyPr>
          <a:lstStyle/>
          <a:p>
            <a:pPr defTabSz="914400" eaLnBrk="0" fontAlgn="base" hangingPunct="0">
              <a:spcBef>
                <a:spcPct val="0"/>
              </a:spcBef>
              <a:spcAft>
                <a:spcPct val="0"/>
              </a:spcAft>
              <a:defRPr/>
            </a:pPr>
            <a:r>
              <a:rPr lang="it-IT" altLang="en-US" sz="2400" b="1" u="sng" kern="0" dirty="0">
                <a:solidFill>
                  <a:srgbClr val="660066"/>
                </a:solidFill>
                <a:latin typeface="Arial" panose="020B0604020202020204" pitchFamily="34" charset="0"/>
                <a:cs typeface="Arial" panose="020B0604020202020204" pitchFamily="34" charset="0"/>
              </a:rPr>
              <a:t>Đó là</a:t>
            </a:r>
            <a:r>
              <a:rPr lang="it-IT" altLang="en-US" sz="2400" b="1" kern="0" dirty="0">
                <a:solidFill>
                  <a:srgbClr val="660066"/>
                </a:solidFill>
                <a:latin typeface="Arial" panose="020B0604020202020204" pitchFamily="34" charset="0"/>
                <a:cs typeface="Arial" panose="020B0604020202020204" pitchFamily="34" charset="0"/>
              </a:rPr>
              <a:t>: </a:t>
            </a:r>
            <a:endParaRPr lang="en-US" sz="2400" b="1" dirty="0">
              <a:solidFill>
                <a:srgbClr val="660066"/>
              </a:solidFill>
              <a:latin typeface="Arial" panose="020B0604020202020204" pitchFamily="34" charset="0"/>
            </a:endParaRPr>
          </a:p>
        </p:txBody>
      </p:sp>
      <p:sp>
        <p:nvSpPr>
          <p:cNvPr id="24" name="Rectangle 5"/>
          <p:cNvSpPr>
            <a:spLocks noChangeArrowheads="1"/>
          </p:cNvSpPr>
          <p:nvPr/>
        </p:nvSpPr>
        <p:spPr bwMode="auto">
          <a:xfrm>
            <a:off x="4061397" y="4333760"/>
            <a:ext cx="8001000" cy="95410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b="1" dirty="0">
                <a:solidFill>
                  <a:srgbClr val="006600"/>
                </a:solidFill>
                <a:latin typeface="Arial" panose="020B0604020202020204" pitchFamily="34" charset="0"/>
              </a:rPr>
              <a:t>S</a:t>
            </a:r>
            <a:r>
              <a:rPr lang="vi-VN" b="1" dirty="0">
                <a:solidFill>
                  <a:srgbClr val="006600"/>
                </a:solidFill>
                <a:latin typeface="Arial" panose="020B0604020202020204" pitchFamily="34" charset="0"/>
              </a:rPr>
              <a:t>ự tách biệt về mặt kinh tế </a:t>
            </a:r>
            <a:r>
              <a:rPr lang="en-US" b="1" dirty="0" err="1">
                <a:solidFill>
                  <a:srgbClr val="006600"/>
                </a:solidFill>
                <a:latin typeface="Arial" panose="020B0604020202020204" pitchFamily="34" charset="0"/>
              </a:rPr>
              <a:t>giữa</a:t>
            </a:r>
            <a:r>
              <a:rPr lang="en-US" b="1" dirty="0">
                <a:solidFill>
                  <a:srgbClr val="006600"/>
                </a:solidFill>
                <a:latin typeface="Arial" panose="020B0604020202020204" pitchFamily="34" charset="0"/>
              </a:rPr>
              <a:t> </a:t>
            </a:r>
            <a:r>
              <a:rPr lang="en-US" b="1" dirty="0" err="1">
                <a:solidFill>
                  <a:srgbClr val="006600"/>
                </a:solidFill>
                <a:latin typeface="Arial" panose="020B0604020202020204" pitchFamily="34" charset="0"/>
              </a:rPr>
              <a:t>các</a:t>
            </a:r>
            <a:r>
              <a:rPr lang="en-US" b="1" dirty="0">
                <a:solidFill>
                  <a:srgbClr val="006600"/>
                </a:solidFill>
                <a:latin typeface="Arial" panose="020B0604020202020204" pitchFamily="34" charset="0"/>
              </a:rPr>
              <a:t> </a:t>
            </a:r>
            <a:r>
              <a:rPr lang="en-US" b="1" dirty="0" err="1">
                <a:solidFill>
                  <a:srgbClr val="006600"/>
                </a:solidFill>
                <a:latin typeface="Arial" panose="020B0604020202020204" pitchFamily="34" charset="0"/>
              </a:rPr>
              <a:t>chủ</a:t>
            </a:r>
            <a:r>
              <a:rPr lang="en-US" b="1" dirty="0">
                <a:solidFill>
                  <a:srgbClr val="006600"/>
                </a:solidFill>
                <a:latin typeface="Arial" panose="020B0604020202020204" pitchFamily="34" charset="0"/>
              </a:rPr>
              <a:t> </a:t>
            </a:r>
            <a:r>
              <a:rPr lang="en-US" b="1" dirty="0" err="1">
                <a:solidFill>
                  <a:srgbClr val="006600"/>
                </a:solidFill>
                <a:latin typeface="Arial" panose="020B0604020202020204" pitchFamily="34" charset="0"/>
              </a:rPr>
              <a:t>thể</a:t>
            </a:r>
            <a:r>
              <a:rPr lang="en-US" b="1" dirty="0">
                <a:solidFill>
                  <a:srgbClr val="006600"/>
                </a:solidFill>
                <a:latin typeface="Arial" panose="020B0604020202020204" pitchFamily="34" charset="0"/>
              </a:rPr>
              <a:t> </a:t>
            </a:r>
          </a:p>
          <a:p>
            <a:pPr algn="ctr" defTabSz="914400" eaLnBrk="0" fontAlgn="base" hangingPunct="0">
              <a:lnSpc>
                <a:spcPct val="100000"/>
              </a:lnSpc>
              <a:spcBef>
                <a:spcPct val="0"/>
              </a:spcBef>
              <a:spcAft>
                <a:spcPct val="0"/>
              </a:spcAft>
              <a:buNone/>
            </a:pPr>
            <a:r>
              <a:rPr lang="vi-VN" b="1" dirty="0">
                <a:solidFill>
                  <a:srgbClr val="006600"/>
                </a:solidFill>
                <a:latin typeface="Arial" panose="020B0604020202020204" pitchFamily="34" charset="0"/>
              </a:rPr>
              <a:t>sản xuất.</a:t>
            </a:r>
            <a:endParaRPr lang="en-US" b="1" dirty="0">
              <a:solidFill>
                <a:srgbClr val="006600"/>
              </a:solidFill>
              <a:latin typeface="Arial" panose="020B0604020202020204" pitchFamily="34" charset="0"/>
            </a:endParaRPr>
          </a:p>
        </p:txBody>
      </p:sp>
      <p:pic>
        <p:nvPicPr>
          <p:cNvPr id="2050" name="Picture 2" descr="Karl Marx (C.Mác) - Lịch sử 10 - Trương Hoàng Anh - Thư viện Tư liệu giáo  dụ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8639" y="2649720"/>
            <a:ext cx="2616591" cy="3385319"/>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57437698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780309"/>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30952" y="10762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600" b="1" kern="0" dirty="0">
                <a:solidFill>
                  <a:srgbClr val="660033"/>
                </a:solidFill>
                <a:latin typeface="Arial"/>
                <a:cs typeface="Times New Roman" panose="02020603050405020304" pitchFamily="18" charset="0"/>
              </a:rPr>
              <a:t>2.1.1. SẢN XUẤT HÀNG HÓA</a:t>
            </a:r>
          </a:p>
        </p:txBody>
      </p:sp>
      <p:sp>
        <p:nvSpPr>
          <p:cNvPr id="61" name="TextBox 1"/>
          <p:cNvSpPr txBox="1">
            <a:spLocks noChangeArrowheads="1"/>
          </p:cNvSpPr>
          <p:nvPr/>
        </p:nvSpPr>
        <p:spPr bwMode="auto">
          <a:xfrm>
            <a:off x="5057998" y="1455558"/>
            <a:ext cx="231185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err="1">
                <a:solidFill>
                  <a:srgbClr val="000099"/>
                </a:solidFill>
                <a:latin typeface="Times New Roman" panose="02020603050405020304" pitchFamily="18" charset="0"/>
                <a:cs typeface="Times New Roman" panose="02020603050405020304" pitchFamily="18" charset="0"/>
              </a:rPr>
              <a:t>Điều</a:t>
            </a:r>
            <a:r>
              <a:rPr lang="en-US" altLang="en-US" sz="2400" b="1" dirty="0">
                <a:solidFill>
                  <a:srgbClr val="000099"/>
                </a:solidFill>
                <a:latin typeface="Times New Roman" panose="02020603050405020304" pitchFamily="18" charset="0"/>
                <a:cs typeface="Times New Roman" panose="02020603050405020304" pitchFamily="18" charset="0"/>
              </a:rPr>
              <a:t> </a:t>
            </a:r>
            <a:r>
              <a:rPr lang="en-US" altLang="en-US" sz="2400" b="1" dirty="0" err="1">
                <a:solidFill>
                  <a:srgbClr val="000099"/>
                </a:solidFill>
                <a:latin typeface="Times New Roman" panose="02020603050405020304" pitchFamily="18" charset="0"/>
                <a:cs typeface="Times New Roman" panose="02020603050405020304" pitchFamily="18" charset="0"/>
              </a:rPr>
              <a:t>kiện</a:t>
            </a:r>
            <a:r>
              <a:rPr lang="en-US" altLang="en-US" sz="2400" b="1" dirty="0">
                <a:solidFill>
                  <a:srgbClr val="000099"/>
                </a:solidFill>
                <a:latin typeface="Times New Roman" panose="02020603050405020304" pitchFamily="18" charset="0"/>
                <a:cs typeface="Times New Roman" panose="02020603050405020304" pitchFamily="18" charset="0"/>
              </a:rPr>
              <a:t> ra </a:t>
            </a:r>
            <a:r>
              <a:rPr lang="en-US" altLang="en-US" sz="2400" b="1" dirty="0" err="1">
                <a:solidFill>
                  <a:srgbClr val="000099"/>
                </a:solidFill>
                <a:latin typeface="Times New Roman" panose="02020603050405020304" pitchFamily="18" charset="0"/>
                <a:cs typeface="Times New Roman" panose="02020603050405020304" pitchFamily="18" charset="0"/>
              </a:rPr>
              <a:t>đời</a:t>
            </a:r>
            <a:endParaRPr lang="en-US" altLang="en-US" sz="2400" b="1" dirty="0">
              <a:solidFill>
                <a:srgbClr val="000099"/>
              </a:solidFill>
              <a:latin typeface="Times New Roman" panose="02020603050405020304" pitchFamily="18" charset="0"/>
              <a:cs typeface="Times New Roman" panose="02020603050405020304" pitchFamily="18" charset="0"/>
            </a:endParaRPr>
          </a:p>
        </p:txBody>
      </p:sp>
      <p:sp>
        <p:nvSpPr>
          <p:cNvPr id="23" name="Google Shape;231;p26"/>
          <p:cNvSpPr/>
          <p:nvPr/>
        </p:nvSpPr>
        <p:spPr>
          <a:xfrm>
            <a:off x="3624391" y="6247210"/>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0" name="Rectangle 19"/>
          <p:cNvSpPr>
            <a:spLocks noChangeArrowheads="1"/>
          </p:cNvSpPr>
          <p:nvPr/>
        </p:nvSpPr>
        <p:spPr bwMode="auto">
          <a:xfrm>
            <a:off x="976318" y="1876954"/>
            <a:ext cx="104786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altLang="en-US" sz="2400" b="1" dirty="0" err="1">
                <a:solidFill>
                  <a:srgbClr val="660033"/>
                </a:solidFill>
                <a:latin typeface="Arial" panose="020B0604020202020204" pitchFamily="34" charset="0"/>
                <a:cs typeface="Arial" panose="020B0604020202020204" pitchFamily="34" charset="0"/>
              </a:rPr>
              <a:t>Điều</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kiện</a:t>
            </a:r>
            <a:r>
              <a:rPr lang="en-US" altLang="en-US" sz="2400" b="1" dirty="0">
                <a:solidFill>
                  <a:srgbClr val="660033"/>
                </a:solidFill>
                <a:latin typeface="Arial" panose="020B0604020202020204" pitchFamily="34" charset="0"/>
                <a:cs typeface="Arial" panose="020B0604020202020204" pitchFamily="34" charset="0"/>
              </a:rPr>
              <a:t> 2. </a:t>
            </a:r>
            <a:r>
              <a:rPr lang="en-US" sz="2400" b="1" dirty="0">
                <a:solidFill>
                  <a:srgbClr val="660033"/>
                </a:solidFill>
                <a:latin typeface="Arial" panose="020B0604020202020204" pitchFamily="34" charset="0"/>
              </a:rPr>
              <a:t>S</a:t>
            </a:r>
            <a:r>
              <a:rPr lang="vi-VN" sz="2400" b="1" dirty="0">
                <a:solidFill>
                  <a:srgbClr val="660033"/>
                </a:solidFill>
                <a:latin typeface="Arial" panose="020B0604020202020204" pitchFamily="34" charset="0"/>
              </a:rPr>
              <a:t>ự tách biệt về mặt kinh tế </a:t>
            </a:r>
            <a:r>
              <a:rPr lang="en-US" sz="2400" b="1" dirty="0" err="1">
                <a:solidFill>
                  <a:srgbClr val="660033"/>
                </a:solidFill>
                <a:latin typeface="Arial" panose="020B0604020202020204" pitchFamily="34" charset="0"/>
              </a:rPr>
              <a:t>giữa</a:t>
            </a:r>
            <a:r>
              <a:rPr lang="en-US" sz="2400" b="1" dirty="0">
                <a:solidFill>
                  <a:srgbClr val="660033"/>
                </a:solidFill>
                <a:latin typeface="Arial" panose="020B0604020202020204" pitchFamily="34" charset="0"/>
              </a:rPr>
              <a:t> </a:t>
            </a:r>
            <a:r>
              <a:rPr lang="en-US" sz="2400" b="1" dirty="0" err="1">
                <a:solidFill>
                  <a:srgbClr val="660033"/>
                </a:solidFill>
                <a:latin typeface="Arial" panose="020B0604020202020204" pitchFamily="34" charset="0"/>
              </a:rPr>
              <a:t>các</a:t>
            </a:r>
            <a:r>
              <a:rPr lang="en-US" sz="2400" b="1" dirty="0">
                <a:solidFill>
                  <a:srgbClr val="660033"/>
                </a:solidFill>
                <a:latin typeface="Arial" panose="020B0604020202020204" pitchFamily="34" charset="0"/>
              </a:rPr>
              <a:t> </a:t>
            </a:r>
            <a:r>
              <a:rPr lang="en-US" sz="2400" b="1" dirty="0" err="1">
                <a:solidFill>
                  <a:srgbClr val="660033"/>
                </a:solidFill>
                <a:latin typeface="Arial" panose="020B0604020202020204" pitchFamily="34" charset="0"/>
              </a:rPr>
              <a:t>chủ</a:t>
            </a:r>
            <a:r>
              <a:rPr lang="en-US" sz="2400" b="1" dirty="0">
                <a:solidFill>
                  <a:srgbClr val="660033"/>
                </a:solidFill>
                <a:latin typeface="Arial" panose="020B0604020202020204" pitchFamily="34" charset="0"/>
              </a:rPr>
              <a:t> </a:t>
            </a:r>
            <a:r>
              <a:rPr lang="en-US" sz="2400" b="1" dirty="0" err="1">
                <a:solidFill>
                  <a:srgbClr val="660033"/>
                </a:solidFill>
                <a:latin typeface="Arial" panose="020B0604020202020204" pitchFamily="34" charset="0"/>
              </a:rPr>
              <a:t>thể</a:t>
            </a:r>
            <a:r>
              <a:rPr lang="en-US" sz="2400" b="1" dirty="0">
                <a:solidFill>
                  <a:srgbClr val="660033"/>
                </a:solidFill>
                <a:latin typeface="Arial" panose="020B0604020202020204" pitchFamily="34" charset="0"/>
              </a:rPr>
              <a:t> </a:t>
            </a:r>
            <a:r>
              <a:rPr lang="vi-VN" sz="2400" b="1" dirty="0">
                <a:solidFill>
                  <a:srgbClr val="660033"/>
                </a:solidFill>
                <a:latin typeface="Arial" panose="020B0604020202020204" pitchFamily="34" charset="0"/>
              </a:rPr>
              <a:t>sản xuất.</a:t>
            </a:r>
            <a:endParaRPr lang="en-US" sz="2400" b="1" dirty="0">
              <a:solidFill>
                <a:srgbClr val="660033"/>
              </a:solidFill>
              <a:latin typeface="Arial" panose="020B0604020202020204" pitchFamily="34" charset="0"/>
            </a:endParaRPr>
          </a:p>
        </p:txBody>
      </p:sp>
      <p:pic>
        <p:nvPicPr>
          <p:cNvPr id="165890" name="Picture 2" descr="https://2.bp.blogspot.com/-QEu66HRqraA/Vjx8t6pNlnI/AAAAAAAACjY/5_UQ5Mf562o/s280/nh%25C3%25A0%2Bn%25C6%25B0%25E1%25BB%259Bc%2Bch%25E1%25BB%25A7%2Bn%25C3%25B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8117" y="2307921"/>
            <a:ext cx="2647950" cy="2536236"/>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p:cNvSpPr/>
          <p:nvPr/>
        </p:nvSpPr>
        <p:spPr>
          <a:xfrm>
            <a:off x="3428045" y="2394365"/>
            <a:ext cx="8501358" cy="1107996"/>
          </a:xfrm>
          <a:prstGeom prst="rect">
            <a:avLst/>
          </a:prstGeom>
          <a:ln>
            <a:solidFill>
              <a:schemeClr val="tx1"/>
            </a:solidFill>
          </a:ln>
        </p:spPr>
        <p:txBody>
          <a:bodyPr wrap="square">
            <a:spAutoFit/>
          </a:bodyPr>
          <a:lstStyle/>
          <a:p>
            <a:pPr algn="ctr"/>
            <a:r>
              <a:rPr lang="en-US" sz="2200" dirty="0" err="1">
                <a:solidFill>
                  <a:srgbClr val="0070C0"/>
                </a:solidFill>
                <a:latin typeface="Abel"/>
              </a:rPr>
              <a:t>Người</a:t>
            </a:r>
            <a:r>
              <a:rPr lang="en-US" sz="2200" dirty="0">
                <a:solidFill>
                  <a:srgbClr val="0070C0"/>
                </a:solidFill>
                <a:latin typeface="Abel"/>
              </a:rPr>
              <a:t> </a:t>
            </a:r>
            <a:r>
              <a:rPr lang="en-US" sz="2200" dirty="0" err="1">
                <a:solidFill>
                  <a:srgbClr val="0070C0"/>
                </a:solidFill>
                <a:latin typeface="Abel"/>
              </a:rPr>
              <a:t>sản</a:t>
            </a:r>
            <a:r>
              <a:rPr lang="en-US" sz="2200" dirty="0">
                <a:solidFill>
                  <a:srgbClr val="0070C0"/>
                </a:solidFill>
                <a:latin typeface="Abel"/>
              </a:rPr>
              <a:t> </a:t>
            </a:r>
            <a:r>
              <a:rPr lang="en-US" sz="2200" dirty="0" err="1">
                <a:solidFill>
                  <a:srgbClr val="0070C0"/>
                </a:solidFill>
                <a:latin typeface="Abel"/>
              </a:rPr>
              <a:t>xuất</a:t>
            </a:r>
            <a:r>
              <a:rPr lang="en-US" sz="2200" dirty="0">
                <a:solidFill>
                  <a:srgbClr val="0070C0"/>
                </a:solidFill>
                <a:latin typeface="Abel"/>
              </a:rPr>
              <a:t> </a:t>
            </a:r>
            <a:r>
              <a:rPr lang="en-US" sz="2200" dirty="0" err="1">
                <a:solidFill>
                  <a:srgbClr val="0070C0"/>
                </a:solidFill>
                <a:latin typeface="Abel"/>
              </a:rPr>
              <a:t>trở</a:t>
            </a:r>
            <a:r>
              <a:rPr lang="en-US" sz="2200" dirty="0">
                <a:solidFill>
                  <a:srgbClr val="0070C0"/>
                </a:solidFill>
                <a:latin typeface="Abel"/>
              </a:rPr>
              <a:t> </a:t>
            </a:r>
            <a:r>
              <a:rPr lang="en-US" sz="2200" dirty="0" err="1">
                <a:solidFill>
                  <a:srgbClr val="0070C0"/>
                </a:solidFill>
                <a:latin typeface="Abel"/>
              </a:rPr>
              <a:t>thành</a:t>
            </a:r>
            <a:r>
              <a:rPr lang="en-US" sz="2200" dirty="0">
                <a:solidFill>
                  <a:srgbClr val="0070C0"/>
                </a:solidFill>
                <a:latin typeface="Abel"/>
              </a:rPr>
              <a:t> </a:t>
            </a:r>
            <a:r>
              <a:rPr lang="en-US" sz="2200" dirty="0" err="1">
                <a:solidFill>
                  <a:srgbClr val="0070C0"/>
                </a:solidFill>
                <a:latin typeface="Abel"/>
              </a:rPr>
              <a:t>chủ</a:t>
            </a:r>
            <a:r>
              <a:rPr lang="en-US" sz="2200" dirty="0">
                <a:solidFill>
                  <a:srgbClr val="0070C0"/>
                </a:solidFill>
                <a:latin typeface="Abel"/>
              </a:rPr>
              <a:t> </a:t>
            </a:r>
            <a:r>
              <a:rPr lang="en-US" sz="2200" dirty="0" err="1">
                <a:solidFill>
                  <a:srgbClr val="0070C0"/>
                </a:solidFill>
                <a:latin typeface="Abel"/>
              </a:rPr>
              <a:t>thể</a:t>
            </a:r>
            <a:r>
              <a:rPr lang="en-US" sz="2200" dirty="0">
                <a:solidFill>
                  <a:srgbClr val="0070C0"/>
                </a:solidFill>
                <a:latin typeface="Abel"/>
              </a:rPr>
              <a:t> </a:t>
            </a:r>
            <a:r>
              <a:rPr lang="vi-VN" sz="2200" dirty="0">
                <a:solidFill>
                  <a:srgbClr val="0070C0"/>
                </a:solidFill>
                <a:latin typeface="Abel"/>
              </a:rPr>
              <a:t>sản xuất</a:t>
            </a:r>
            <a:r>
              <a:rPr lang="en-US" sz="2200" dirty="0">
                <a:solidFill>
                  <a:srgbClr val="0070C0"/>
                </a:solidFill>
                <a:latin typeface="Abel"/>
              </a:rPr>
              <a:t> </a:t>
            </a:r>
            <a:r>
              <a:rPr lang="en-US" sz="2200" dirty="0" err="1">
                <a:solidFill>
                  <a:srgbClr val="0070C0"/>
                </a:solidFill>
                <a:latin typeface="Abel"/>
              </a:rPr>
              <a:t>độc</a:t>
            </a:r>
            <a:r>
              <a:rPr lang="en-US" sz="2200" dirty="0">
                <a:solidFill>
                  <a:srgbClr val="0070C0"/>
                </a:solidFill>
                <a:latin typeface="Abel"/>
              </a:rPr>
              <a:t> </a:t>
            </a:r>
            <a:r>
              <a:rPr lang="en-US" sz="2200" dirty="0" err="1">
                <a:solidFill>
                  <a:srgbClr val="0070C0"/>
                </a:solidFill>
                <a:latin typeface="Abel"/>
              </a:rPr>
              <a:t>lập</a:t>
            </a:r>
            <a:r>
              <a:rPr lang="en-US" sz="2200" dirty="0">
                <a:solidFill>
                  <a:srgbClr val="0070C0"/>
                </a:solidFill>
                <a:latin typeface="Abel"/>
              </a:rPr>
              <a:t>, </a:t>
            </a:r>
            <a:r>
              <a:rPr lang="en-US" sz="2200" dirty="0" err="1">
                <a:solidFill>
                  <a:srgbClr val="0070C0"/>
                </a:solidFill>
                <a:latin typeface="Abel"/>
              </a:rPr>
              <a:t>khác</a:t>
            </a:r>
            <a:r>
              <a:rPr lang="en-US" sz="2200" dirty="0">
                <a:solidFill>
                  <a:srgbClr val="0070C0"/>
                </a:solidFill>
                <a:latin typeface="Abel"/>
              </a:rPr>
              <a:t> </a:t>
            </a:r>
            <a:r>
              <a:rPr lang="en-US" sz="2200" dirty="0" err="1">
                <a:solidFill>
                  <a:srgbClr val="0070C0"/>
                </a:solidFill>
                <a:latin typeface="Abel"/>
              </a:rPr>
              <a:t>nhau</a:t>
            </a:r>
            <a:r>
              <a:rPr lang="en-US" sz="2200" dirty="0">
                <a:solidFill>
                  <a:srgbClr val="0070C0"/>
                </a:solidFill>
                <a:latin typeface="Abel"/>
              </a:rPr>
              <a:t> </a:t>
            </a:r>
            <a:r>
              <a:rPr lang="en-US" sz="2200" dirty="0" err="1">
                <a:solidFill>
                  <a:srgbClr val="0070C0"/>
                </a:solidFill>
                <a:latin typeface="Abel"/>
              </a:rPr>
              <a:t>về</a:t>
            </a:r>
            <a:r>
              <a:rPr lang="en-US" sz="2200" dirty="0">
                <a:solidFill>
                  <a:srgbClr val="0070C0"/>
                </a:solidFill>
                <a:latin typeface="Abel"/>
              </a:rPr>
              <a:t> </a:t>
            </a:r>
            <a:r>
              <a:rPr lang="en-US" sz="2200" dirty="0" err="1">
                <a:solidFill>
                  <a:srgbClr val="0070C0"/>
                </a:solidFill>
                <a:latin typeface="Abel"/>
              </a:rPr>
              <a:t>lợi</a:t>
            </a:r>
            <a:r>
              <a:rPr lang="en-US" sz="2200" dirty="0">
                <a:solidFill>
                  <a:srgbClr val="0070C0"/>
                </a:solidFill>
                <a:latin typeface="Abel"/>
              </a:rPr>
              <a:t> </a:t>
            </a:r>
            <a:r>
              <a:rPr lang="en-US" sz="2200" dirty="0" err="1">
                <a:solidFill>
                  <a:srgbClr val="0070C0"/>
                </a:solidFill>
                <a:latin typeface="Abel"/>
              </a:rPr>
              <a:t>ích</a:t>
            </a:r>
            <a:r>
              <a:rPr lang="en-US" sz="2200" dirty="0">
                <a:solidFill>
                  <a:srgbClr val="0070C0"/>
                </a:solidFill>
                <a:latin typeface="Abel"/>
              </a:rPr>
              <a:t> =&gt; </a:t>
            </a:r>
            <a:r>
              <a:rPr lang="en-US" sz="2200" dirty="0" err="1">
                <a:solidFill>
                  <a:srgbClr val="0070C0"/>
                </a:solidFill>
                <a:latin typeface="Abel"/>
              </a:rPr>
              <a:t>sản</a:t>
            </a:r>
            <a:r>
              <a:rPr lang="en-US" sz="2200" dirty="0">
                <a:solidFill>
                  <a:srgbClr val="0070C0"/>
                </a:solidFill>
                <a:latin typeface="Abel"/>
              </a:rPr>
              <a:t> </a:t>
            </a:r>
            <a:r>
              <a:rPr lang="en-US" sz="2200" dirty="0" err="1">
                <a:solidFill>
                  <a:srgbClr val="0070C0"/>
                </a:solidFill>
                <a:latin typeface="Abel"/>
              </a:rPr>
              <a:t>phẩm</a:t>
            </a:r>
            <a:r>
              <a:rPr lang="en-US" sz="2200" dirty="0">
                <a:solidFill>
                  <a:srgbClr val="0070C0"/>
                </a:solidFill>
                <a:latin typeface="Abel"/>
              </a:rPr>
              <a:t> </a:t>
            </a:r>
            <a:r>
              <a:rPr lang="en-US" sz="2200" dirty="0" err="1">
                <a:solidFill>
                  <a:srgbClr val="0070C0"/>
                </a:solidFill>
                <a:latin typeface="Abel"/>
              </a:rPr>
              <a:t>làm</a:t>
            </a:r>
            <a:r>
              <a:rPr lang="en-US" sz="2200" dirty="0">
                <a:solidFill>
                  <a:srgbClr val="0070C0"/>
                </a:solidFill>
                <a:latin typeface="Abel"/>
              </a:rPr>
              <a:t> </a:t>
            </a:r>
            <a:r>
              <a:rPr lang="en-US" sz="2200" dirty="0" err="1">
                <a:solidFill>
                  <a:srgbClr val="0070C0"/>
                </a:solidFill>
                <a:latin typeface="Abel"/>
              </a:rPr>
              <a:t>ra</a:t>
            </a:r>
            <a:r>
              <a:rPr lang="en-US" sz="2200" dirty="0">
                <a:solidFill>
                  <a:srgbClr val="0070C0"/>
                </a:solidFill>
                <a:latin typeface="Abel"/>
              </a:rPr>
              <a:t> </a:t>
            </a:r>
            <a:r>
              <a:rPr lang="en-US" sz="2200" dirty="0" err="1">
                <a:solidFill>
                  <a:srgbClr val="0070C0"/>
                </a:solidFill>
                <a:latin typeface="Abel"/>
              </a:rPr>
              <a:t>thuộc</a:t>
            </a:r>
            <a:r>
              <a:rPr lang="en-US" sz="2200" dirty="0">
                <a:solidFill>
                  <a:srgbClr val="0070C0"/>
                </a:solidFill>
                <a:latin typeface="Abel"/>
              </a:rPr>
              <a:t> </a:t>
            </a:r>
            <a:r>
              <a:rPr lang="en-US" sz="2200" dirty="0" err="1">
                <a:solidFill>
                  <a:srgbClr val="0070C0"/>
                </a:solidFill>
                <a:latin typeface="Abel"/>
              </a:rPr>
              <a:t>quyền</a:t>
            </a:r>
            <a:r>
              <a:rPr lang="en-US" sz="2200" dirty="0">
                <a:solidFill>
                  <a:srgbClr val="0070C0"/>
                </a:solidFill>
                <a:latin typeface="Abel"/>
              </a:rPr>
              <a:t> </a:t>
            </a:r>
            <a:r>
              <a:rPr lang="en-US" sz="2200" dirty="0" err="1">
                <a:solidFill>
                  <a:srgbClr val="0070C0"/>
                </a:solidFill>
                <a:latin typeface="Abel"/>
              </a:rPr>
              <a:t>sở</a:t>
            </a:r>
            <a:r>
              <a:rPr lang="en-US" sz="2200" dirty="0">
                <a:solidFill>
                  <a:srgbClr val="0070C0"/>
                </a:solidFill>
                <a:latin typeface="Abel"/>
              </a:rPr>
              <a:t> </a:t>
            </a:r>
            <a:r>
              <a:rPr lang="en-US" sz="2200" dirty="0" err="1">
                <a:solidFill>
                  <a:srgbClr val="0070C0"/>
                </a:solidFill>
                <a:latin typeface="Abel"/>
              </a:rPr>
              <a:t>hữu</a:t>
            </a:r>
            <a:r>
              <a:rPr lang="en-US" sz="2200" dirty="0">
                <a:solidFill>
                  <a:srgbClr val="0070C0"/>
                </a:solidFill>
                <a:latin typeface="Abel"/>
              </a:rPr>
              <a:t> </a:t>
            </a:r>
            <a:r>
              <a:rPr lang="en-US" sz="2200" dirty="0" err="1">
                <a:solidFill>
                  <a:srgbClr val="0070C0"/>
                </a:solidFill>
                <a:latin typeface="Abel"/>
              </a:rPr>
              <a:t>hoặc</a:t>
            </a:r>
            <a:r>
              <a:rPr lang="en-US" sz="2200" dirty="0">
                <a:solidFill>
                  <a:srgbClr val="0070C0"/>
                </a:solidFill>
                <a:latin typeface="Abel"/>
              </a:rPr>
              <a:t> do </a:t>
            </a:r>
            <a:r>
              <a:rPr lang="en-US" sz="2200" dirty="0" err="1">
                <a:solidFill>
                  <a:srgbClr val="0070C0"/>
                </a:solidFill>
                <a:latin typeface="Abel"/>
              </a:rPr>
              <a:t>họ</a:t>
            </a:r>
            <a:r>
              <a:rPr lang="en-US" sz="2200" dirty="0">
                <a:solidFill>
                  <a:srgbClr val="0070C0"/>
                </a:solidFill>
                <a:latin typeface="Abel"/>
              </a:rPr>
              <a:t> chi </a:t>
            </a:r>
            <a:r>
              <a:rPr lang="en-US" sz="2200" dirty="0" err="1" smtClean="0">
                <a:solidFill>
                  <a:srgbClr val="0070C0"/>
                </a:solidFill>
                <a:latin typeface="Abel"/>
              </a:rPr>
              <a:t>phối</a:t>
            </a:r>
            <a:endParaRPr lang="en-US" sz="2200" dirty="0">
              <a:solidFill>
                <a:srgbClr val="0070C0"/>
              </a:solidFill>
            </a:endParaRPr>
          </a:p>
        </p:txBody>
      </p:sp>
      <p:sp>
        <p:nvSpPr>
          <p:cNvPr id="24" name="Rectangle 23"/>
          <p:cNvSpPr/>
          <p:nvPr/>
        </p:nvSpPr>
        <p:spPr>
          <a:xfrm>
            <a:off x="3428045" y="3875772"/>
            <a:ext cx="8501358" cy="707886"/>
          </a:xfrm>
          <a:prstGeom prst="rect">
            <a:avLst/>
          </a:prstGeom>
          <a:ln>
            <a:solidFill>
              <a:schemeClr val="tx1"/>
            </a:solidFill>
          </a:ln>
        </p:spPr>
        <p:txBody>
          <a:bodyPr wrap="square">
            <a:spAutoFit/>
          </a:bodyPr>
          <a:lstStyle/>
          <a:p>
            <a:pPr algn="ctr"/>
            <a:r>
              <a:rPr lang="en-US" sz="2000" dirty="0" err="1">
                <a:solidFill>
                  <a:srgbClr val="7030A0"/>
                </a:solidFill>
                <a:latin typeface="Arial" panose="020B0604020202020204" pitchFamily="34" charset="0"/>
              </a:rPr>
              <a:t>Người</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này</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muốn</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tiêu</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dùng</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sản</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phẩm</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của</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người</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khác</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phải</a:t>
            </a:r>
            <a:r>
              <a:rPr lang="en-US" sz="2000" dirty="0">
                <a:solidFill>
                  <a:srgbClr val="7030A0"/>
                </a:solidFill>
                <a:latin typeface="Arial" panose="020B0604020202020204" pitchFamily="34" charset="0"/>
              </a:rPr>
              <a:t> </a:t>
            </a:r>
            <a:r>
              <a:rPr lang="en-US" sz="2000" dirty="0" err="1">
                <a:solidFill>
                  <a:srgbClr val="7030A0"/>
                </a:solidFill>
                <a:latin typeface="Arial" panose="020B0604020202020204" pitchFamily="34" charset="0"/>
              </a:rPr>
              <a:t>thông</a:t>
            </a:r>
            <a:r>
              <a:rPr lang="en-US" sz="2000" dirty="0">
                <a:solidFill>
                  <a:srgbClr val="7030A0"/>
                </a:solidFill>
                <a:latin typeface="Arial" panose="020B0604020202020204" pitchFamily="34" charset="0"/>
              </a:rPr>
              <a:t> qua </a:t>
            </a:r>
            <a:r>
              <a:rPr lang="en-US" sz="2000" b="1" dirty="0" err="1">
                <a:solidFill>
                  <a:srgbClr val="FF0000"/>
                </a:solidFill>
                <a:latin typeface="Arial" panose="020B0604020202020204" pitchFamily="34" charset="0"/>
              </a:rPr>
              <a:t>trao</a:t>
            </a:r>
            <a:r>
              <a:rPr lang="en-US" sz="2000" b="1" dirty="0">
                <a:solidFill>
                  <a:srgbClr val="FF0000"/>
                </a:solidFill>
                <a:latin typeface="Arial" panose="020B0604020202020204" pitchFamily="34" charset="0"/>
              </a:rPr>
              <a:t> </a:t>
            </a:r>
            <a:r>
              <a:rPr lang="en-US" sz="2000" b="1" dirty="0" err="1">
                <a:solidFill>
                  <a:srgbClr val="FF0000"/>
                </a:solidFill>
                <a:latin typeface="Arial" panose="020B0604020202020204" pitchFamily="34" charset="0"/>
              </a:rPr>
              <a:t>đổi</a:t>
            </a:r>
            <a:r>
              <a:rPr lang="en-US" sz="2000" b="1" dirty="0">
                <a:solidFill>
                  <a:srgbClr val="FF0000"/>
                </a:solidFill>
                <a:latin typeface="Arial" panose="020B0604020202020204" pitchFamily="34" charset="0"/>
              </a:rPr>
              <a:t> </a:t>
            </a:r>
            <a:r>
              <a:rPr lang="en-US" sz="2000" b="1" dirty="0" err="1">
                <a:solidFill>
                  <a:srgbClr val="FF0000"/>
                </a:solidFill>
                <a:latin typeface="Arial" panose="020B0604020202020204" pitchFamily="34" charset="0"/>
              </a:rPr>
              <a:t>mua</a:t>
            </a:r>
            <a:r>
              <a:rPr lang="en-US" sz="2000" b="1" dirty="0">
                <a:solidFill>
                  <a:srgbClr val="FF0000"/>
                </a:solidFill>
                <a:latin typeface="Arial" panose="020B0604020202020204" pitchFamily="34" charset="0"/>
              </a:rPr>
              <a:t> </a:t>
            </a:r>
            <a:r>
              <a:rPr lang="en-US" sz="2000" b="1" dirty="0" err="1">
                <a:solidFill>
                  <a:srgbClr val="FF0000"/>
                </a:solidFill>
                <a:latin typeface="Arial" panose="020B0604020202020204" pitchFamily="34" charset="0"/>
              </a:rPr>
              <a:t>bán</a:t>
            </a:r>
            <a:endParaRPr lang="en-US" sz="2000" b="1" dirty="0">
              <a:solidFill>
                <a:srgbClr val="FF0000"/>
              </a:solidFill>
            </a:endParaRPr>
          </a:p>
        </p:txBody>
      </p:sp>
      <p:cxnSp>
        <p:nvCxnSpPr>
          <p:cNvPr id="7" name="Straight Arrow Connector 6"/>
          <p:cNvCxnSpPr>
            <a:stCxn id="4" idx="2"/>
            <a:endCxn id="24" idx="0"/>
          </p:cNvCxnSpPr>
          <p:nvPr/>
        </p:nvCxnSpPr>
        <p:spPr>
          <a:xfrm>
            <a:off x="7678724" y="3502361"/>
            <a:ext cx="0" cy="3734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123847" y="5059066"/>
            <a:ext cx="2941831" cy="923330"/>
          </a:xfrm>
          <a:prstGeom prst="rect">
            <a:avLst/>
          </a:prstGeom>
        </p:spPr>
        <p:txBody>
          <a:bodyPr wrap="none">
            <a:spAutoFit/>
          </a:bodyPr>
          <a:lstStyle/>
          <a:p>
            <a:pPr algn="ctr"/>
            <a:r>
              <a:rPr lang="en-US" altLang="en-US" dirty="0" err="1">
                <a:solidFill>
                  <a:srgbClr val="1F1A33"/>
                </a:solidFill>
                <a:latin typeface="Abel"/>
                <a:cs typeface="Times New Roman" panose="02020603050405020304" pitchFamily="18" charset="0"/>
              </a:rPr>
              <a:t>Sản</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phẩm</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lao</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động</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không</a:t>
            </a:r>
            <a:r>
              <a:rPr lang="en-US" altLang="en-US" dirty="0">
                <a:solidFill>
                  <a:srgbClr val="1F1A33"/>
                </a:solidFill>
                <a:latin typeface="Abel"/>
                <a:cs typeface="Times New Roman" panose="02020603050405020304" pitchFamily="18" charset="0"/>
              </a:rPr>
              <a:t> </a:t>
            </a:r>
          </a:p>
          <a:p>
            <a:pPr algn="ctr"/>
            <a:r>
              <a:rPr lang="en-US" altLang="en-US" dirty="0" err="1">
                <a:solidFill>
                  <a:srgbClr val="1F1A33"/>
                </a:solidFill>
                <a:latin typeface="Abel"/>
                <a:cs typeface="Times New Roman" panose="02020603050405020304" pitchFamily="18" charset="0"/>
              </a:rPr>
              <a:t>được</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tự</a:t>
            </a:r>
            <a:r>
              <a:rPr lang="en-US" altLang="en-US" dirty="0">
                <a:solidFill>
                  <a:srgbClr val="1F1A33"/>
                </a:solidFill>
                <a:latin typeface="Abel"/>
                <a:cs typeface="Times New Roman" panose="02020603050405020304" pitchFamily="18" charset="0"/>
              </a:rPr>
              <a:t>  do </a:t>
            </a:r>
            <a:r>
              <a:rPr lang="en-US" altLang="en-US" dirty="0" err="1">
                <a:solidFill>
                  <a:srgbClr val="1F1A33"/>
                </a:solidFill>
                <a:latin typeface="Abel"/>
                <a:cs typeface="Times New Roman" panose="02020603050405020304" pitchFamily="18" charset="0"/>
              </a:rPr>
              <a:t>trao</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đổi</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mua</a:t>
            </a:r>
            <a:r>
              <a:rPr lang="en-US" altLang="en-US" dirty="0">
                <a:solidFill>
                  <a:srgbClr val="1F1A33"/>
                </a:solidFill>
                <a:latin typeface="Abel"/>
                <a:cs typeface="Times New Roman" panose="02020603050405020304" pitchFamily="18" charset="0"/>
              </a:rPr>
              <a:t> </a:t>
            </a:r>
          </a:p>
          <a:p>
            <a:pPr algn="ctr"/>
            <a:r>
              <a:rPr lang="en-US" altLang="en-US" dirty="0" err="1">
                <a:solidFill>
                  <a:srgbClr val="1F1A33"/>
                </a:solidFill>
                <a:latin typeface="Abel"/>
                <a:cs typeface="Times New Roman" panose="02020603050405020304" pitchFamily="18" charset="0"/>
              </a:rPr>
              <a:t>bán</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với</a:t>
            </a:r>
            <a:r>
              <a:rPr lang="en-US" altLang="en-US" dirty="0">
                <a:solidFill>
                  <a:srgbClr val="1F1A33"/>
                </a:solidFill>
                <a:latin typeface="Abel"/>
                <a:cs typeface="Times New Roman" panose="02020603050405020304" pitchFamily="18" charset="0"/>
              </a:rPr>
              <a:t> </a:t>
            </a:r>
            <a:r>
              <a:rPr lang="en-US" altLang="en-US" dirty="0" err="1">
                <a:solidFill>
                  <a:srgbClr val="1F1A33"/>
                </a:solidFill>
                <a:latin typeface="Abel"/>
                <a:cs typeface="Times New Roman" panose="02020603050405020304" pitchFamily="18" charset="0"/>
              </a:rPr>
              <a:t>nhau</a:t>
            </a:r>
            <a:r>
              <a:rPr lang="en-US" altLang="en-US" dirty="0">
                <a:solidFill>
                  <a:srgbClr val="1F1A33"/>
                </a:solidFill>
                <a:latin typeface="Abel"/>
                <a:cs typeface="Times New Roman" panose="02020603050405020304" pitchFamily="18" charset="0"/>
              </a:rPr>
              <a:t> </a:t>
            </a:r>
            <a:endParaRPr lang="en-US" dirty="0">
              <a:latin typeface="Abel"/>
            </a:endParaRPr>
          </a:p>
        </p:txBody>
      </p:sp>
      <p:sp>
        <p:nvSpPr>
          <p:cNvPr id="9" name="Rectangle 8"/>
          <p:cNvSpPr/>
          <p:nvPr/>
        </p:nvSpPr>
        <p:spPr>
          <a:xfrm>
            <a:off x="3549572" y="4912365"/>
            <a:ext cx="3820277" cy="430887"/>
          </a:xfrm>
          <a:prstGeom prst="rect">
            <a:avLst/>
          </a:prstGeom>
        </p:spPr>
        <p:txBody>
          <a:bodyPr wrap="none">
            <a:spAutoFit/>
          </a:bodyPr>
          <a:lstStyle/>
          <a:p>
            <a:r>
              <a:rPr lang="en-US" altLang="en-US" sz="2200" dirty="0">
                <a:solidFill>
                  <a:srgbClr val="006600"/>
                </a:solidFill>
                <a:latin typeface="Times New Roman" panose="02020603050405020304" pitchFamily="18" charset="0"/>
                <a:cs typeface="Times New Roman" panose="02020603050405020304" pitchFamily="18" charset="0"/>
              </a:rPr>
              <a:t>→ </a:t>
            </a:r>
            <a:r>
              <a:rPr lang="en-US" altLang="en-US" sz="2200" dirty="0" err="1">
                <a:solidFill>
                  <a:srgbClr val="006600"/>
                </a:solidFill>
                <a:latin typeface="Arial" panose="020B0604020202020204" pitchFamily="34" charset="0"/>
                <a:cs typeface="Arial" panose="020B0604020202020204" pitchFamily="34" charset="0"/>
              </a:rPr>
              <a:t>Sự</a:t>
            </a:r>
            <a:r>
              <a:rPr lang="en-US" altLang="en-US" sz="2200" dirty="0">
                <a:solidFill>
                  <a:srgbClr val="006600"/>
                </a:solidFill>
                <a:latin typeface="Arial" panose="020B0604020202020204" pitchFamily="34" charset="0"/>
                <a:cs typeface="Arial" panose="020B0604020202020204" pitchFamily="34" charset="0"/>
              </a:rPr>
              <a:t> </a:t>
            </a:r>
            <a:r>
              <a:rPr lang="en-US" altLang="en-US" sz="2200" dirty="0" err="1">
                <a:solidFill>
                  <a:srgbClr val="006600"/>
                </a:solidFill>
                <a:latin typeface="Arial" panose="020B0604020202020204" pitchFamily="34" charset="0"/>
                <a:cs typeface="Arial" panose="020B0604020202020204" pitchFamily="34" charset="0"/>
              </a:rPr>
              <a:t>tách</a:t>
            </a:r>
            <a:r>
              <a:rPr lang="en-US" altLang="en-US" sz="2200" dirty="0">
                <a:solidFill>
                  <a:srgbClr val="006600"/>
                </a:solidFill>
                <a:latin typeface="Arial" panose="020B0604020202020204" pitchFamily="34" charset="0"/>
                <a:cs typeface="Arial" panose="020B0604020202020204" pitchFamily="34" charset="0"/>
              </a:rPr>
              <a:t> </a:t>
            </a:r>
            <a:r>
              <a:rPr lang="en-US" altLang="en-US" sz="2200" dirty="0" err="1">
                <a:solidFill>
                  <a:srgbClr val="006600"/>
                </a:solidFill>
                <a:latin typeface="Arial" panose="020B0604020202020204" pitchFamily="34" charset="0"/>
                <a:cs typeface="Arial" panose="020B0604020202020204" pitchFamily="34" charset="0"/>
              </a:rPr>
              <a:t>biệt</a:t>
            </a:r>
            <a:r>
              <a:rPr lang="en-US" altLang="en-US" sz="2200" dirty="0">
                <a:solidFill>
                  <a:srgbClr val="006600"/>
                </a:solidFill>
                <a:latin typeface="Arial" panose="020B0604020202020204" pitchFamily="34" charset="0"/>
                <a:cs typeface="Arial" panose="020B0604020202020204" pitchFamily="34" charset="0"/>
              </a:rPr>
              <a:t> </a:t>
            </a:r>
            <a:r>
              <a:rPr lang="en-US" altLang="en-US" sz="2200" dirty="0" err="1">
                <a:solidFill>
                  <a:srgbClr val="006600"/>
                </a:solidFill>
                <a:latin typeface="Arial" panose="020B0604020202020204" pitchFamily="34" charset="0"/>
                <a:cs typeface="Arial" panose="020B0604020202020204" pitchFamily="34" charset="0"/>
              </a:rPr>
              <a:t>này</a:t>
            </a:r>
            <a:r>
              <a:rPr lang="en-US" altLang="en-US" sz="2200" dirty="0">
                <a:solidFill>
                  <a:srgbClr val="006600"/>
                </a:solidFill>
                <a:latin typeface="Arial" panose="020B0604020202020204" pitchFamily="34" charset="0"/>
                <a:cs typeface="Arial" panose="020B0604020202020204" pitchFamily="34" charset="0"/>
              </a:rPr>
              <a:t> </a:t>
            </a:r>
            <a:r>
              <a:rPr lang="en-US" altLang="en-US" sz="2200" dirty="0" err="1">
                <a:solidFill>
                  <a:srgbClr val="006600"/>
                </a:solidFill>
                <a:latin typeface="Arial" panose="020B0604020202020204" pitchFamily="34" charset="0"/>
                <a:cs typeface="Arial" panose="020B0604020202020204" pitchFamily="34" charset="0"/>
              </a:rPr>
              <a:t>dựa</a:t>
            </a:r>
            <a:r>
              <a:rPr lang="en-US" altLang="en-US" sz="2200" dirty="0">
                <a:solidFill>
                  <a:srgbClr val="006600"/>
                </a:solidFill>
                <a:latin typeface="Arial" panose="020B0604020202020204" pitchFamily="34" charset="0"/>
                <a:cs typeface="Arial" panose="020B0604020202020204" pitchFamily="34" charset="0"/>
              </a:rPr>
              <a:t> </a:t>
            </a:r>
            <a:r>
              <a:rPr lang="en-US" altLang="en-US" sz="2200" dirty="0" err="1">
                <a:solidFill>
                  <a:srgbClr val="006600"/>
                </a:solidFill>
                <a:latin typeface="Arial" panose="020B0604020202020204" pitchFamily="34" charset="0"/>
                <a:cs typeface="Arial" panose="020B0604020202020204" pitchFamily="34" charset="0"/>
              </a:rPr>
              <a:t>trên</a:t>
            </a:r>
            <a:r>
              <a:rPr lang="en-US" altLang="en-US" sz="2200" dirty="0">
                <a:solidFill>
                  <a:srgbClr val="006600"/>
                </a:solidFill>
                <a:latin typeface="Arial" panose="020B0604020202020204" pitchFamily="34" charset="0"/>
                <a:cs typeface="Arial" panose="020B0604020202020204" pitchFamily="34" charset="0"/>
              </a:rPr>
              <a:t>:</a:t>
            </a:r>
            <a:endParaRPr lang="en-US" sz="2200" dirty="0">
              <a:solidFill>
                <a:srgbClr val="006600"/>
              </a:solidFill>
            </a:endParaRPr>
          </a:p>
        </p:txBody>
      </p:sp>
      <p:sp>
        <p:nvSpPr>
          <p:cNvPr id="16" name="Rectangle 15"/>
          <p:cNvSpPr/>
          <p:nvPr/>
        </p:nvSpPr>
        <p:spPr>
          <a:xfrm>
            <a:off x="7612425" y="4594902"/>
            <a:ext cx="4405424" cy="1200329"/>
          </a:xfrm>
          <a:prstGeom prst="rect">
            <a:avLst/>
          </a:prstGeom>
        </p:spPr>
        <p:txBody>
          <a:bodyPr wrap="square">
            <a:spAutoFit/>
          </a:bodyPr>
          <a:lstStyle/>
          <a:p>
            <a:pPr>
              <a:spcAft>
                <a:spcPct val="20000"/>
              </a:spcAft>
              <a:defRPr/>
            </a:pP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Chế</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độ</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chiếm</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hữu</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tư</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nhân</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về</a:t>
            </a:r>
            <a:r>
              <a:rPr lang="en-US" dirty="0">
                <a:solidFill>
                  <a:schemeClr val="accent4">
                    <a:lumMod val="50000"/>
                  </a:schemeClr>
                </a:solidFill>
                <a:latin typeface="Abadi" panose="020B0604020104020204" pitchFamily="34" charset="0"/>
              </a:rPr>
              <a:t> TLSX </a:t>
            </a:r>
            <a:br>
              <a:rPr lang="en-US" dirty="0">
                <a:solidFill>
                  <a:schemeClr val="accent4">
                    <a:lumMod val="50000"/>
                  </a:schemeClr>
                </a:solidFill>
                <a:latin typeface="Abadi" panose="020B0604020104020204" pitchFamily="34" charset="0"/>
              </a:rPr>
            </a:b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Có</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nhiều</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hình</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thức</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sở</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hữu</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về</a:t>
            </a:r>
            <a:r>
              <a:rPr lang="en-US" dirty="0">
                <a:solidFill>
                  <a:schemeClr val="accent4">
                    <a:lumMod val="50000"/>
                  </a:schemeClr>
                </a:solidFill>
                <a:latin typeface="Abadi" panose="020B0604020104020204" pitchFamily="34" charset="0"/>
              </a:rPr>
              <a:t> TLSX</a:t>
            </a:r>
            <a:br>
              <a:rPr lang="en-US" dirty="0">
                <a:solidFill>
                  <a:schemeClr val="accent4">
                    <a:lumMod val="50000"/>
                  </a:schemeClr>
                </a:solidFill>
                <a:latin typeface="Abadi" panose="020B0604020104020204" pitchFamily="34" charset="0"/>
              </a:rPr>
            </a:b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Sự</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tách</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rời</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giữa</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quyền</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sở</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hữu</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và</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quyền</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sử</a:t>
            </a:r>
            <a:r>
              <a:rPr lang="en-US" dirty="0">
                <a:solidFill>
                  <a:schemeClr val="accent4">
                    <a:lumMod val="50000"/>
                  </a:schemeClr>
                </a:solidFill>
                <a:latin typeface="Abadi" panose="020B0604020104020204" pitchFamily="34" charset="0"/>
              </a:rPr>
              <a:t> </a:t>
            </a:r>
            <a:r>
              <a:rPr lang="en-US" dirty="0" err="1">
                <a:solidFill>
                  <a:schemeClr val="accent4">
                    <a:lumMod val="50000"/>
                  </a:schemeClr>
                </a:solidFill>
                <a:latin typeface="Abadi" panose="020B0604020104020204" pitchFamily="34" charset="0"/>
              </a:rPr>
              <a:t>dụng</a:t>
            </a:r>
            <a:endParaRPr lang="en-US" dirty="0">
              <a:solidFill>
                <a:schemeClr val="accent4">
                  <a:lumMod val="50000"/>
                </a:schemeClr>
              </a:solidFill>
              <a:latin typeface="Abadi" panose="020B0604020104020204" pitchFamily="34" charset="0"/>
            </a:endParaRPr>
          </a:p>
        </p:txBody>
      </p:sp>
      <p:sp>
        <p:nvSpPr>
          <p:cNvPr id="37" name="AutoShape 10"/>
          <p:cNvSpPr>
            <a:spLocks/>
          </p:cNvSpPr>
          <p:nvPr/>
        </p:nvSpPr>
        <p:spPr bwMode="auto">
          <a:xfrm flipV="1">
            <a:off x="7274965" y="4706351"/>
            <a:ext cx="383986" cy="1117715"/>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pic>
        <p:nvPicPr>
          <p:cNvPr id="18" name="Picture 1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531523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9" fill="hold" grpId="0" nodeType="clickEffect">
                                  <p:stCondLst>
                                    <p:cond delay="0"/>
                                  </p:stCondLst>
                                  <p:childTnLst>
                                    <p:set>
                                      <p:cBhvr>
                                        <p:cTn id="14" dur="1" fill="hold">
                                          <p:stCondLst>
                                            <p:cond delay="0"/>
                                          </p:stCondLst>
                                        </p:cTn>
                                        <p:tgtEl>
                                          <p:spTgt spid="61"/>
                                        </p:tgtEl>
                                        <p:attrNameLst>
                                          <p:attrName>style.visibility</p:attrName>
                                        </p:attrNameLst>
                                      </p:cBhvr>
                                      <p:to>
                                        <p:strVal val="visible"/>
                                      </p:to>
                                    </p:set>
                                    <p:anim calcmode="lin" valueType="num">
                                      <p:cBhvr additive="base">
                                        <p:cTn id="15" dur="500" fill="hold"/>
                                        <p:tgtEl>
                                          <p:spTgt spid="61"/>
                                        </p:tgtEl>
                                        <p:attrNameLst>
                                          <p:attrName>ppt_x</p:attrName>
                                        </p:attrNameLst>
                                      </p:cBhvr>
                                      <p:tavLst>
                                        <p:tav tm="0">
                                          <p:val>
                                            <p:strVal val="0-#ppt_w/2"/>
                                          </p:val>
                                        </p:tav>
                                        <p:tav tm="100000">
                                          <p:val>
                                            <p:strVal val="#ppt_x"/>
                                          </p:val>
                                        </p:tav>
                                      </p:tavLst>
                                    </p:anim>
                                    <p:anim calcmode="lin" valueType="num">
                                      <p:cBhvr additive="base">
                                        <p:cTn id="16" dur="500" fill="hold"/>
                                        <p:tgtEl>
                                          <p:spTgt spid="61"/>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1000"/>
                                        <p:tgtEl>
                                          <p:spTgt spid="20"/>
                                        </p:tgtEl>
                                      </p:cBhvr>
                                    </p:animEffect>
                                    <p:anim calcmode="lin" valueType="num">
                                      <p:cBhvr>
                                        <p:cTn id="22" dur="1000" fill="hold"/>
                                        <p:tgtEl>
                                          <p:spTgt spid="20"/>
                                        </p:tgtEl>
                                        <p:attrNameLst>
                                          <p:attrName>ppt_x</p:attrName>
                                        </p:attrNameLst>
                                      </p:cBhvr>
                                      <p:tavLst>
                                        <p:tav tm="0">
                                          <p:val>
                                            <p:strVal val="#ppt_x"/>
                                          </p:val>
                                        </p:tav>
                                        <p:tav tm="100000">
                                          <p:val>
                                            <p:strVal val="#ppt_x"/>
                                          </p:val>
                                        </p:tav>
                                      </p:tavLst>
                                    </p:anim>
                                    <p:anim calcmode="lin" valueType="num">
                                      <p:cBhvr>
                                        <p:cTn id="23"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nodeType="clickEffect">
                                  <p:stCondLst>
                                    <p:cond delay="0"/>
                                  </p:stCondLst>
                                  <p:childTnLst>
                                    <p:set>
                                      <p:cBhvr>
                                        <p:cTn id="27" dur="1" fill="hold">
                                          <p:stCondLst>
                                            <p:cond delay="0"/>
                                          </p:stCondLst>
                                        </p:cTn>
                                        <p:tgtEl>
                                          <p:spTgt spid="165890"/>
                                        </p:tgtEl>
                                        <p:attrNameLst>
                                          <p:attrName>style.visibility</p:attrName>
                                        </p:attrNameLst>
                                      </p:cBhvr>
                                      <p:to>
                                        <p:strVal val="visible"/>
                                      </p:to>
                                    </p:set>
                                    <p:animEffect transition="in" filter="circle(in)">
                                      <p:cBhvr>
                                        <p:cTn id="28" dur="2000"/>
                                        <p:tgtEl>
                                          <p:spTgt spid="165890"/>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circle(in)">
                                      <p:cBhvr>
                                        <p:cTn id="31" dur="2000"/>
                                        <p:tgtEl>
                                          <p:spTgt spid="4"/>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circle(in)">
                                      <p:cBhvr>
                                        <p:cTn id="34" dur="2000"/>
                                        <p:tgtEl>
                                          <p:spTgt spid="24"/>
                                        </p:tgtEl>
                                      </p:cBhvr>
                                    </p:animEffect>
                                  </p:childTnLst>
                                </p:cTn>
                              </p:par>
                              <p:par>
                                <p:cTn id="35" presetID="6" presetClass="entr" presetSubtype="16" fill="hold"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circle(in)">
                                      <p:cBhvr>
                                        <p:cTn id="37" dur="2000"/>
                                        <p:tgtEl>
                                          <p:spTgt spid="7"/>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circle(in)">
                                      <p:cBhvr>
                                        <p:cTn id="40" dur="2000"/>
                                        <p:tgtEl>
                                          <p:spTgt spid="8"/>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circle(in)">
                                      <p:cBhvr>
                                        <p:cTn id="43" dur="2000"/>
                                        <p:tgtEl>
                                          <p:spTgt spid="9"/>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circle(in)">
                                      <p:cBhvr>
                                        <p:cTn id="46" dur="2000"/>
                                        <p:tgtEl>
                                          <p:spTgt spid="16"/>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37"/>
                                        </p:tgtEl>
                                        <p:attrNameLst>
                                          <p:attrName>style.visibility</p:attrName>
                                        </p:attrNameLst>
                                      </p:cBhvr>
                                      <p:to>
                                        <p:strVal val="visible"/>
                                      </p:to>
                                    </p:set>
                                    <p:animEffect transition="in" filter="circle(in)">
                                      <p:cBhvr>
                                        <p:cTn id="49"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61" grpId="0" animBg="1"/>
      <p:bldP spid="20" grpId="0"/>
      <p:bldP spid="4" grpId="0" animBg="1"/>
      <p:bldP spid="24" grpId="0" animBg="1"/>
      <p:bldP spid="8" grpId="0"/>
      <p:bldP spid="9" grpId="0"/>
      <p:bldP spid="16" grpId="0"/>
      <p:bldP spid="37"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0" y="980261"/>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0" y="1136142"/>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3705122" y="6233143"/>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0" name="Rectangle 19"/>
          <p:cNvSpPr>
            <a:spLocks noChangeArrowheads="1"/>
          </p:cNvSpPr>
          <p:nvPr/>
        </p:nvSpPr>
        <p:spPr bwMode="auto">
          <a:xfrm>
            <a:off x="3458226" y="1655510"/>
            <a:ext cx="45464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Ø"/>
            </a:pPr>
            <a:r>
              <a:rPr lang="en-US" altLang="en-US" sz="2400" b="1" dirty="0" err="1">
                <a:solidFill>
                  <a:srgbClr val="006600"/>
                </a:solidFill>
                <a:latin typeface="Arial" panose="020B0604020202020204" pitchFamily="34" charset="0"/>
                <a:cs typeface="Arial" panose="020B0604020202020204" pitchFamily="34" charset="0"/>
              </a:rPr>
              <a:t>Hai</a:t>
            </a:r>
            <a:r>
              <a:rPr lang="en-US" altLang="en-US" sz="2400" b="1" dirty="0">
                <a:solidFill>
                  <a:srgbClr val="006600"/>
                </a:solidFill>
                <a:latin typeface="Arial" panose="020B0604020202020204" pitchFamily="34" charset="0"/>
                <a:cs typeface="Arial" panose="020B0604020202020204" pitchFamily="34" charset="0"/>
              </a:rPr>
              <a:t> </a:t>
            </a:r>
            <a:r>
              <a:rPr lang="en-US" altLang="en-US" sz="2400" b="1" dirty="0" err="1">
                <a:solidFill>
                  <a:srgbClr val="006600"/>
                </a:solidFill>
                <a:latin typeface="Arial" panose="020B0604020202020204" pitchFamily="34" charset="0"/>
                <a:cs typeface="Arial" panose="020B0604020202020204" pitchFamily="34" charset="0"/>
              </a:rPr>
              <a:t>điều</a:t>
            </a:r>
            <a:r>
              <a:rPr lang="en-US" altLang="en-US" sz="2400" b="1" dirty="0">
                <a:solidFill>
                  <a:srgbClr val="006600"/>
                </a:solidFill>
                <a:latin typeface="Arial" panose="020B0604020202020204" pitchFamily="34" charset="0"/>
                <a:cs typeface="Arial" panose="020B0604020202020204" pitchFamily="34" charset="0"/>
              </a:rPr>
              <a:t> </a:t>
            </a:r>
            <a:r>
              <a:rPr lang="en-US" altLang="en-US" sz="2400" b="1" dirty="0" err="1">
                <a:solidFill>
                  <a:srgbClr val="006600"/>
                </a:solidFill>
                <a:latin typeface="Arial" panose="020B0604020202020204" pitchFamily="34" charset="0"/>
                <a:cs typeface="Arial" panose="020B0604020202020204" pitchFamily="34" charset="0"/>
              </a:rPr>
              <a:t>kiện</a:t>
            </a:r>
            <a:r>
              <a:rPr lang="en-US" altLang="en-US" sz="2400" b="1" dirty="0">
                <a:solidFill>
                  <a:srgbClr val="006600"/>
                </a:solidFill>
                <a:latin typeface="Arial" panose="020B0604020202020204" pitchFamily="34" charset="0"/>
                <a:cs typeface="Arial" panose="020B0604020202020204" pitchFamily="34" charset="0"/>
              </a:rPr>
              <a:t> </a:t>
            </a:r>
            <a:r>
              <a:rPr lang="en-US" altLang="en-US" sz="2400" b="1" dirty="0" err="1">
                <a:solidFill>
                  <a:srgbClr val="006600"/>
                </a:solidFill>
                <a:latin typeface="Arial" panose="020B0604020202020204" pitchFamily="34" charset="0"/>
                <a:cs typeface="Arial" panose="020B0604020202020204" pitchFamily="34" charset="0"/>
              </a:rPr>
              <a:t>trên</a:t>
            </a:r>
            <a:r>
              <a:rPr lang="en-US" altLang="en-US" sz="2400" b="1" dirty="0">
                <a:solidFill>
                  <a:srgbClr val="006600"/>
                </a:solidFill>
                <a:latin typeface="Arial" panose="020B0604020202020204" pitchFamily="34" charset="0"/>
                <a:cs typeface="Arial" panose="020B0604020202020204" pitchFamily="34" charset="0"/>
              </a:rPr>
              <a:t> </a:t>
            </a:r>
            <a:r>
              <a:rPr lang="en-US" altLang="en-US" sz="2400" b="1" dirty="0" err="1">
                <a:solidFill>
                  <a:srgbClr val="006600"/>
                </a:solidFill>
                <a:latin typeface="Arial" panose="020B0604020202020204" pitchFamily="34" charset="0"/>
                <a:cs typeface="Arial" panose="020B0604020202020204" pitchFamily="34" charset="0"/>
              </a:rPr>
              <a:t>cho</a:t>
            </a:r>
            <a:r>
              <a:rPr lang="en-US" altLang="en-US" sz="2400" b="1" dirty="0">
                <a:solidFill>
                  <a:srgbClr val="006600"/>
                </a:solidFill>
                <a:latin typeface="Arial" panose="020B0604020202020204" pitchFamily="34" charset="0"/>
                <a:cs typeface="Arial" panose="020B0604020202020204" pitchFamily="34" charset="0"/>
              </a:rPr>
              <a:t> </a:t>
            </a:r>
            <a:r>
              <a:rPr lang="en-US" altLang="en-US" sz="2400" b="1" dirty="0" err="1">
                <a:solidFill>
                  <a:srgbClr val="006600"/>
                </a:solidFill>
                <a:latin typeface="Arial" panose="020B0604020202020204" pitchFamily="34" charset="0"/>
                <a:cs typeface="Arial" panose="020B0604020202020204" pitchFamily="34" charset="0"/>
              </a:rPr>
              <a:t>thấy</a:t>
            </a:r>
            <a:r>
              <a:rPr lang="en-US" altLang="en-US" sz="2400" b="1" dirty="0">
                <a:solidFill>
                  <a:srgbClr val="006600"/>
                </a:solidFill>
                <a:latin typeface="Arial" panose="020B0604020202020204" pitchFamily="34" charset="0"/>
                <a:cs typeface="Arial" panose="020B0604020202020204" pitchFamily="34" charset="0"/>
              </a:rPr>
              <a:t>:</a:t>
            </a:r>
          </a:p>
        </p:txBody>
      </p:sp>
      <p:sp>
        <p:nvSpPr>
          <p:cNvPr id="21" name="Rectangle 20"/>
          <p:cNvSpPr/>
          <p:nvPr/>
        </p:nvSpPr>
        <p:spPr>
          <a:xfrm>
            <a:off x="1348153" y="2103332"/>
            <a:ext cx="10424160" cy="2616101"/>
          </a:xfrm>
          <a:prstGeom prst="rect">
            <a:avLst/>
          </a:prstGeom>
        </p:spPr>
        <p:txBody>
          <a:bodyPr wrap="square">
            <a:spAutoFit/>
          </a:bodyPr>
          <a:lstStyle/>
          <a:p>
            <a:pPr marL="342900" indent="-342900" algn="just" defTabSz="914400" eaLnBrk="0" fontAlgn="base" hangingPunct="0">
              <a:spcBef>
                <a:spcPts val="200"/>
              </a:spcBef>
              <a:spcAft>
                <a:spcPts val="200"/>
              </a:spcAft>
              <a:buFont typeface="Wingdings" panose="05000000000000000000" pitchFamily="2" charset="2"/>
              <a:buChar char="§"/>
              <a:defRPr/>
            </a:pPr>
            <a:r>
              <a:rPr lang="en-US" sz="2400" b="1" dirty="0" err="1">
                <a:solidFill>
                  <a:srgbClr val="FF0000"/>
                </a:solidFill>
                <a:latin typeface="Arial" panose="020B0604020202020204" pitchFamily="34" charset="0"/>
                <a:ea typeface="Times New Roman"/>
                <a:cs typeface="Arial" panose="020B0604020202020204" pitchFamily="34" charset="0"/>
              </a:rPr>
              <a:t>Phân</a:t>
            </a:r>
            <a:r>
              <a:rPr lang="en-US" sz="2400" b="1" dirty="0">
                <a:solidFill>
                  <a:srgbClr val="FF0000"/>
                </a:solidFill>
                <a:latin typeface="Arial" panose="020B0604020202020204" pitchFamily="34" charset="0"/>
                <a:ea typeface="Times New Roman"/>
                <a:cs typeface="Arial" panose="020B0604020202020204" pitchFamily="34" charset="0"/>
              </a:rPr>
              <a:t> </a:t>
            </a:r>
            <a:r>
              <a:rPr lang="en-US" sz="2400" b="1" dirty="0" err="1">
                <a:solidFill>
                  <a:srgbClr val="FF0000"/>
                </a:solidFill>
                <a:latin typeface="Arial" panose="020B0604020202020204" pitchFamily="34" charset="0"/>
                <a:ea typeface="Times New Roman"/>
                <a:cs typeface="Arial" panose="020B0604020202020204" pitchFamily="34" charset="0"/>
              </a:rPr>
              <a:t>công</a:t>
            </a:r>
            <a:r>
              <a:rPr lang="en-US" sz="2400" b="1" dirty="0">
                <a:solidFill>
                  <a:srgbClr val="FF0000"/>
                </a:solidFill>
                <a:latin typeface="Arial" panose="020B0604020202020204" pitchFamily="34" charset="0"/>
                <a:ea typeface="Times New Roman"/>
                <a:cs typeface="Arial" panose="020B0604020202020204" pitchFamily="34" charset="0"/>
              </a:rPr>
              <a:t> </a:t>
            </a:r>
            <a:r>
              <a:rPr lang="en-US" sz="2400" b="1" dirty="0" err="1">
                <a:solidFill>
                  <a:srgbClr val="FF0000"/>
                </a:solidFill>
                <a:latin typeface="Arial" panose="020B0604020202020204" pitchFamily="34" charset="0"/>
                <a:ea typeface="Times New Roman"/>
                <a:cs typeface="Arial" panose="020B0604020202020204" pitchFamily="34" charset="0"/>
              </a:rPr>
              <a:t>lao</a:t>
            </a:r>
            <a:r>
              <a:rPr lang="en-US" sz="2400" b="1" dirty="0">
                <a:solidFill>
                  <a:srgbClr val="FF0000"/>
                </a:solidFill>
                <a:latin typeface="Arial" panose="020B0604020202020204" pitchFamily="34" charset="0"/>
                <a:ea typeface="Times New Roman"/>
                <a:cs typeface="Arial" panose="020B0604020202020204" pitchFamily="34" charset="0"/>
              </a:rPr>
              <a:t> </a:t>
            </a:r>
            <a:r>
              <a:rPr lang="en-US" sz="2400" b="1" dirty="0" err="1">
                <a:solidFill>
                  <a:srgbClr val="FF0000"/>
                </a:solidFill>
                <a:latin typeface="Arial" panose="020B0604020202020204" pitchFamily="34" charset="0"/>
                <a:ea typeface="Times New Roman"/>
                <a:cs typeface="Arial" panose="020B0604020202020204" pitchFamily="34" charset="0"/>
              </a:rPr>
              <a:t>động</a:t>
            </a:r>
            <a:r>
              <a:rPr lang="en-US" sz="2400" b="1" dirty="0">
                <a:solidFill>
                  <a:srgbClr val="FF0000"/>
                </a:solidFill>
                <a:latin typeface="Arial" panose="020B0604020202020204" pitchFamily="34" charset="0"/>
                <a:ea typeface="Times New Roman"/>
                <a:cs typeface="Arial" panose="020B0604020202020204" pitchFamily="34" charset="0"/>
              </a:rPr>
              <a:t> </a:t>
            </a:r>
            <a:r>
              <a:rPr lang="en-US" sz="2400" b="1" dirty="0" err="1">
                <a:solidFill>
                  <a:srgbClr val="FF0000"/>
                </a:solidFill>
                <a:latin typeface="Arial" panose="020B0604020202020204" pitchFamily="34" charset="0"/>
                <a:ea typeface="Times New Roman"/>
                <a:cs typeface="Arial" panose="020B0604020202020204" pitchFamily="34" charset="0"/>
              </a:rPr>
              <a:t>xã</a:t>
            </a:r>
            <a:r>
              <a:rPr lang="en-US" sz="2400" b="1" dirty="0">
                <a:solidFill>
                  <a:srgbClr val="FF0000"/>
                </a:solidFill>
                <a:latin typeface="Arial" panose="020B0604020202020204" pitchFamily="34" charset="0"/>
                <a:ea typeface="Times New Roman"/>
                <a:cs typeface="Arial" panose="020B0604020202020204" pitchFamily="34" charset="0"/>
              </a:rPr>
              <a:t> </a:t>
            </a:r>
            <a:r>
              <a:rPr lang="en-US" sz="2400" b="1" dirty="0" err="1">
                <a:solidFill>
                  <a:srgbClr val="FF0000"/>
                </a:solidFill>
                <a:latin typeface="Arial" panose="020B0604020202020204" pitchFamily="34" charset="0"/>
                <a:ea typeface="Times New Roman"/>
                <a:cs typeface="Arial" panose="020B0604020202020204" pitchFamily="34" charset="0"/>
              </a:rPr>
              <a:t>hội</a:t>
            </a:r>
            <a:r>
              <a:rPr lang="en-US" sz="2400" b="1" dirty="0">
                <a:solidFill>
                  <a:srgbClr val="FF0000"/>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làm</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cho</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những</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người</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sản</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xuất</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b="1" u="sng" dirty="0" err="1">
                <a:solidFill>
                  <a:srgbClr val="000066"/>
                </a:solidFill>
                <a:latin typeface="Arial" panose="020B0604020202020204" pitchFamily="34" charset="0"/>
                <a:ea typeface="Times New Roman"/>
                <a:cs typeface="Arial" panose="020B0604020202020204" pitchFamily="34" charset="0"/>
              </a:rPr>
              <a:t>phụ</a:t>
            </a:r>
            <a:r>
              <a:rPr lang="en-US" sz="2400" b="1" u="sng" dirty="0">
                <a:solidFill>
                  <a:srgbClr val="000066"/>
                </a:solidFill>
                <a:latin typeface="Arial" panose="020B0604020202020204" pitchFamily="34" charset="0"/>
                <a:ea typeface="Times New Roman"/>
                <a:cs typeface="Arial" panose="020B0604020202020204" pitchFamily="34" charset="0"/>
              </a:rPr>
              <a:t> </a:t>
            </a:r>
            <a:r>
              <a:rPr lang="en-US" sz="2400" b="1" u="sng" dirty="0" err="1">
                <a:solidFill>
                  <a:srgbClr val="000066"/>
                </a:solidFill>
                <a:latin typeface="Arial" panose="020B0604020202020204" pitchFamily="34" charset="0"/>
                <a:ea typeface="Times New Roman"/>
                <a:cs typeface="Arial" panose="020B0604020202020204" pitchFamily="34" charset="0"/>
              </a:rPr>
              <a:t>thuộ</a:t>
            </a:r>
            <a:r>
              <a:rPr lang="en-US" sz="2400" b="1" dirty="0" err="1">
                <a:solidFill>
                  <a:srgbClr val="000066"/>
                </a:solidFill>
                <a:latin typeface="Arial" panose="020B0604020202020204" pitchFamily="34" charset="0"/>
                <a:ea typeface="Times New Roman"/>
                <a:cs typeface="Arial" panose="020B0604020202020204" pitchFamily="34" charset="0"/>
              </a:rPr>
              <a:t>c</a:t>
            </a:r>
            <a:r>
              <a:rPr lang="en-US" sz="2400" b="1"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vào</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nhau</a:t>
            </a:r>
            <a:r>
              <a:rPr lang="en-US" sz="2400" dirty="0">
                <a:solidFill>
                  <a:srgbClr val="000066"/>
                </a:solidFill>
                <a:latin typeface="Arial" panose="020B0604020202020204" pitchFamily="34" charset="0"/>
                <a:ea typeface="Times New Roman"/>
                <a:cs typeface="Arial" panose="020B0604020202020204" pitchFamily="34" charset="0"/>
              </a:rPr>
              <a:t>; </a:t>
            </a:r>
          </a:p>
          <a:p>
            <a:pPr marL="342900" indent="-342900" algn="just" defTabSz="914400" eaLnBrk="0" fontAlgn="base" hangingPunct="0">
              <a:spcBef>
                <a:spcPts val="200"/>
              </a:spcBef>
              <a:spcAft>
                <a:spcPts val="200"/>
              </a:spcAft>
              <a:buFont typeface="Wingdings" panose="05000000000000000000" pitchFamily="2" charset="2"/>
              <a:buChar char="§"/>
              <a:defRPr/>
            </a:pPr>
            <a:r>
              <a:rPr lang="en-US" sz="2400" b="1" dirty="0" err="1">
                <a:solidFill>
                  <a:srgbClr val="CC0099"/>
                </a:solidFill>
                <a:latin typeface="Arial" panose="020B0604020202020204" pitchFamily="34" charset="0"/>
                <a:ea typeface="Times New Roman"/>
                <a:cs typeface="Arial" panose="020B0604020202020204" pitchFamily="34" charset="0"/>
              </a:rPr>
              <a:t>Sự</a:t>
            </a:r>
            <a:r>
              <a:rPr lang="en-US" sz="2400" b="1" dirty="0">
                <a:solidFill>
                  <a:srgbClr val="CC0099"/>
                </a:solidFill>
                <a:latin typeface="Arial" panose="020B0604020202020204" pitchFamily="34" charset="0"/>
                <a:ea typeface="Times New Roman"/>
                <a:cs typeface="Arial" panose="020B0604020202020204" pitchFamily="34" charset="0"/>
              </a:rPr>
              <a:t> </a:t>
            </a:r>
            <a:r>
              <a:rPr lang="en-US" sz="2400" b="1" dirty="0" err="1">
                <a:solidFill>
                  <a:srgbClr val="CC0099"/>
                </a:solidFill>
                <a:latin typeface="Arial" panose="020B0604020202020204" pitchFamily="34" charset="0"/>
                <a:ea typeface="Times New Roman"/>
                <a:cs typeface="Arial" panose="020B0604020202020204" pitchFamily="34" charset="0"/>
              </a:rPr>
              <a:t>tách</a:t>
            </a:r>
            <a:r>
              <a:rPr lang="en-US" sz="2400" b="1" dirty="0">
                <a:solidFill>
                  <a:srgbClr val="CC0099"/>
                </a:solidFill>
                <a:latin typeface="Arial" panose="020B0604020202020204" pitchFamily="34" charset="0"/>
                <a:ea typeface="Times New Roman"/>
                <a:cs typeface="Arial" panose="020B0604020202020204" pitchFamily="34" charset="0"/>
              </a:rPr>
              <a:t> </a:t>
            </a:r>
            <a:r>
              <a:rPr lang="en-US" sz="2400" b="1" dirty="0" err="1">
                <a:solidFill>
                  <a:srgbClr val="CC0099"/>
                </a:solidFill>
                <a:latin typeface="Arial" panose="020B0604020202020204" pitchFamily="34" charset="0"/>
                <a:ea typeface="Times New Roman"/>
                <a:cs typeface="Arial" panose="020B0604020202020204" pitchFamily="34" charset="0"/>
              </a:rPr>
              <a:t>biệt</a:t>
            </a:r>
            <a:r>
              <a:rPr lang="en-US" sz="2400" b="1" dirty="0">
                <a:solidFill>
                  <a:srgbClr val="CC0099"/>
                </a:solidFill>
                <a:latin typeface="Arial" panose="020B0604020202020204" pitchFamily="34" charset="0"/>
                <a:ea typeface="Times New Roman"/>
                <a:cs typeface="Arial" panose="020B0604020202020204" pitchFamily="34" charset="0"/>
              </a:rPr>
              <a:t> </a:t>
            </a:r>
            <a:r>
              <a:rPr lang="en-US" sz="2400" b="1" dirty="0" err="1">
                <a:solidFill>
                  <a:srgbClr val="CC0099"/>
                </a:solidFill>
                <a:latin typeface="Arial" panose="020B0604020202020204" pitchFamily="34" charset="0"/>
                <a:ea typeface="Times New Roman"/>
                <a:cs typeface="Arial" panose="020B0604020202020204" pitchFamily="34" charset="0"/>
              </a:rPr>
              <a:t>tương</a:t>
            </a:r>
            <a:r>
              <a:rPr lang="en-US" sz="2400" b="1" dirty="0">
                <a:solidFill>
                  <a:srgbClr val="CC0099"/>
                </a:solidFill>
                <a:latin typeface="Arial" panose="020B0604020202020204" pitchFamily="34" charset="0"/>
                <a:ea typeface="Times New Roman"/>
                <a:cs typeface="Arial" panose="020B0604020202020204" pitchFamily="34" charset="0"/>
              </a:rPr>
              <a:t> </a:t>
            </a:r>
            <a:r>
              <a:rPr lang="en-US" sz="2400" b="1" dirty="0" err="1">
                <a:solidFill>
                  <a:srgbClr val="CC0099"/>
                </a:solidFill>
                <a:latin typeface="Arial" panose="020B0604020202020204" pitchFamily="34" charset="0"/>
                <a:ea typeface="Times New Roman"/>
                <a:cs typeface="Arial" panose="020B0604020202020204" pitchFamily="34" charset="0"/>
              </a:rPr>
              <a:t>đối</a:t>
            </a:r>
            <a:r>
              <a:rPr lang="en-US" sz="2400" b="1" dirty="0">
                <a:solidFill>
                  <a:srgbClr val="CC0099"/>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về</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mặt</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kinh</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tế</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giữa</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những</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người</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sản</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xuất</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lại</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b="1" u="sng" dirty="0">
                <a:solidFill>
                  <a:srgbClr val="CC0099"/>
                </a:solidFill>
                <a:latin typeface="Arial" panose="020B0604020202020204" pitchFamily="34" charset="0"/>
                <a:ea typeface="Times New Roman"/>
                <a:cs typeface="Arial" panose="020B0604020202020204" pitchFamily="34" charset="0"/>
              </a:rPr>
              <a:t>chia </a:t>
            </a:r>
            <a:r>
              <a:rPr lang="en-US" sz="2400" b="1" u="sng" dirty="0" err="1">
                <a:solidFill>
                  <a:srgbClr val="CC0099"/>
                </a:solidFill>
                <a:latin typeface="Arial" panose="020B0604020202020204" pitchFamily="34" charset="0"/>
                <a:ea typeface="Times New Roman"/>
                <a:cs typeface="Arial" panose="020B0604020202020204" pitchFamily="34" charset="0"/>
              </a:rPr>
              <a:t>rẽ</a:t>
            </a:r>
            <a:r>
              <a:rPr lang="en-US" sz="2400" dirty="0">
                <a:solidFill>
                  <a:srgbClr val="CC0099"/>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họ</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ra</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làm</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cho</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họ</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độc</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lập</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đối</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lập</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với</a:t>
            </a:r>
            <a:r>
              <a:rPr lang="en-US" sz="2400" dirty="0">
                <a:solidFill>
                  <a:srgbClr val="000066"/>
                </a:solidFill>
                <a:latin typeface="Arial" panose="020B0604020202020204" pitchFamily="34" charset="0"/>
                <a:ea typeface="Times New Roman"/>
                <a:cs typeface="Arial" panose="020B0604020202020204" pitchFamily="34" charset="0"/>
              </a:rPr>
              <a:t> </a:t>
            </a:r>
            <a:r>
              <a:rPr lang="en-US" sz="2400" dirty="0" err="1">
                <a:solidFill>
                  <a:srgbClr val="000066"/>
                </a:solidFill>
                <a:latin typeface="Arial" panose="020B0604020202020204" pitchFamily="34" charset="0"/>
                <a:ea typeface="Times New Roman"/>
                <a:cs typeface="Arial" panose="020B0604020202020204" pitchFamily="34" charset="0"/>
              </a:rPr>
              <a:t>nhau</a:t>
            </a:r>
            <a:r>
              <a:rPr lang="en-US" sz="2400" dirty="0">
                <a:solidFill>
                  <a:srgbClr val="000066"/>
                </a:solidFill>
                <a:latin typeface="Arial" panose="020B0604020202020204" pitchFamily="34" charset="0"/>
                <a:ea typeface="Times New Roman"/>
                <a:cs typeface="Arial" panose="020B0604020202020204" pitchFamily="34" charset="0"/>
              </a:rPr>
              <a:t>. </a:t>
            </a:r>
          </a:p>
          <a:p>
            <a:pPr indent="533400" algn="just" defTabSz="914400" eaLnBrk="0" fontAlgn="base" hangingPunct="0">
              <a:spcBef>
                <a:spcPts val="200"/>
              </a:spcBef>
              <a:spcAft>
                <a:spcPts val="200"/>
              </a:spcAft>
              <a:defRPr/>
            </a:pPr>
            <a:endParaRPr lang="vi-VN" sz="1000" b="1" dirty="0">
              <a:solidFill>
                <a:srgbClr val="800000"/>
              </a:solidFill>
              <a:latin typeface="Arial" panose="020B0604020202020204" pitchFamily="34" charset="0"/>
              <a:ea typeface="Times New Roman"/>
              <a:cs typeface="Arial" panose="020B0604020202020204" pitchFamily="34" charset="0"/>
            </a:endParaRPr>
          </a:p>
          <a:p>
            <a:pPr indent="533400" algn="just" defTabSz="914400" eaLnBrk="0" fontAlgn="base" hangingPunct="0">
              <a:spcBef>
                <a:spcPts val="200"/>
              </a:spcBef>
              <a:spcAft>
                <a:spcPts val="200"/>
              </a:spcAft>
              <a:defRPr/>
            </a:pPr>
            <a:r>
              <a:rPr lang="en-US" sz="2400" b="1" dirty="0">
                <a:solidFill>
                  <a:srgbClr val="800000"/>
                </a:solidFill>
                <a:latin typeface="Arial" panose="020B0604020202020204" pitchFamily="34" charset="0"/>
                <a:ea typeface="Times New Roman"/>
                <a:cs typeface="Arial" panose="020B0604020202020204" pitchFamily="34" charset="0"/>
              </a:rPr>
              <a:t>-&gt; </a:t>
            </a:r>
            <a:r>
              <a:rPr lang="en-US" sz="2400" b="1" dirty="0" err="1">
                <a:solidFill>
                  <a:srgbClr val="800000"/>
                </a:solidFill>
                <a:latin typeface="Arial" panose="020B0604020202020204" pitchFamily="34" charset="0"/>
                <a:ea typeface="Times New Roman"/>
                <a:cs typeface="Arial" panose="020B0604020202020204" pitchFamily="34" charset="0"/>
              </a:rPr>
              <a:t>Đây</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là</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một</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mâu</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thuẫn</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của</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sản</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xuất</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hàng</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hoá</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nó</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chỉ</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được</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giải</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quyết</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thông</a:t>
            </a:r>
            <a:r>
              <a:rPr lang="en-US" sz="2400" b="1" dirty="0">
                <a:solidFill>
                  <a:srgbClr val="800000"/>
                </a:solidFill>
                <a:latin typeface="Arial" panose="020B0604020202020204" pitchFamily="34" charset="0"/>
                <a:ea typeface="Times New Roman"/>
                <a:cs typeface="Arial" panose="020B0604020202020204" pitchFamily="34" charset="0"/>
              </a:rPr>
              <a:t> qua </a:t>
            </a:r>
            <a:r>
              <a:rPr lang="en-US" sz="2400" b="1" dirty="0" err="1">
                <a:solidFill>
                  <a:srgbClr val="800000"/>
                </a:solidFill>
                <a:latin typeface="Arial" panose="020B0604020202020204" pitchFamily="34" charset="0"/>
                <a:ea typeface="Times New Roman"/>
                <a:cs typeface="Arial" panose="020B0604020202020204" pitchFamily="34" charset="0"/>
              </a:rPr>
              <a:t>trao</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đổi</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mua</a:t>
            </a:r>
            <a:r>
              <a:rPr lang="en-US" sz="2400" b="1" dirty="0">
                <a:solidFill>
                  <a:srgbClr val="800000"/>
                </a:solidFill>
                <a:latin typeface="Arial" panose="020B0604020202020204" pitchFamily="34" charset="0"/>
                <a:ea typeface="Times New Roman"/>
                <a:cs typeface="Arial" panose="020B0604020202020204" pitchFamily="34" charset="0"/>
              </a:rPr>
              <a:t> - </a:t>
            </a:r>
            <a:r>
              <a:rPr lang="en-US" sz="2400" b="1" dirty="0" err="1">
                <a:solidFill>
                  <a:srgbClr val="800000"/>
                </a:solidFill>
                <a:latin typeface="Arial" panose="020B0604020202020204" pitchFamily="34" charset="0"/>
                <a:ea typeface="Times New Roman"/>
                <a:cs typeface="Arial" panose="020B0604020202020204" pitchFamily="34" charset="0"/>
              </a:rPr>
              <a:t>bán</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sản</a:t>
            </a:r>
            <a:r>
              <a:rPr lang="en-US" sz="2400" b="1" dirty="0">
                <a:solidFill>
                  <a:srgbClr val="800000"/>
                </a:solidFill>
                <a:latin typeface="Arial" panose="020B0604020202020204" pitchFamily="34" charset="0"/>
                <a:ea typeface="Times New Roman"/>
                <a:cs typeface="Arial" panose="020B0604020202020204" pitchFamily="34" charset="0"/>
              </a:rPr>
              <a:t> </a:t>
            </a:r>
            <a:r>
              <a:rPr lang="en-US" sz="2400" b="1" dirty="0" err="1">
                <a:solidFill>
                  <a:srgbClr val="800000"/>
                </a:solidFill>
                <a:latin typeface="Arial" panose="020B0604020202020204" pitchFamily="34" charset="0"/>
                <a:ea typeface="Times New Roman"/>
                <a:cs typeface="Arial" panose="020B0604020202020204" pitchFamily="34" charset="0"/>
              </a:rPr>
              <a:t>phẩm</a:t>
            </a:r>
            <a:r>
              <a:rPr lang="en-US" sz="2400" b="1" dirty="0">
                <a:solidFill>
                  <a:srgbClr val="800000"/>
                </a:solidFill>
                <a:latin typeface="Arial" panose="020B0604020202020204" pitchFamily="34" charset="0"/>
                <a:ea typeface="Times New Roman"/>
                <a:cs typeface="Arial" panose="020B0604020202020204" pitchFamily="34" charset="0"/>
              </a:rPr>
              <a:t>.</a:t>
            </a:r>
          </a:p>
        </p:txBody>
      </p:sp>
      <p:sp>
        <p:nvSpPr>
          <p:cNvPr id="22" name="Rectangle 21"/>
          <p:cNvSpPr>
            <a:spLocks noChangeArrowheads="1"/>
          </p:cNvSpPr>
          <p:nvPr/>
        </p:nvSpPr>
        <p:spPr bwMode="auto">
          <a:xfrm>
            <a:off x="1466166" y="4719433"/>
            <a:ext cx="9781735" cy="120032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indent="5334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altLang="en-US" sz="2400" i="1" dirty="0">
                <a:solidFill>
                  <a:srgbClr val="660066"/>
                </a:solidFill>
                <a:cs typeface="Times New Roman" panose="02020603050405020304" pitchFamily="18" charset="0"/>
              </a:rPr>
              <a:t>→ </a:t>
            </a:r>
            <a:r>
              <a:rPr lang="en-US" altLang="en-US" sz="2400" i="1" dirty="0" err="1">
                <a:cs typeface="Times New Roman" panose="02020603050405020304" pitchFamily="18" charset="0"/>
              </a:rPr>
              <a:t>Tóm</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lại</a:t>
            </a:r>
            <a:r>
              <a:rPr lang="en-US" altLang="en-US" sz="2400" i="1" dirty="0">
                <a:solidFill>
                  <a:srgbClr val="660066"/>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sản</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xuất</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hàng</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hoá</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chỉ</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ra</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đời</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khi</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có</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đủ</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cả</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hai</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điều</a:t>
            </a:r>
            <a:r>
              <a:rPr lang="en-US" altLang="en-US" sz="2400" b="1" i="1" u="sng" dirty="0">
                <a:solidFill>
                  <a:srgbClr val="FF0000"/>
                </a:solidFill>
                <a:cs typeface="Times New Roman" panose="02020603050405020304" pitchFamily="18" charset="0"/>
              </a:rPr>
              <a:t> </a:t>
            </a:r>
            <a:r>
              <a:rPr lang="en-US" altLang="en-US" sz="2400" b="1" i="1" u="sng" dirty="0" err="1">
                <a:solidFill>
                  <a:srgbClr val="FF0000"/>
                </a:solidFill>
                <a:cs typeface="Times New Roman" panose="02020603050405020304" pitchFamily="18" charset="0"/>
              </a:rPr>
              <a:t>kiện</a:t>
            </a:r>
            <a:r>
              <a:rPr lang="en-US" altLang="en-US" sz="2400" b="1" i="1" u="sng" dirty="0">
                <a:solidFill>
                  <a:srgbClr val="FF0000"/>
                </a:solidFill>
                <a:cs typeface="Times New Roman" panose="02020603050405020304" pitchFamily="18" charset="0"/>
              </a:rPr>
              <a:t> </a:t>
            </a:r>
            <a:r>
              <a:rPr lang="en-US" altLang="en-US" sz="2400" i="1" dirty="0" err="1">
                <a:cs typeface="Times New Roman" panose="02020603050405020304" pitchFamily="18" charset="0"/>
              </a:rPr>
              <a:t>nói</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trên</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nếu</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thiếu</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một</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trong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hai</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điều</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kiện</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ấy</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thì</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không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có</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sản</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xuất</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hàng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hoá</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và</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sản</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phẩm</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của</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lao</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động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không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mang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hình</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thái</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hàng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hoá</a:t>
            </a:r>
            <a:r>
              <a:rPr lang="en-US" altLang="en-US" sz="2400" i="1" dirty="0">
                <a:cs typeface="Times New Roman" panose="02020603050405020304" pitchFamily="18" charset="0"/>
              </a:rPr>
              <a:t>..</a:t>
            </a:r>
          </a:p>
        </p:txBody>
      </p:sp>
      <p:pic>
        <p:nvPicPr>
          <p:cNvPr id="8" name="Picture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983711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fade">
                                      <p:cBhvr>
                                        <p:cTn id="14" dur="1000"/>
                                        <p:tgtEl>
                                          <p:spTgt spid="21"/>
                                        </p:tgtEl>
                                      </p:cBhvr>
                                    </p:animEffect>
                                    <p:anim calcmode="lin" valueType="num">
                                      <p:cBhvr>
                                        <p:cTn id="15" dur="1000" fill="hold"/>
                                        <p:tgtEl>
                                          <p:spTgt spid="21"/>
                                        </p:tgtEl>
                                        <p:attrNameLst>
                                          <p:attrName>ppt_x</p:attrName>
                                        </p:attrNameLst>
                                      </p:cBhvr>
                                      <p:tavLst>
                                        <p:tav tm="0">
                                          <p:val>
                                            <p:strVal val="#ppt_x"/>
                                          </p:val>
                                        </p:tav>
                                        <p:tav tm="100000">
                                          <p:val>
                                            <p:strVal val="#ppt_x"/>
                                          </p:val>
                                        </p:tav>
                                      </p:tavLst>
                                    </p:anim>
                                    <p:anim calcmode="lin" valueType="num">
                                      <p:cBhvr>
                                        <p:cTn id="16"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fade">
                                      <p:cBhvr>
                                        <p:cTn id="21" dur="1000"/>
                                        <p:tgtEl>
                                          <p:spTgt spid="22"/>
                                        </p:tgtEl>
                                      </p:cBhvr>
                                    </p:animEffect>
                                    <p:anim calcmode="lin" valueType="num">
                                      <p:cBhvr>
                                        <p:cTn id="22" dur="1000" fill="hold"/>
                                        <p:tgtEl>
                                          <p:spTgt spid="22"/>
                                        </p:tgtEl>
                                        <p:attrNameLst>
                                          <p:attrName>ppt_x</p:attrName>
                                        </p:attrNameLst>
                                      </p:cBhvr>
                                      <p:tavLst>
                                        <p:tav tm="0">
                                          <p:val>
                                            <p:strVal val="#ppt_x"/>
                                          </p:val>
                                        </p:tav>
                                        <p:tav tm="100000">
                                          <p:val>
                                            <p:strVal val="#ppt_x"/>
                                          </p:val>
                                        </p:tav>
                                      </p:tavLst>
                                    </p:anim>
                                    <p:anim calcmode="lin" valueType="num">
                                      <p:cBhvr>
                                        <p:cTn id="23"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2"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0" y="1010921"/>
            <a:ext cx="12192000" cy="896092"/>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23A64"/>
              </a:solidFill>
              <a:effectLst/>
              <a:uLnTx/>
              <a:uFillTx/>
              <a:latin typeface="Times New Roman"/>
              <a:ea typeface="+mn-ea"/>
              <a:cs typeface="+mn-cs"/>
            </a:endParaRPr>
          </a:p>
        </p:txBody>
      </p:sp>
      <p:sp>
        <p:nvSpPr>
          <p:cNvPr id="58" name="Title 1"/>
          <p:cNvSpPr txBox="1">
            <a:spLocks noChangeArrowheads="1"/>
          </p:cNvSpPr>
          <p:nvPr/>
        </p:nvSpPr>
        <p:spPr>
          <a:xfrm>
            <a:off x="3682670" y="1329547"/>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marL="0" marR="0" lvl="0" indent="0" algn="r" defTabSz="914400" rtl="0" eaLnBrk="1" fontAlgn="auto" latinLnBrk="0" hangingPunct="1">
              <a:lnSpc>
                <a:spcPct val="100000"/>
              </a:lnSpc>
              <a:spcBef>
                <a:spcPts val="0"/>
              </a:spcBef>
              <a:spcAft>
                <a:spcPts val="0"/>
              </a:spcAft>
              <a:buClr>
                <a:srgbClr val="1F1A33"/>
              </a:buClr>
              <a:buSzPts val="4200"/>
              <a:buFont typeface="Advent Pro SemiBold"/>
              <a:buNone/>
              <a:tabLst/>
              <a:defRPr/>
            </a:pPr>
            <a:r>
              <a:rPr kumimoji="0" lang="en-US" altLang="en-US" sz="2800" b="1" i="0" u="none" strike="noStrike" kern="0" cap="none" spc="0" normalizeH="0" baseline="0" noProof="0" dirty="0">
                <a:ln>
                  <a:noFill/>
                </a:ln>
                <a:solidFill>
                  <a:srgbClr val="660033"/>
                </a:solidFill>
                <a:effectLst/>
                <a:uLnTx/>
                <a:uFillTx/>
                <a:latin typeface="Arial"/>
                <a:cs typeface="Times New Roman" panose="02020603050405020304" pitchFamily="18" charset="0"/>
                <a:sym typeface="Advent Pro SemiBold"/>
              </a:rPr>
              <a:t>2.1.1. SẢN XUẤT HÀNG HÓA</a:t>
            </a:r>
          </a:p>
        </p:txBody>
      </p:sp>
      <p:sp>
        <p:nvSpPr>
          <p:cNvPr id="23" name="Google Shape;231;p26"/>
          <p:cNvSpPr/>
          <p:nvPr/>
        </p:nvSpPr>
        <p:spPr>
          <a:xfrm>
            <a:off x="3876326" y="6314767"/>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ea typeface="+mn-ea"/>
              <a:cs typeface="Arial"/>
              <a:sym typeface="Arial"/>
            </a:endParaRPr>
          </a:p>
        </p:txBody>
      </p:sp>
      <p:sp>
        <p:nvSpPr>
          <p:cNvPr id="24" name="Rectangle 23"/>
          <p:cNvSpPr/>
          <p:nvPr/>
        </p:nvSpPr>
        <p:spPr>
          <a:xfrm>
            <a:off x="1083247" y="1571961"/>
            <a:ext cx="10916495" cy="749208"/>
          </a:xfrm>
          <a:prstGeom prst="rect">
            <a:avLst/>
          </a:prstGeom>
        </p:spPr>
        <p:style>
          <a:lnRef idx="0">
            <a:schemeClr val="dk2">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pic>
        <p:nvPicPr>
          <p:cNvPr id="1026" name="Picture 2" descr="Đặt Câu Hỏi Hình ảnh PNG | Vector và các tập tin PSD | Tải về miễn phí trên  Pngtree">
            <a:extLst>
              <a:ext uri="{FF2B5EF4-FFF2-40B4-BE49-F238E27FC236}">
                <a16:creationId xmlns="" xmlns:a16="http://schemas.microsoft.com/office/drawing/2014/main" id="{15EF198D-0852-4781-91C1-991765DAEC9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2139" y="1946565"/>
            <a:ext cx="3687156" cy="4241294"/>
          </a:xfrm>
          <a:prstGeom prst="rect">
            <a:avLst/>
          </a:prstGeom>
          <a:noFill/>
          <a:extLst>
            <a:ext uri="{909E8E84-426E-40DD-AFC4-6F175D3DCCD1}">
              <a14:hiddenFill xmlns:a14="http://schemas.microsoft.com/office/drawing/2010/main">
                <a:solidFill>
                  <a:srgbClr val="FFFFFF"/>
                </a:solidFill>
              </a14:hiddenFill>
            </a:ext>
          </a:extLst>
        </p:spPr>
      </p:pic>
      <p:sp>
        <p:nvSpPr>
          <p:cNvPr id="3" name="Thought Bubble: Cloud 2">
            <a:extLst>
              <a:ext uri="{FF2B5EF4-FFF2-40B4-BE49-F238E27FC236}">
                <a16:creationId xmlns="" xmlns:a16="http://schemas.microsoft.com/office/drawing/2014/main" id="{FC512423-7D3C-490D-B686-15F9EE6BA7AA}"/>
              </a:ext>
            </a:extLst>
          </p:cNvPr>
          <p:cNvSpPr/>
          <p:nvPr/>
        </p:nvSpPr>
        <p:spPr>
          <a:xfrm>
            <a:off x="5529943" y="1946565"/>
            <a:ext cx="5187083" cy="2438400"/>
          </a:xfrm>
          <a:prstGeom prst="cloudCallout">
            <a:avLst/>
          </a:prstGeom>
          <a:solidFill>
            <a:srgbClr val="CCFFCC"/>
          </a:solidFill>
          <a:ln>
            <a:solidFill>
              <a:srgbClr val="00B050"/>
            </a:solidFill>
          </a:ln>
        </p:spPr>
        <p:style>
          <a:lnRef idx="1">
            <a:schemeClr val="accent2"/>
          </a:lnRef>
          <a:fillRef idx="2">
            <a:schemeClr val="accent2"/>
          </a:fillRef>
          <a:effectRef idx="1">
            <a:schemeClr val="accent2"/>
          </a:effectRef>
          <a:fontRef idx="minor">
            <a:schemeClr val="dk1"/>
          </a:fontRef>
        </p:style>
        <p:txBody>
          <a:bodyPr rtlCol="0" anchor="ctr"/>
          <a:lstStyle/>
          <a:p>
            <a:pPr algn="ctr"/>
            <a:r>
              <a:rPr lang="vi-VN" altLang="en-US" sz="2800" b="1" dirty="0">
                <a:solidFill>
                  <a:srgbClr val="FF0066"/>
                </a:solidFill>
                <a:latin typeface="Arial" panose="020B0604020202020204" pitchFamily="34" charset="0"/>
                <a:cs typeface="Arial" panose="020B0604020202020204" pitchFamily="34" charset="0"/>
              </a:rPr>
              <a:t>S</a:t>
            </a:r>
            <a:r>
              <a:rPr lang="en-US" altLang="en-US" sz="2800" b="1" dirty="0" err="1">
                <a:solidFill>
                  <a:srgbClr val="FF0066"/>
                </a:solidFill>
                <a:latin typeface="Arial" panose="020B0604020202020204" pitchFamily="34" charset="0"/>
                <a:cs typeface="Arial" panose="020B0604020202020204" pitchFamily="34" charset="0"/>
              </a:rPr>
              <a:t>ản</a:t>
            </a:r>
            <a:r>
              <a:rPr lang="en-US" altLang="en-US" sz="2800" b="1" dirty="0">
                <a:solidFill>
                  <a:srgbClr val="FF0066"/>
                </a:solidFill>
                <a:latin typeface="Arial" panose="020B0604020202020204" pitchFamily="34" charset="0"/>
                <a:cs typeface="Arial" panose="020B0604020202020204" pitchFamily="34" charset="0"/>
              </a:rPr>
              <a:t> </a:t>
            </a:r>
            <a:r>
              <a:rPr lang="en-US" altLang="en-US" sz="2800" b="1" dirty="0" err="1">
                <a:solidFill>
                  <a:srgbClr val="FF0066"/>
                </a:solidFill>
                <a:latin typeface="Arial" panose="020B0604020202020204" pitchFamily="34" charset="0"/>
                <a:cs typeface="Arial" panose="020B0604020202020204" pitchFamily="34" charset="0"/>
              </a:rPr>
              <a:t>xuất</a:t>
            </a:r>
            <a:r>
              <a:rPr lang="en-US" altLang="en-US" sz="2800" b="1" dirty="0">
                <a:solidFill>
                  <a:srgbClr val="FF0066"/>
                </a:solidFill>
                <a:latin typeface="Arial" panose="020B0604020202020204" pitchFamily="34" charset="0"/>
                <a:cs typeface="Arial" panose="020B0604020202020204" pitchFamily="34" charset="0"/>
              </a:rPr>
              <a:t> </a:t>
            </a:r>
            <a:r>
              <a:rPr lang="en-US" altLang="en-US" sz="2800" b="1" dirty="0" err="1">
                <a:solidFill>
                  <a:srgbClr val="FF0066"/>
                </a:solidFill>
                <a:latin typeface="Arial" panose="020B0604020202020204" pitchFamily="34" charset="0"/>
                <a:cs typeface="Arial" panose="020B0604020202020204" pitchFamily="34" charset="0"/>
              </a:rPr>
              <a:t>hàng</a:t>
            </a:r>
            <a:r>
              <a:rPr lang="en-US" altLang="en-US" sz="2800" b="1" dirty="0">
                <a:solidFill>
                  <a:srgbClr val="FF0066"/>
                </a:solidFill>
                <a:latin typeface="Arial" panose="020B0604020202020204" pitchFamily="34" charset="0"/>
                <a:cs typeface="Arial" panose="020B0604020202020204" pitchFamily="34" charset="0"/>
              </a:rPr>
              <a:t> </a:t>
            </a:r>
            <a:r>
              <a:rPr lang="en-US" altLang="en-US" sz="2800" b="1" dirty="0" err="1">
                <a:solidFill>
                  <a:srgbClr val="FF0066"/>
                </a:solidFill>
                <a:latin typeface="Arial" panose="020B0604020202020204" pitchFamily="34" charset="0"/>
                <a:cs typeface="Arial" panose="020B0604020202020204" pitchFamily="34" charset="0"/>
              </a:rPr>
              <a:t>hoá</a:t>
            </a:r>
            <a:r>
              <a:rPr lang="vi-VN" altLang="en-US" sz="2800" b="1" dirty="0">
                <a:solidFill>
                  <a:srgbClr val="FF0066"/>
                </a:solidFill>
                <a:latin typeface="Arial" panose="020B0604020202020204" pitchFamily="34" charset="0"/>
                <a:cs typeface="Arial" panose="020B0604020202020204" pitchFamily="34" charset="0"/>
              </a:rPr>
              <a:t> có ưu thế gì?</a:t>
            </a:r>
            <a:endParaRPr lang="en-US" sz="2800" dirty="0">
              <a:solidFill>
                <a:srgbClr val="FF0066"/>
              </a:solidFill>
              <a:latin typeface="Arial" panose="020B0604020202020204" pitchFamily="34" charset="0"/>
              <a:cs typeface="Arial" panose="020B0604020202020204" pitchFamily="34" charset="0"/>
            </a:endParaRPr>
          </a:p>
        </p:txBody>
      </p:sp>
      <p:pic>
        <p:nvPicPr>
          <p:cNvPr id="8" name="Picture 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18459943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139725" y="912165"/>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7844" y="10762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61" name="TextBox 1"/>
          <p:cNvSpPr txBox="1">
            <a:spLocks noChangeArrowheads="1"/>
          </p:cNvSpPr>
          <p:nvPr/>
        </p:nvSpPr>
        <p:spPr bwMode="auto">
          <a:xfrm>
            <a:off x="3636031" y="1756234"/>
            <a:ext cx="4919937"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ClrTx/>
              <a:buFont typeface="Wingdings" panose="05000000000000000000" pitchFamily="2" charset="2"/>
              <a:buChar char="q"/>
            </a:pPr>
            <a:r>
              <a:rPr lang="en-US" altLang="en-US" sz="2400" b="1" dirty="0" err="1">
                <a:solidFill>
                  <a:srgbClr val="00B050"/>
                </a:solidFill>
                <a:cs typeface="Arial" panose="020B0604020202020204" pitchFamily="34" charset="0"/>
              </a:rPr>
              <a:t>Ưu</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thế</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của</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sản</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xuất</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hàng</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hóa</a:t>
            </a:r>
            <a:endParaRPr lang="en-US" altLang="en-US" sz="2400" b="1" dirty="0">
              <a:solidFill>
                <a:srgbClr val="00B050"/>
              </a:solidFill>
              <a:cs typeface="Arial" panose="020B0604020202020204" pitchFamily="34" charset="0"/>
            </a:endParaRPr>
          </a:p>
        </p:txBody>
      </p:sp>
      <p:sp>
        <p:nvSpPr>
          <p:cNvPr id="23" name="Google Shape;231;p26"/>
          <p:cNvSpPr/>
          <p:nvPr/>
        </p:nvSpPr>
        <p:spPr>
          <a:xfrm>
            <a:off x="4928278" y="6233143"/>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0" name="Rectangle 19"/>
          <p:cNvSpPr>
            <a:spLocks noChangeArrowheads="1"/>
          </p:cNvSpPr>
          <p:nvPr/>
        </p:nvSpPr>
        <p:spPr bwMode="auto">
          <a:xfrm>
            <a:off x="980808" y="2164893"/>
            <a:ext cx="1099121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000" b="1" i="1" u="sng" dirty="0" err="1">
                <a:solidFill>
                  <a:srgbClr val="CC0099"/>
                </a:solidFill>
                <a:latin typeface="Arial" panose="020B0604020202020204" pitchFamily="34" charset="0"/>
                <a:ea typeface="Times New Roman" panose="02020603050405020304" pitchFamily="18" charset="0"/>
                <a:cs typeface="Arial" panose="020B0604020202020204" pitchFamily="34" charset="0"/>
              </a:rPr>
              <a:t>Thứ</a:t>
            </a:r>
            <a:r>
              <a:rPr lang="en-US" sz="2000" b="1" i="1" u="sng"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b="1" i="1" u="sng" dirty="0" err="1">
                <a:solidFill>
                  <a:srgbClr val="CC0099"/>
                </a:solidFill>
                <a:latin typeface="Arial" panose="020B0604020202020204" pitchFamily="34" charset="0"/>
                <a:ea typeface="Times New Roman" panose="02020603050405020304" pitchFamily="18" charset="0"/>
                <a:cs typeface="Arial" panose="020B0604020202020204" pitchFamily="34" charset="0"/>
              </a:rPr>
              <a:t>nhất</a:t>
            </a:r>
            <a:r>
              <a:rPr lang="en-US" sz="2000" b="1" i="1" dirty="0">
                <a:solidFill>
                  <a:srgbClr val="CC0099"/>
                </a:solidFill>
                <a:latin typeface="Arial" panose="020B0604020202020204" pitchFamily="34" charset="0"/>
                <a:ea typeface="Times New Roman" panose="02020603050405020304" pitchFamily="18" charset="0"/>
                <a:cs typeface="Arial" panose="020B0604020202020204" pitchFamily="34" charset="0"/>
              </a:rPr>
              <a:t>:</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Khai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thác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cách</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hiệu</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quả</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ưu</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thế</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về</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tự</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con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người</a:t>
            </a:r>
            <a:endPar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endParaRPr>
          </a:p>
          <a:p>
            <a:pPr algn="ctr" defTabSz="914400" eaLnBrk="0" fontAlgn="base" hangingPunct="0">
              <a:lnSpc>
                <a:spcPct val="100000"/>
              </a:lnSpc>
              <a:spcBef>
                <a:spcPct val="0"/>
              </a:spcBef>
              <a:spcAft>
                <a:spcPct val="0"/>
              </a:spcAft>
              <a:buNone/>
            </a:pP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từng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vùng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từng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địa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phương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b="1"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p>
        </p:txBody>
      </p:sp>
      <p:sp>
        <p:nvSpPr>
          <p:cNvPr id="21" name="Cloud Callout 20"/>
          <p:cNvSpPr/>
          <p:nvPr/>
        </p:nvSpPr>
        <p:spPr>
          <a:xfrm>
            <a:off x="211050" y="2257932"/>
            <a:ext cx="1434904" cy="60327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3074" name="Picture 2" descr="ban do 7 vung kinh te Viet Na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45954" y="2872779"/>
            <a:ext cx="2799437" cy="3192723"/>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Cảng Nha Trang - CÔNG TY TNHH MTV HOA TIÊU HÀNG HẢI KHU VỰC VIII"/>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53826" y="3083860"/>
            <a:ext cx="2129587" cy="1619471"/>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Tin tức, hình ảnh, video clip mới nhất về dong thap muoi"/>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616902" y="3124330"/>
            <a:ext cx="2256230" cy="144780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6271720" y="4703331"/>
            <a:ext cx="1390189" cy="369332"/>
          </a:xfrm>
          <a:prstGeom prst="rect">
            <a:avLst/>
          </a:prstGeom>
        </p:spPr>
        <p:txBody>
          <a:bodyPr wrap="none">
            <a:spAutoFit/>
          </a:bodyPr>
          <a:lstStyle/>
          <a:p>
            <a:pPr algn="ctr" defTabSz="914400" eaLnBrk="0" fontAlgn="base" hangingPunct="0">
              <a:lnSpc>
                <a:spcPct val="100000"/>
              </a:lnSpc>
              <a:spcBef>
                <a:spcPct val="0"/>
              </a:spcBef>
              <a:spcAft>
                <a:spcPct val="0"/>
              </a:spcAft>
              <a:buNone/>
            </a:pP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Nha</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Trang</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b="1"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p>
        </p:txBody>
      </p:sp>
      <p:sp>
        <p:nvSpPr>
          <p:cNvPr id="4" name="Rectangle 3"/>
          <p:cNvSpPr/>
          <p:nvPr/>
        </p:nvSpPr>
        <p:spPr>
          <a:xfrm>
            <a:off x="10338989" y="4550789"/>
            <a:ext cx="1321836" cy="369332"/>
          </a:xfrm>
          <a:prstGeom prst="rect">
            <a:avLst/>
          </a:prstGeom>
        </p:spPr>
        <p:txBody>
          <a:bodyPr wrap="none">
            <a:spAutoFit/>
          </a:bodyPr>
          <a:lstStyle/>
          <a:p>
            <a:pPr algn="ctr" defTabSz="914400" eaLnBrk="0" fontAlgn="base" hangingPunct="0">
              <a:lnSpc>
                <a:spcPct val="100000"/>
              </a:lnSpc>
              <a:spcBef>
                <a:spcPct val="0"/>
              </a:spcBef>
              <a:spcAft>
                <a:spcPct val="0"/>
              </a:spcAft>
              <a:buNone/>
            </a:pP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Tháp</a:t>
            </a:r>
            <a:endParaRPr lang="en-US" b="1" dirty="0">
              <a:solidFill>
                <a:srgbClr val="002060"/>
              </a:solidFill>
              <a:latin typeface="Arial" panose="020B0604020202020204" pitchFamily="34" charset="0"/>
              <a:ea typeface="Times New Roman" panose="02020603050405020304" pitchFamily="18" charset="0"/>
              <a:cs typeface="Arial" panose="020B0604020202020204" pitchFamily="34" charset="0"/>
            </a:endParaRPr>
          </a:p>
        </p:txBody>
      </p:sp>
      <p:pic>
        <p:nvPicPr>
          <p:cNvPr id="3080" name="Picture 8" descr="Khu công nghiệp Gang Thép Thái Nguyên. - Thành phố Thái Nguyê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17980" y="4153155"/>
            <a:ext cx="2157540" cy="1720714"/>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8222713" y="5827519"/>
            <a:ext cx="1556836" cy="369332"/>
          </a:xfrm>
          <a:prstGeom prst="rect">
            <a:avLst/>
          </a:prstGeom>
        </p:spPr>
        <p:txBody>
          <a:bodyPr wrap="none">
            <a:spAutoFit/>
          </a:bodyPr>
          <a:lstStyle/>
          <a:p>
            <a:pPr algn="ctr" defTabSz="914400" eaLnBrk="0" fontAlgn="base" hangingPunct="0">
              <a:lnSpc>
                <a:spcPct val="100000"/>
              </a:lnSpc>
              <a:spcBef>
                <a:spcPct val="0"/>
              </a:spcBef>
              <a:spcAft>
                <a:spcPct val="0"/>
              </a:spcAft>
              <a:buNone/>
            </a:pP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Thái</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Nguyên</a:t>
            </a:r>
            <a:r>
              <a:rPr lang="en-US" b="1"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p>
        </p:txBody>
      </p:sp>
      <p:pic>
        <p:nvPicPr>
          <p:cNvPr id="15" name="Picture 14"/>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427749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grpId="0" nodeType="clickEffect">
                                  <p:stCondLst>
                                    <p:cond delay="0"/>
                                  </p:stCondLst>
                                  <p:childTnLst>
                                    <p:set>
                                      <p:cBhvr>
                                        <p:cTn id="14" dur="1" fill="hold">
                                          <p:stCondLst>
                                            <p:cond delay="0"/>
                                          </p:stCondLst>
                                        </p:cTn>
                                        <p:tgtEl>
                                          <p:spTgt spid="61"/>
                                        </p:tgtEl>
                                        <p:attrNameLst>
                                          <p:attrName>style.visibility</p:attrName>
                                        </p:attrNameLst>
                                      </p:cBhvr>
                                      <p:to>
                                        <p:strVal val="visible"/>
                                      </p:to>
                                    </p:set>
                                    <p:animEffect transition="in" filter="barn(inVertical)">
                                      <p:cBhvr>
                                        <p:cTn id="15" dur="500"/>
                                        <p:tgtEl>
                                          <p:spTgt spid="61"/>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wipe(down)">
                                      <p:cBhvr>
                                        <p:cTn id="20" dur="500"/>
                                        <p:tgtEl>
                                          <p:spTgt spid="20"/>
                                        </p:tgtEl>
                                      </p:cBhvr>
                                    </p:animEffect>
                                  </p:childTnLst>
                                </p:cTn>
                              </p:par>
                            </p:childTnLst>
                          </p:cTn>
                        </p:par>
                      </p:childTnLst>
                    </p:cTn>
                  </p:par>
                  <p:par>
                    <p:cTn id="21" fill="hold">
                      <p:stCondLst>
                        <p:cond delay="indefinite"/>
                      </p:stCondLst>
                      <p:childTnLst>
                        <p:par>
                          <p:cTn id="22" fill="hold">
                            <p:stCondLst>
                              <p:cond delay="0"/>
                            </p:stCondLst>
                            <p:childTnLst>
                              <p:par>
                                <p:cTn id="23" presetID="16" presetClass="entr" presetSubtype="21"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barn(inVertical)">
                                      <p:cBhvr>
                                        <p:cTn id="25" dur="500"/>
                                        <p:tgtEl>
                                          <p:spTgt spid="21"/>
                                        </p:tgtEl>
                                      </p:cBhvr>
                                    </p:animEffect>
                                  </p:childTnLst>
                                </p:cTn>
                              </p:par>
                            </p:childTnLst>
                          </p:cTn>
                        </p:par>
                      </p:childTnLst>
                    </p:cTn>
                  </p:par>
                  <p:par>
                    <p:cTn id="26" fill="hold">
                      <p:stCondLst>
                        <p:cond delay="indefinite"/>
                      </p:stCondLst>
                      <p:childTnLst>
                        <p:par>
                          <p:cTn id="27" fill="hold">
                            <p:stCondLst>
                              <p:cond delay="0"/>
                            </p:stCondLst>
                            <p:childTnLst>
                              <p:par>
                                <p:cTn id="28" presetID="16" presetClass="entr" presetSubtype="21" fill="hold" nodeType="clickEffect">
                                  <p:stCondLst>
                                    <p:cond delay="0"/>
                                  </p:stCondLst>
                                  <p:childTnLst>
                                    <p:set>
                                      <p:cBhvr>
                                        <p:cTn id="29" dur="1" fill="hold">
                                          <p:stCondLst>
                                            <p:cond delay="0"/>
                                          </p:stCondLst>
                                        </p:cTn>
                                        <p:tgtEl>
                                          <p:spTgt spid="3074"/>
                                        </p:tgtEl>
                                        <p:attrNameLst>
                                          <p:attrName>style.visibility</p:attrName>
                                        </p:attrNameLst>
                                      </p:cBhvr>
                                      <p:to>
                                        <p:strVal val="visible"/>
                                      </p:to>
                                    </p:set>
                                    <p:animEffect transition="in" filter="barn(inVertical)">
                                      <p:cBhvr>
                                        <p:cTn id="30" dur="500"/>
                                        <p:tgtEl>
                                          <p:spTgt spid="3074"/>
                                        </p:tgtEl>
                                      </p:cBhvr>
                                    </p:animEffect>
                                  </p:childTnLst>
                                </p:cTn>
                              </p:par>
                            </p:childTnLst>
                          </p:cTn>
                        </p:par>
                      </p:childTnLst>
                    </p:cTn>
                  </p:par>
                  <p:par>
                    <p:cTn id="31" fill="hold">
                      <p:stCondLst>
                        <p:cond delay="indefinite"/>
                      </p:stCondLst>
                      <p:childTnLst>
                        <p:par>
                          <p:cTn id="32" fill="hold">
                            <p:stCondLst>
                              <p:cond delay="0"/>
                            </p:stCondLst>
                            <p:childTnLst>
                              <p:par>
                                <p:cTn id="33" presetID="16" presetClass="entr" presetSubtype="21" fill="hold" nodeType="clickEffect">
                                  <p:stCondLst>
                                    <p:cond delay="0"/>
                                  </p:stCondLst>
                                  <p:childTnLst>
                                    <p:set>
                                      <p:cBhvr>
                                        <p:cTn id="34" dur="1" fill="hold">
                                          <p:stCondLst>
                                            <p:cond delay="0"/>
                                          </p:stCondLst>
                                        </p:cTn>
                                        <p:tgtEl>
                                          <p:spTgt spid="3076"/>
                                        </p:tgtEl>
                                        <p:attrNameLst>
                                          <p:attrName>style.visibility</p:attrName>
                                        </p:attrNameLst>
                                      </p:cBhvr>
                                      <p:to>
                                        <p:strVal val="visible"/>
                                      </p:to>
                                    </p:set>
                                    <p:animEffect transition="in" filter="barn(inVertical)">
                                      <p:cBhvr>
                                        <p:cTn id="35" dur="500"/>
                                        <p:tgtEl>
                                          <p:spTgt spid="3076"/>
                                        </p:tgtEl>
                                      </p:cBhvr>
                                    </p:animEffect>
                                  </p:childTnLst>
                                </p:cTn>
                              </p:par>
                              <p:par>
                                <p:cTn id="36" presetID="16" presetClass="entr" presetSubtype="21" fill="hold" grpId="0" nodeType="withEffect">
                                  <p:stCondLst>
                                    <p:cond delay="0"/>
                                  </p:stCondLst>
                                  <p:childTnLst>
                                    <p:set>
                                      <p:cBhvr>
                                        <p:cTn id="37" dur="1" fill="hold">
                                          <p:stCondLst>
                                            <p:cond delay="0"/>
                                          </p:stCondLst>
                                        </p:cTn>
                                        <p:tgtEl>
                                          <p:spTgt spid="3"/>
                                        </p:tgtEl>
                                        <p:attrNameLst>
                                          <p:attrName>style.visibility</p:attrName>
                                        </p:attrNameLst>
                                      </p:cBhvr>
                                      <p:to>
                                        <p:strVal val="visible"/>
                                      </p:to>
                                    </p:set>
                                    <p:animEffect transition="in" filter="barn(inVertical)">
                                      <p:cBhvr>
                                        <p:cTn id="38" dur="500"/>
                                        <p:tgtEl>
                                          <p:spTgt spid="3"/>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4" fill="hold" nodeType="clickEffect">
                                  <p:stCondLst>
                                    <p:cond delay="0"/>
                                  </p:stCondLst>
                                  <p:childTnLst>
                                    <p:set>
                                      <p:cBhvr>
                                        <p:cTn id="42" dur="1" fill="hold">
                                          <p:stCondLst>
                                            <p:cond delay="0"/>
                                          </p:stCondLst>
                                        </p:cTn>
                                        <p:tgtEl>
                                          <p:spTgt spid="3080"/>
                                        </p:tgtEl>
                                        <p:attrNameLst>
                                          <p:attrName>style.visibility</p:attrName>
                                        </p:attrNameLst>
                                      </p:cBhvr>
                                      <p:to>
                                        <p:strVal val="visible"/>
                                      </p:to>
                                    </p:set>
                                    <p:animEffect transition="in" filter="wipe(down)">
                                      <p:cBhvr>
                                        <p:cTn id="43" dur="500"/>
                                        <p:tgtEl>
                                          <p:spTgt spid="3080"/>
                                        </p:tgtEl>
                                      </p:cBhvr>
                                    </p:animEffect>
                                  </p:childTnLst>
                                </p:cTn>
                              </p:par>
                              <p:par>
                                <p:cTn id="44" presetID="22" presetClass="entr" presetSubtype="4" fill="hold" grpId="0" nodeType="with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wipe(down)">
                                      <p:cBhvr>
                                        <p:cTn id="46" dur="500"/>
                                        <p:tgtEl>
                                          <p:spTgt spid="27"/>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4" fill="hold" nodeType="clickEffect">
                                  <p:stCondLst>
                                    <p:cond delay="0"/>
                                  </p:stCondLst>
                                  <p:childTnLst>
                                    <p:set>
                                      <p:cBhvr>
                                        <p:cTn id="50" dur="1" fill="hold">
                                          <p:stCondLst>
                                            <p:cond delay="0"/>
                                          </p:stCondLst>
                                        </p:cTn>
                                        <p:tgtEl>
                                          <p:spTgt spid="3078"/>
                                        </p:tgtEl>
                                        <p:attrNameLst>
                                          <p:attrName>style.visibility</p:attrName>
                                        </p:attrNameLst>
                                      </p:cBhvr>
                                      <p:to>
                                        <p:strVal val="visible"/>
                                      </p:to>
                                    </p:set>
                                    <p:animEffect transition="in" filter="wipe(down)">
                                      <p:cBhvr>
                                        <p:cTn id="51" dur="500"/>
                                        <p:tgtEl>
                                          <p:spTgt spid="3078"/>
                                        </p:tgtEl>
                                      </p:cBhvr>
                                    </p:animEffect>
                                  </p:childTnLst>
                                </p:cTn>
                              </p:par>
                              <p:par>
                                <p:cTn id="52" presetID="22" presetClass="entr" presetSubtype="4" fill="hold" grpId="0" nodeType="withEffect">
                                  <p:stCondLst>
                                    <p:cond delay="0"/>
                                  </p:stCondLst>
                                  <p:childTnLst>
                                    <p:set>
                                      <p:cBhvr>
                                        <p:cTn id="53" dur="1" fill="hold">
                                          <p:stCondLst>
                                            <p:cond delay="0"/>
                                          </p:stCondLst>
                                        </p:cTn>
                                        <p:tgtEl>
                                          <p:spTgt spid="4"/>
                                        </p:tgtEl>
                                        <p:attrNameLst>
                                          <p:attrName>style.visibility</p:attrName>
                                        </p:attrNameLst>
                                      </p:cBhvr>
                                      <p:to>
                                        <p:strVal val="visible"/>
                                      </p:to>
                                    </p:set>
                                    <p:animEffect transition="in" filter="wipe(down)">
                                      <p:cBhvr>
                                        <p:cTn id="54"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61" grpId="0" animBg="1"/>
      <p:bldP spid="20" grpId="0"/>
      <p:bldP spid="21" grpId="0" animBg="1"/>
      <p:bldP spid="3" grpId="0"/>
      <p:bldP spid="4" grpId="0"/>
      <p:bldP spid="27"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0" y="626207"/>
            <a:ext cx="12192000" cy="896092"/>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23A64"/>
              </a:solidFill>
              <a:effectLst/>
              <a:uLnTx/>
              <a:uFillTx/>
              <a:latin typeface="Times New Roman"/>
              <a:ea typeface="+mn-ea"/>
              <a:cs typeface="+mn-cs"/>
            </a:endParaRPr>
          </a:p>
        </p:txBody>
      </p:sp>
      <p:sp>
        <p:nvSpPr>
          <p:cNvPr id="58" name="Title 1"/>
          <p:cNvSpPr txBox="1">
            <a:spLocks noChangeArrowheads="1"/>
          </p:cNvSpPr>
          <p:nvPr/>
        </p:nvSpPr>
        <p:spPr>
          <a:xfrm>
            <a:off x="3682670" y="10762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marL="0" marR="0" lvl="0" indent="0" algn="r" defTabSz="914400" rtl="0" eaLnBrk="1" fontAlgn="auto" latinLnBrk="0" hangingPunct="1">
              <a:lnSpc>
                <a:spcPct val="100000"/>
              </a:lnSpc>
              <a:spcBef>
                <a:spcPts val="0"/>
              </a:spcBef>
              <a:spcAft>
                <a:spcPts val="0"/>
              </a:spcAft>
              <a:buClr>
                <a:srgbClr val="1F1A33"/>
              </a:buClr>
              <a:buSzPts val="4200"/>
              <a:buFont typeface="Advent Pro SemiBold"/>
              <a:buNone/>
              <a:tabLst/>
              <a:defRPr/>
            </a:pPr>
            <a:r>
              <a:rPr kumimoji="0" lang="en-US" altLang="en-US" sz="2800" b="1" i="0" u="none" strike="noStrike" kern="0" cap="none" spc="0" normalizeH="0" baseline="0" noProof="0" dirty="0">
                <a:ln>
                  <a:noFill/>
                </a:ln>
                <a:solidFill>
                  <a:srgbClr val="660033"/>
                </a:solidFill>
                <a:effectLst/>
                <a:uLnTx/>
                <a:uFillTx/>
                <a:latin typeface="Arial"/>
                <a:cs typeface="Times New Roman" panose="02020603050405020304" pitchFamily="18" charset="0"/>
                <a:sym typeface="Advent Pro SemiBold"/>
              </a:rPr>
              <a:t>2.1.1. SẢN XUẤT HÀNG HÓA</a:t>
            </a:r>
          </a:p>
        </p:txBody>
      </p:sp>
      <p:sp>
        <p:nvSpPr>
          <p:cNvPr id="23" name="Google Shape;231;p26"/>
          <p:cNvSpPr/>
          <p:nvPr/>
        </p:nvSpPr>
        <p:spPr>
          <a:xfrm>
            <a:off x="3876326" y="6314767"/>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ea typeface="+mn-ea"/>
              <a:cs typeface="Arial"/>
              <a:sym typeface="Arial"/>
            </a:endParaRPr>
          </a:p>
        </p:txBody>
      </p:sp>
      <p:sp>
        <p:nvSpPr>
          <p:cNvPr id="24" name="Rectangle 23"/>
          <p:cNvSpPr/>
          <p:nvPr/>
        </p:nvSpPr>
        <p:spPr>
          <a:xfrm>
            <a:off x="1083247" y="2008526"/>
            <a:ext cx="10916495" cy="749208"/>
          </a:xfrm>
          <a:prstGeom prst="rect">
            <a:avLst/>
          </a:prstGeom>
        </p:spPr>
        <p:style>
          <a:lnRef idx="0">
            <a:schemeClr val="dk2">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TextBox 1">
            <a:extLst>
              <a:ext uri="{FF2B5EF4-FFF2-40B4-BE49-F238E27FC236}">
                <a16:creationId xmlns="" xmlns:a16="http://schemas.microsoft.com/office/drawing/2014/main" id="{AF876F8B-3265-4D59-9CC6-96FC957A9D5E}"/>
              </a:ext>
            </a:extLst>
          </p:cNvPr>
          <p:cNvSpPr txBox="1">
            <a:spLocks noChangeArrowheads="1"/>
          </p:cNvSpPr>
          <p:nvPr/>
        </p:nvSpPr>
        <p:spPr bwMode="auto">
          <a:xfrm>
            <a:off x="3305029" y="1522299"/>
            <a:ext cx="4919937"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ClrTx/>
              <a:buFont typeface="Wingdings" panose="05000000000000000000" pitchFamily="2" charset="2"/>
              <a:buChar char="q"/>
            </a:pPr>
            <a:r>
              <a:rPr lang="en-US" altLang="en-US" sz="2400" b="1" dirty="0" err="1">
                <a:solidFill>
                  <a:srgbClr val="00B050"/>
                </a:solidFill>
                <a:cs typeface="Arial" panose="020B0604020202020204" pitchFamily="34" charset="0"/>
              </a:rPr>
              <a:t>Ưu</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thế</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của</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sản</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xuất</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hàng</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hóa</a:t>
            </a:r>
            <a:endParaRPr lang="en-US" altLang="en-US" sz="2400" b="1" dirty="0">
              <a:solidFill>
                <a:srgbClr val="00B050"/>
              </a:solidFill>
              <a:cs typeface="Arial" panose="020B0604020202020204" pitchFamily="34" charset="0"/>
            </a:endParaRPr>
          </a:p>
        </p:txBody>
      </p:sp>
      <p:sp>
        <p:nvSpPr>
          <p:cNvPr id="11" name="TextBox 10">
            <a:extLst>
              <a:ext uri="{FF2B5EF4-FFF2-40B4-BE49-F238E27FC236}">
                <a16:creationId xmlns="" xmlns:a16="http://schemas.microsoft.com/office/drawing/2014/main" id="{562AC713-2694-4982-A13E-563BD3FDB42C}"/>
              </a:ext>
            </a:extLst>
          </p:cNvPr>
          <p:cNvSpPr txBox="1"/>
          <p:nvPr/>
        </p:nvSpPr>
        <p:spPr>
          <a:xfrm>
            <a:off x="1342572" y="1946565"/>
            <a:ext cx="5638799" cy="461665"/>
          </a:xfrm>
          <a:prstGeom prst="rect">
            <a:avLst/>
          </a:prstGeom>
          <a:noFill/>
        </p:spPr>
        <p:txBody>
          <a:bodyPr wrap="square">
            <a:spAutoFit/>
          </a:bodyPr>
          <a:lstStyle/>
          <a:p>
            <a:r>
              <a:rPr lang="vi-VN" sz="2400" b="1" i="1" dirty="0">
                <a:solidFill>
                  <a:srgbClr val="CC0099"/>
                </a:solidFill>
                <a:latin typeface="Arial" panose="020B0604020202020204" pitchFamily="34" charset="0"/>
                <a:cs typeface="Arial" panose="020B0604020202020204" pitchFamily="34" charset="0"/>
              </a:rPr>
              <a:t>Thứ hai:</a:t>
            </a:r>
            <a:r>
              <a:rPr lang="vi-VN" sz="2400" dirty="0">
                <a:solidFill>
                  <a:srgbClr val="CC0099"/>
                </a:solidFill>
                <a:latin typeface="Arial" panose="020B0604020202020204" pitchFamily="34" charset="0"/>
                <a:cs typeface="Arial" panose="020B0604020202020204" pitchFamily="34" charset="0"/>
              </a:rPr>
              <a:t> </a:t>
            </a:r>
            <a:r>
              <a:rPr lang="vi-VN" sz="2400" dirty="0">
                <a:solidFill>
                  <a:srgbClr val="663300"/>
                </a:solidFill>
                <a:latin typeface="Arial" panose="020B0604020202020204" pitchFamily="34" charset="0"/>
                <a:cs typeface="Arial" panose="020B0604020202020204" pitchFamily="34" charset="0"/>
              </a:rPr>
              <a:t>Thúc đẩy sản xuất phát triển </a:t>
            </a:r>
            <a:endParaRPr lang="en-US" sz="2400" dirty="0">
              <a:solidFill>
                <a:srgbClr val="663300"/>
              </a:solidFill>
              <a:latin typeface="Arial" panose="020B0604020202020204" pitchFamily="34" charset="0"/>
              <a:cs typeface="Arial" panose="020B0604020202020204" pitchFamily="34" charset="0"/>
            </a:endParaRPr>
          </a:p>
        </p:txBody>
      </p:sp>
      <p:sp>
        <p:nvSpPr>
          <p:cNvPr id="10" name="TextBox 9">
            <a:extLst>
              <a:ext uri="{FF2B5EF4-FFF2-40B4-BE49-F238E27FC236}">
                <a16:creationId xmlns="" xmlns:a16="http://schemas.microsoft.com/office/drawing/2014/main" id="{3B422441-643B-4B3D-BEAE-DD6D084883F3}"/>
              </a:ext>
            </a:extLst>
          </p:cNvPr>
          <p:cNvSpPr txBox="1"/>
          <p:nvPr/>
        </p:nvSpPr>
        <p:spPr>
          <a:xfrm>
            <a:off x="1276064" y="2383130"/>
            <a:ext cx="10422450" cy="1015663"/>
          </a:xfrm>
          <a:prstGeom prst="rect">
            <a:avLst/>
          </a:prstGeom>
          <a:noFill/>
        </p:spPr>
        <p:txBody>
          <a:bodyPr wrap="square">
            <a:spAutoFit/>
          </a:bodyPr>
          <a:lstStyle/>
          <a:p>
            <a:pPr algn="ctr"/>
            <a:r>
              <a:rPr lang="en-US" sz="2000" dirty="0" err="1">
                <a:solidFill>
                  <a:srgbClr val="000099"/>
                </a:solidFill>
                <a:latin typeface="Arial" panose="020B0604020202020204" pitchFamily="34" charset="0"/>
                <a:cs typeface="Arial" panose="020B0604020202020204" pitchFamily="34" charset="0"/>
              </a:rPr>
              <a:t>Mục</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đích</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của</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sản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xuất</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hàng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hóa</a:t>
            </a:r>
            <a:r>
              <a:rPr lang="en-US" sz="2000" dirty="0">
                <a:solidFill>
                  <a:srgbClr val="000099"/>
                </a:solidFill>
                <a:latin typeface="Arial" panose="020B0604020202020204" pitchFamily="34" charset="0"/>
                <a:cs typeface="Arial" panose="020B0604020202020204" pitchFamily="34" charset="0"/>
              </a:rPr>
              <a:t> </a:t>
            </a:r>
            <a:r>
              <a:rPr lang="en-US" sz="2000" dirty="0">
                <a:solidFill>
                  <a:srgbClr val="000099"/>
                </a:solidFill>
                <a:latin typeface="Times New Roman" panose="02020603050405020304" pitchFamily="18" charset="0"/>
                <a:cs typeface="Times New Roman" panose="02020603050405020304" pitchFamily="18" charset="0"/>
              </a:rPr>
              <a:t>→</a:t>
            </a:r>
            <a:r>
              <a:rPr lang="vi-VN" sz="2000" dirty="0">
                <a:solidFill>
                  <a:srgbClr val="000099"/>
                </a:solidFill>
                <a:latin typeface="Times New Roman" panose="02020603050405020304" pitchFamily="18" charset="0"/>
                <a:cs typeface="Times New Roman" panose="02020603050405020304" pitchFamily="18" charset="0"/>
              </a:rPr>
              <a:t> </a:t>
            </a:r>
            <a:r>
              <a:rPr lang="vi-VN" sz="2000" dirty="0">
                <a:solidFill>
                  <a:srgbClr val="000099"/>
                </a:solidFill>
                <a:latin typeface="Arial" panose="020B0604020202020204" pitchFamily="34" charset="0"/>
                <a:cs typeface="Arial" panose="020B0604020202020204" pitchFamily="34" charset="0"/>
              </a:rPr>
              <a:t>thỏa mãn nhu cầu của người khác, của thị trường </a:t>
            </a:r>
            <a:r>
              <a:rPr lang="vi-VN" sz="2000" dirty="0">
                <a:solidFill>
                  <a:srgbClr val="000099"/>
                </a:solidFill>
                <a:latin typeface="Times New Roman" panose="02020603050405020304" pitchFamily="18" charset="0"/>
                <a:cs typeface="Times New Roman" panose="02020603050405020304" pitchFamily="18" charset="0"/>
              </a:rPr>
              <a:t>→</a:t>
            </a:r>
            <a:r>
              <a:rPr lang="vi-VN" sz="2000" dirty="0">
                <a:solidFill>
                  <a:srgbClr val="000099"/>
                </a:solidFill>
                <a:latin typeface="Arial" panose="020B0604020202020204" pitchFamily="34" charset="0"/>
                <a:cs typeface="Arial" panose="020B0604020202020204" pitchFamily="34" charset="0"/>
              </a:rPr>
              <a:t> nhu cầu của thị trường càng lớn →</a:t>
            </a:r>
            <a:r>
              <a:rPr lang="vi-VN" altLang="en-US" sz="2000" dirty="0">
                <a:solidFill>
                  <a:srgbClr val="000099"/>
                </a:solidFill>
                <a:latin typeface="Arial" panose="020B0604020202020204" pitchFamily="34" charset="0"/>
                <a:cs typeface="Arial" panose="020B0604020202020204" pitchFamily="34" charset="0"/>
              </a:rPr>
              <a:t> kích thích Nghiên cứu và Ứng dụng khoa học kỹ thuật vào sản xuất ...</a:t>
            </a:r>
            <a:r>
              <a:rPr lang="vi-VN" sz="2000" dirty="0">
                <a:solidFill>
                  <a:srgbClr val="000099"/>
                </a:solidFill>
                <a:latin typeface="Arial" panose="020B0604020202020204" pitchFamily="34" charset="0"/>
                <a:cs typeface="Arial" panose="020B0604020202020204" pitchFamily="34" charset="0"/>
              </a:rPr>
              <a:t>→ thúc đẩy sản xuất phát triển</a:t>
            </a:r>
            <a:r>
              <a:rPr lang="vi-VN" sz="2000" dirty="0">
                <a:latin typeface="Arial" panose="020B0604020202020204" pitchFamily="34" charset="0"/>
                <a:cs typeface="Arial" panose="020B0604020202020204" pitchFamily="34" charset="0"/>
              </a:rPr>
              <a:t>. </a:t>
            </a:r>
            <a:endParaRPr lang="en-US" sz="2000" dirty="0"/>
          </a:p>
        </p:txBody>
      </p:sp>
      <p:pic>
        <p:nvPicPr>
          <p:cNvPr id="3074" name="Picture 2" descr="iPhone 12 Pro Max là điện thoại 5G phổ biến nhất tại Mỹ - Trang thông tin  số 1 dành cho tín đồ của Apple">
            <a:extLst>
              <a:ext uri="{FF2B5EF4-FFF2-40B4-BE49-F238E27FC236}">
                <a16:creationId xmlns="" xmlns:a16="http://schemas.microsoft.com/office/drawing/2014/main" id="{75850481-1DAA-4C53-BE07-925CF15BBAA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85268" y="3519066"/>
            <a:ext cx="2410732" cy="2190593"/>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a:extLst>
              <a:ext uri="{FF2B5EF4-FFF2-40B4-BE49-F238E27FC236}">
                <a16:creationId xmlns="" xmlns:a16="http://schemas.microsoft.com/office/drawing/2014/main" id="{47241A42-EE6C-4E53-8D88-47751552EF2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24815" y="3519066"/>
            <a:ext cx="1866900" cy="2190593"/>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OPPO Reno5 5G | Sạc nhanh đến 65W, trả góp 0% | Fptshop.com.vn">
            <a:extLst>
              <a:ext uri="{FF2B5EF4-FFF2-40B4-BE49-F238E27FC236}">
                <a16:creationId xmlns="" xmlns:a16="http://schemas.microsoft.com/office/drawing/2014/main" id="{7CEF1222-9AD6-4E12-A2AF-2AE6394C4F8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261240" y="3532830"/>
            <a:ext cx="3032805" cy="2110866"/>
          </a:xfrm>
          <a:prstGeom prst="rect">
            <a:avLst/>
          </a:prstGeom>
          <a:noFill/>
          <a:extLst>
            <a:ext uri="{909E8E84-426E-40DD-AFC4-6F175D3DCCD1}">
              <a14:hiddenFill xmlns:a14="http://schemas.microsoft.com/office/drawing/2010/main">
                <a:solidFill>
                  <a:srgbClr val="FFFFFF"/>
                </a:solidFill>
              </a14:hiddenFill>
            </a:ext>
          </a:extLst>
        </p:spPr>
      </p:pic>
      <p:sp>
        <p:nvSpPr>
          <p:cNvPr id="13" name="Cloud Callout 19">
            <a:extLst>
              <a:ext uri="{FF2B5EF4-FFF2-40B4-BE49-F238E27FC236}">
                <a16:creationId xmlns="" xmlns:a16="http://schemas.microsoft.com/office/drawing/2014/main" id="{EFA7A1FF-E38F-46E0-8021-E095DBEEBF16}"/>
              </a:ext>
            </a:extLst>
          </p:cNvPr>
          <p:cNvSpPr/>
          <p:nvPr/>
        </p:nvSpPr>
        <p:spPr>
          <a:xfrm>
            <a:off x="1191077" y="3381549"/>
            <a:ext cx="1434904" cy="93191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006600"/>
                </a:solidFill>
                <a:latin typeface="Arial" panose="020B0604020202020204" pitchFamily="34" charset="0"/>
                <a:cs typeface="Arial" panose="020B0604020202020204" pitchFamily="34" charset="0"/>
              </a:rPr>
              <a:t>Ví</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dụ</a:t>
            </a:r>
            <a:endParaRPr lang="en-US" sz="2000" b="1" dirty="0">
              <a:solidFill>
                <a:srgbClr val="006600"/>
              </a:solidFill>
              <a:latin typeface="Arial" panose="020B0604020202020204" pitchFamily="34" charset="0"/>
              <a:cs typeface="Arial" panose="020B0604020202020204" pitchFamily="34" charset="0"/>
            </a:endParaRPr>
          </a:p>
        </p:txBody>
      </p:sp>
      <p:pic>
        <p:nvPicPr>
          <p:cNvPr id="14" name="Picture 13"/>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5411659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ircle(in)">
                                      <p:cBhvr>
                                        <p:cTn id="7" dur="2000"/>
                                        <p:tgtEl>
                                          <p:spTgt spid="2"/>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58"/>
                                        </p:tgtEl>
                                        <p:attrNameLst>
                                          <p:attrName>style.visibility</p:attrName>
                                        </p:attrNameLst>
                                      </p:cBhvr>
                                      <p:to>
                                        <p:strVal val="visible"/>
                                      </p:to>
                                    </p:set>
                                    <p:animEffect transition="in" filter="circle(in)">
                                      <p:cBhvr>
                                        <p:cTn id="10" dur="2000"/>
                                        <p:tgtEl>
                                          <p:spTgt spid="58"/>
                                        </p:tgtEl>
                                      </p:cBhvr>
                                    </p:animEffect>
                                  </p:childTnLst>
                                </p:cTn>
                              </p:par>
                              <p:par>
                                <p:cTn id="11" presetID="6" presetClass="entr" presetSubtype="16" fill="hold" nodeType="withEffect">
                                  <p:stCondLst>
                                    <p:cond delay="0"/>
                                  </p:stCondLst>
                                  <p:childTnLst>
                                    <p:set>
                                      <p:cBhvr>
                                        <p:cTn id="12" dur="1" fill="hold">
                                          <p:stCondLst>
                                            <p:cond delay="0"/>
                                          </p:stCondLst>
                                        </p:cTn>
                                        <p:tgtEl>
                                          <p:spTgt spid="24"/>
                                        </p:tgtEl>
                                        <p:attrNameLst>
                                          <p:attrName>style.visibility</p:attrName>
                                        </p:attrNameLst>
                                      </p:cBhvr>
                                      <p:to>
                                        <p:strVal val="visible"/>
                                      </p:to>
                                    </p:set>
                                    <p:animEffect transition="in" filter="circle(in)">
                                      <p:cBhvr>
                                        <p:cTn id="13" dur="2000"/>
                                        <p:tgtEl>
                                          <p:spTgt spid="24"/>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circle(in)">
                                      <p:cBhvr>
                                        <p:cTn id="16" dur="2000"/>
                                        <p:tgtEl>
                                          <p:spTgt spid="9"/>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circle(in)">
                                      <p:cBhvr>
                                        <p:cTn id="19" dur="2000"/>
                                        <p:tgtEl>
                                          <p:spTgt spid="11"/>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circle(in)">
                                      <p:cBhvr>
                                        <p:cTn id="22" dur="20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1000"/>
                                        <p:tgtEl>
                                          <p:spTgt spid="13"/>
                                        </p:tgtEl>
                                      </p:cBhvr>
                                    </p:animEffect>
                                    <p:anim calcmode="lin" valueType="num">
                                      <p:cBhvr>
                                        <p:cTn id="28" dur="1000" fill="hold"/>
                                        <p:tgtEl>
                                          <p:spTgt spid="13"/>
                                        </p:tgtEl>
                                        <p:attrNameLst>
                                          <p:attrName>ppt_x</p:attrName>
                                        </p:attrNameLst>
                                      </p:cBhvr>
                                      <p:tavLst>
                                        <p:tav tm="0">
                                          <p:val>
                                            <p:strVal val="#ppt_x"/>
                                          </p:val>
                                        </p:tav>
                                        <p:tav tm="100000">
                                          <p:val>
                                            <p:strVal val="#ppt_x"/>
                                          </p:val>
                                        </p:tav>
                                      </p:tavLst>
                                    </p:anim>
                                    <p:anim calcmode="lin" valueType="num">
                                      <p:cBhvr>
                                        <p:cTn id="29"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1" presetClass="entr" presetSubtype="1" fill="hold" nodeType="clickEffect">
                                  <p:stCondLst>
                                    <p:cond delay="0"/>
                                  </p:stCondLst>
                                  <p:childTnLst>
                                    <p:set>
                                      <p:cBhvr>
                                        <p:cTn id="33" dur="1" fill="hold">
                                          <p:stCondLst>
                                            <p:cond delay="0"/>
                                          </p:stCondLst>
                                        </p:cTn>
                                        <p:tgtEl>
                                          <p:spTgt spid="3074"/>
                                        </p:tgtEl>
                                        <p:attrNameLst>
                                          <p:attrName>style.visibility</p:attrName>
                                        </p:attrNameLst>
                                      </p:cBhvr>
                                      <p:to>
                                        <p:strVal val="visible"/>
                                      </p:to>
                                    </p:set>
                                    <p:animEffect transition="in" filter="wheel(1)">
                                      <p:cBhvr>
                                        <p:cTn id="34" dur="2000"/>
                                        <p:tgtEl>
                                          <p:spTgt spid="3074"/>
                                        </p:tgtEl>
                                      </p:cBhvr>
                                    </p:animEffect>
                                  </p:childTnLst>
                                </p:cTn>
                              </p:par>
                              <p:par>
                                <p:cTn id="35" presetID="21" presetClass="entr" presetSubtype="1" fill="hold" nodeType="withEffect">
                                  <p:stCondLst>
                                    <p:cond delay="0"/>
                                  </p:stCondLst>
                                  <p:childTnLst>
                                    <p:set>
                                      <p:cBhvr>
                                        <p:cTn id="36" dur="1" fill="hold">
                                          <p:stCondLst>
                                            <p:cond delay="0"/>
                                          </p:stCondLst>
                                        </p:cTn>
                                        <p:tgtEl>
                                          <p:spTgt spid="3076"/>
                                        </p:tgtEl>
                                        <p:attrNameLst>
                                          <p:attrName>style.visibility</p:attrName>
                                        </p:attrNameLst>
                                      </p:cBhvr>
                                      <p:to>
                                        <p:strVal val="visible"/>
                                      </p:to>
                                    </p:set>
                                    <p:animEffect transition="in" filter="wheel(1)">
                                      <p:cBhvr>
                                        <p:cTn id="37" dur="2000"/>
                                        <p:tgtEl>
                                          <p:spTgt spid="3076"/>
                                        </p:tgtEl>
                                      </p:cBhvr>
                                    </p:animEffect>
                                  </p:childTnLst>
                                </p:cTn>
                              </p:par>
                              <p:par>
                                <p:cTn id="38" presetID="21" presetClass="entr" presetSubtype="1" fill="hold" nodeType="withEffect">
                                  <p:stCondLst>
                                    <p:cond delay="0"/>
                                  </p:stCondLst>
                                  <p:childTnLst>
                                    <p:set>
                                      <p:cBhvr>
                                        <p:cTn id="39" dur="1" fill="hold">
                                          <p:stCondLst>
                                            <p:cond delay="0"/>
                                          </p:stCondLst>
                                        </p:cTn>
                                        <p:tgtEl>
                                          <p:spTgt spid="3078"/>
                                        </p:tgtEl>
                                        <p:attrNameLst>
                                          <p:attrName>style.visibility</p:attrName>
                                        </p:attrNameLst>
                                      </p:cBhvr>
                                      <p:to>
                                        <p:strVal val="visible"/>
                                      </p:to>
                                    </p:set>
                                    <p:animEffect transition="in" filter="wheel(1)">
                                      <p:cBhvr>
                                        <p:cTn id="40" dur="2000"/>
                                        <p:tgtEl>
                                          <p:spTgt spid="30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8" grpId="0"/>
      <p:bldP spid="9" grpId="0" animBg="1"/>
      <p:bldP spid="11" grpId="0"/>
      <p:bldP spid="10" grpId="0"/>
      <p:bldP spid="13"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0" y="896712"/>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489887" y="1146487"/>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3818046" y="6283652"/>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cs typeface="Arial"/>
              <a:sym typeface="Arial"/>
            </a:endParaRPr>
          </a:p>
        </p:txBody>
      </p:sp>
      <p:sp>
        <p:nvSpPr>
          <p:cNvPr id="24" name="Rectangle 23"/>
          <p:cNvSpPr/>
          <p:nvPr/>
        </p:nvSpPr>
        <p:spPr>
          <a:xfrm>
            <a:off x="1083247" y="1571961"/>
            <a:ext cx="10916495" cy="749208"/>
          </a:xfrm>
          <a:prstGeom prst="rect">
            <a:avLst/>
          </a:prstGeom>
        </p:spPr>
        <p:style>
          <a:lnRef idx="0">
            <a:schemeClr val="dk2">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26" name="TextBox 1">
            <a:extLst>
              <a:ext uri="{FF2B5EF4-FFF2-40B4-BE49-F238E27FC236}">
                <a16:creationId xmlns="" xmlns:a16="http://schemas.microsoft.com/office/drawing/2014/main" id="{BA9CEF29-FF7C-40E1-9846-9B275A9C1736}"/>
              </a:ext>
            </a:extLst>
          </p:cNvPr>
          <p:cNvSpPr txBox="1">
            <a:spLocks noChangeArrowheads="1"/>
          </p:cNvSpPr>
          <p:nvPr/>
        </p:nvSpPr>
        <p:spPr bwMode="auto">
          <a:xfrm>
            <a:off x="3135487" y="1715732"/>
            <a:ext cx="4919937"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ClrTx/>
              <a:buFont typeface="Wingdings" panose="05000000000000000000" pitchFamily="2" charset="2"/>
              <a:buChar char="q"/>
            </a:pPr>
            <a:r>
              <a:rPr lang="en-US" altLang="en-US" sz="2400" b="1" dirty="0" err="1">
                <a:solidFill>
                  <a:srgbClr val="00B050"/>
                </a:solidFill>
                <a:cs typeface="Arial" panose="020B0604020202020204" pitchFamily="34" charset="0"/>
              </a:rPr>
              <a:t>Ưu</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thế</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của</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sản</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xuất</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hàng</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hóa</a:t>
            </a:r>
            <a:endParaRPr lang="en-US" altLang="en-US" sz="2400" b="1" dirty="0">
              <a:solidFill>
                <a:srgbClr val="00B050"/>
              </a:solidFill>
              <a:cs typeface="Arial" panose="020B0604020202020204" pitchFamily="34" charset="0"/>
            </a:endParaRPr>
          </a:p>
        </p:txBody>
      </p:sp>
      <p:sp>
        <p:nvSpPr>
          <p:cNvPr id="27" name="Rectangle 26">
            <a:extLst>
              <a:ext uri="{FF2B5EF4-FFF2-40B4-BE49-F238E27FC236}">
                <a16:creationId xmlns="" xmlns:a16="http://schemas.microsoft.com/office/drawing/2014/main" id="{8D7A0C81-F854-4CE4-966E-607F13696EE9}"/>
              </a:ext>
            </a:extLst>
          </p:cNvPr>
          <p:cNvSpPr/>
          <p:nvPr/>
        </p:nvSpPr>
        <p:spPr>
          <a:xfrm>
            <a:off x="1083245" y="2112958"/>
            <a:ext cx="8554240" cy="41642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06680" tIns="106680" rIns="106680" bIns="106680" numCol="1" spcCol="1270" anchor="t" anchorCtr="0">
            <a:noAutofit/>
          </a:bodyPr>
          <a:lstStyle/>
          <a:p>
            <a:pPr lvl="0" algn="l" defTabSz="1244600">
              <a:spcBef>
                <a:spcPct val="0"/>
              </a:spcBef>
              <a:spcAft>
                <a:spcPct val="35000"/>
              </a:spcAft>
            </a:pPr>
            <a:r>
              <a:rPr lang="en-US" sz="2400" b="1" i="1" u="sng" kern="1200" dirty="0" err="1">
                <a:solidFill>
                  <a:srgbClr val="CC0099"/>
                </a:solidFill>
                <a:latin typeface="Arial" panose="020B0604020202020204" pitchFamily="34" charset="0"/>
                <a:cs typeface="Arial" panose="020B0604020202020204" pitchFamily="34" charset="0"/>
              </a:rPr>
              <a:t>Thứ</a:t>
            </a:r>
            <a:r>
              <a:rPr lang="en-US" sz="2400" b="1" i="1" u="sng" kern="1200" dirty="0">
                <a:solidFill>
                  <a:srgbClr val="CC0099"/>
                </a:solidFill>
                <a:latin typeface="Arial" panose="020B0604020202020204" pitchFamily="34" charset="0"/>
                <a:cs typeface="Arial" panose="020B0604020202020204" pitchFamily="34" charset="0"/>
              </a:rPr>
              <a:t> </a:t>
            </a:r>
            <a:r>
              <a:rPr lang="vi-VN" sz="2400" b="1" i="1" u="sng" dirty="0">
                <a:solidFill>
                  <a:srgbClr val="CC0099"/>
                </a:solidFill>
                <a:latin typeface="Arial" panose="020B0604020202020204" pitchFamily="34" charset="0"/>
                <a:cs typeface="Arial" panose="020B0604020202020204" pitchFamily="34" charset="0"/>
              </a:rPr>
              <a:t>ba</a:t>
            </a:r>
            <a:r>
              <a:rPr lang="en-US" sz="2400" b="1" i="1" kern="1200" dirty="0">
                <a:solidFill>
                  <a:schemeClr val="tx2"/>
                </a:solidFill>
                <a:latin typeface="Arial" panose="020B0604020202020204" pitchFamily="34" charset="0"/>
                <a:cs typeface="Arial" panose="020B0604020202020204" pitchFamily="34" charset="0"/>
              </a:rPr>
              <a:t>: </a:t>
            </a:r>
            <a:r>
              <a:rPr lang="vi-VN" sz="2400" kern="1200" dirty="0">
                <a:solidFill>
                  <a:srgbClr val="000099"/>
                </a:solidFill>
                <a:latin typeface="Arial" panose="020B0604020202020204" pitchFamily="34" charset="0"/>
                <a:cs typeface="Arial" panose="020B0604020202020204" pitchFamily="34" charset="0"/>
              </a:rPr>
              <a:t>T</a:t>
            </a:r>
            <a:r>
              <a:rPr lang="en-US" sz="2400" kern="1200" dirty="0" err="1">
                <a:solidFill>
                  <a:srgbClr val="000099"/>
                </a:solidFill>
                <a:latin typeface="Arial" panose="020B0604020202020204" pitchFamily="34" charset="0"/>
                <a:cs typeface="Arial" panose="020B0604020202020204" pitchFamily="34" charset="0"/>
              </a:rPr>
              <a:t>húc</a:t>
            </a:r>
            <a:r>
              <a:rPr lang="en-US" sz="2400" kern="1200" dirty="0">
                <a:solidFill>
                  <a:srgbClr val="000099"/>
                </a:solidFill>
                <a:latin typeface="Arial" panose="020B0604020202020204" pitchFamily="34" charset="0"/>
                <a:cs typeface="Arial" panose="020B0604020202020204" pitchFamily="34" charset="0"/>
              </a:rPr>
              <a:t> </a:t>
            </a:r>
            <a:r>
              <a:rPr lang="en-US" sz="2400" kern="1200" dirty="0" err="1">
                <a:solidFill>
                  <a:srgbClr val="000099"/>
                </a:solidFill>
                <a:latin typeface="Arial" panose="020B0604020202020204" pitchFamily="34" charset="0"/>
                <a:cs typeface="Arial" panose="020B0604020202020204" pitchFamily="34" charset="0"/>
              </a:rPr>
              <a:t>đẩy</a:t>
            </a:r>
            <a:r>
              <a:rPr lang="en-US" sz="2400" kern="1200" dirty="0">
                <a:solidFill>
                  <a:srgbClr val="000099"/>
                </a:solidFill>
                <a:latin typeface="Arial" panose="020B0604020202020204" pitchFamily="34" charset="0"/>
                <a:cs typeface="Arial" panose="020B0604020202020204" pitchFamily="34" charset="0"/>
              </a:rPr>
              <a:t> </a:t>
            </a:r>
            <a:r>
              <a:rPr lang="en-US" sz="2400" kern="1200" dirty="0" err="1">
                <a:solidFill>
                  <a:srgbClr val="000099"/>
                </a:solidFill>
                <a:latin typeface="Arial" panose="020B0604020202020204" pitchFamily="34" charset="0"/>
                <a:cs typeface="Arial" panose="020B0604020202020204" pitchFamily="34" charset="0"/>
              </a:rPr>
              <a:t>sự</a:t>
            </a:r>
            <a:r>
              <a:rPr lang="en-US" sz="2400" kern="1200" dirty="0">
                <a:solidFill>
                  <a:srgbClr val="000099"/>
                </a:solidFill>
                <a:latin typeface="Arial" panose="020B0604020202020204" pitchFamily="34" charset="0"/>
                <a:cs typeface="Arial" panose="020B0604020202020204" pitchFamily="34" charset="0"/>
              </a:rPr>
              <a:t> </a:t>
            </a:r>
            <a:r>
              <a:rPr lang="en-US" sz="2400" kern="1200" dirty="0" err="1">
                <a:solidFill>
                  <a:srgbClr val="000099"/>
                </a:solidFill>
                <a:latin typeface="Arial" panose="020B0604020202020204" pitchFamily="34" charset="0"/>
                <a:cs typeface="Arial" panose="020B0604020202020204" pitchFamily="34" charset="0"/>
              </a:rPr>
              <a:t>phát</a:t>
            </a:r>
            <a:r>
              <a:rPr lang="en-US" sz="2400" kern="1200" dirty="0">
                <a:solidFill>
                  <a:srgbClr val="000099"/>
                </a:solidFill>
                <a:latin typeface="Arial" panose="020B0604020202020204" pitchFamily="34" charset="0"/>
                <a:cs typeface="Arial" panose="020B0604020202020204" pitchFamily="34" charset="0"/>
              </a:rPr>
              <a:t> </a:t>
            </a:r>
            <a:r>
              <a:rPr lang="en-US" sz="2400" kern="1200" dirty="0" err="1">
                <a:solidFill>
                  <a:srgbClr val="000099"/>
                </a:solidFill>
                <a:latin typeface="Arial" panose="020B0604020202020204" pitchFamily="34" charset="0"/>
                <a:cs typeface="Arial" panose="020B0604020202020204" pitchFamily="34" charset="0"/>
              </a:rPr>
              <a:t>triển</a:t>
            </a:r>
            <a:r>
              <a:rPr lang="en-US" sz="2400" kern="1200" dirty="0">
                <a:solidFill>
                  <a:srgbClr val="000099"/>
                </a:solidFill>
                <a:latin typeface="Arial" panose="020B0604020202020204" pitchFamily="34" charset="0"/>
                <a:cs typeface="Arial" panose="020B0604020202020204" pitchFamily="34" charset="0"/>
              </a:rPr>
              <a:t> </a:t>
            </a:r>
            <a:r>
              <a:rPr lang="en-US" sz="2400" kern="1200" dirty="0" err="1">
                <a:solidFill>
                  <a:srgbClr val="000099"/>
                </a:solidFill>
                <a:latin typeface="Arial" panose="020B0604020202020204" pitchFamily="34" charset="0"/>
                <a:cs typeface="Arial" panose="020B0604020202020204" pitchFamily="34" charset="0"/>
              </a:rPr>
              <a:t>của</a:t>
            </a:r>
            <a:r>
              <a:rPr lang="en-US" sz="2400" kern="1200" dirty="0">
                <a:solidFill>
                  <a:srgbClr val="000099"/>
                </a:solidFill>
                <a:latin typeface="Arial" panose="020B0604020202020204" pitchFamily="34" charset="0"/>
                <a:cs typeface="Arial" panose="020B0604020202020204" pitchFamily="34" charset="0"/>
              </a:rPr>
              <a:t> </a:t>
            </a:r>
            <a:r>
              <a:rPr lang="vi-VN" sz="2400" b="1" kern="1200" dirty="0">
                <a:solidFill>
                  <a:srgbClr val="000099"/>
                </a:solidFill>
                <a:latin typeface="Arial" panose="020B0604020202020204" pitchFamily="34" charset="0"/>
                <a:cs typeface="Arial" panose="020B0604020202020204" pitchFamily="34" charset="0"/>
              </a:rPr>
              <a:t>lực lượng </a:t>
            </a:r>
            <a:r>
              <a:rPr lang="en-US" sz="2400" b="1" kern="1200" dirty="0" err="1">
                <a:solidFill>
                  <a:srgbClr val="000099"/>
                </a:solidFill>
                <a:latin typeface="Arial" panose="020B0604020202020204" pitchFamily="34" charset="0"/>
                <a:cs typeface="Arial" panose="020B0604020202020204" pitchFamily="34" charset="0"/>
              </a:rPr>
              <a:t>sản</a:t>
            </a:r>
            <a:r>
              <a:rPr lang="en-US" sz="2400" b="1" kern="1200" dirty="0">
                <a:solidFill>
                  <a:srgbClr val="000099"/>
                </a:solidFill>
                <a:latin typeface="Arial" panose="020B0604020202020204" pitchFamily="34" charset="0"/>
                <a:cs typeface="Arial" panose="020B0604020202020204" pitchFamily="34" charset="0"/>
              </a:rPr>
              <a:t> </a:t>
            </a:r>
            <a:r>
              <a:rPr lang="en-US" sz="2400" b="1" kern="1200" dirty="0" err="1">
                <a:solidFill>
                  <a:srgbClr val="000099"/>
                </a:solidFill>
                <a:latin typeface="Arial" panose="020B0604020202020204" pitchFamily="34" charset="0"/>
                <a:cs typeface="Arial" panose="020B0604020202020204" pitchFamily="34" charset="0"/>
              </a:rPr>
              <a:t>xuất</a:t>
            </a:r>
            <a:r>
              <a:rPr lang="en-US" sz="2400" kern="1200" dirty="0">
                <a:solidFill>
                  <a:srgbClr val="000099"/>
                </a:solidFill>
                <a:latin typeface="Arial" panose="020B0604020202020204" pitchFamily="34" charset="0"/>
                <a:cs typeface="Arial" panose="020B0604020202020204" pitchFamily="34" charset="0"/>
              </a:rPr>
              <a:t>.</a:t>
            </a:r>
          </a:p>
        </p:txBody>
      </p:sp>
      <p:sp>
        <p:nvSpPr>
          <p:cNvPr id="28" name="TextBox 27">
            <a:extLst>
              <a:ext uri="{FF2B5EF4-FFF2-40B4-BE49-F238E27FC236}">
                <a16:creationId xmlns="" xmlns:a16="http://schemas.microsoft.com/office/drawing/2014/main" id="{422D2538-CF68-4353-8574-FCEEBC86820F}"/>
              </a:ext>
            </a:extLst>
          </p:cNvPr>
          <p:cNvSpPr txBox="1"/>
          <p:nvPr/>
        </p:nvSpPr>
        <p:spPr>
          <a:xfrm>
            <a:off x="818864" y="2501373"/>
            <a:ext cx="11180878" cy="1754326"/>
          </a:xfrm>
          <a:prstGeom prst="rect">
            <a:avLst/>
          </a:prstGeom>
          <a:noFill/>
        </p:spPr>
        <p:txBody>
          <a:bodyPr wrap="square">
            <a:spAutoFit/>
          </a:bodyPr>
          <a:lstStyle/>
          <a:p>
            <a:r>
              <a:rPr lang="vi-VN" altLang="en-US" sz="2400" dirty="0">
                <a:solidFill>
                  <a:srgbClr val="000099"/>
                </a:solidFill>
                <a:latin typeface="Arial" panose="020B0604020202020204" pitchFamily="34" charset="0"/>
                <a:cs typeface="Arial" panose="020B0604020202020204" pitchFamily="34" charset="0"/>
              </a:rPr>
              <a:t>S</a:t>
            </a:r>
            <a:r>
              <a:rPr lang="en-US" altLang="en-US" sz="2400" dirty="0" err="1">
                <a:solidFill>
                  <a:srgbClr val="000099"/>
                </a:solidFill>
                <a:latin typeface="Arial" panose="020B0604020202020204" pitchFamily="34" charset="0"/>
                <a:cs typeface="Arial" panose="020B0604020202020204" pitchFamily="34" charset="0"/>
              </a:rPr>
              <a:t>ản</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xuất</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hàng</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hóa</a:t>
            </a:r>
            <a:r>
              <a:rPr lang="vi-VN" altLang="en-US" sz="2400" dirty="0">
                <a:solidFill>
                  <a:srgbClr val="000099"/>
                </a:solidFill>
                <a:latin typeface="Arial" panose="020B0604020202020204" pitchFamily="34" charset="0"/>
                <a:cs typeface="Arial" panose="020B0604020202020204" pitchFamily="34" charset="0"/>
              </a:rPr>
              <a:t> → Bán → Cạnh tranh gay gắt → Muốn chiến thắng trong cạnh tranh phải: </a:t>
            </a:r>
            <a:r>
              <a:rPr lang="vi-VN" altLang="en-US" sz="2400" dirty="0">
                <a:solidFill>
                  <a:srgbClr val="00B050"/>
                </a:solidFill>
                <a:latin typeface="Times New Roman" panose="02020603050405020304" pitchFamily="18" charset="0"/>
                <a:cs typeface="Times New Roman" panose="02020603050405020304" pitchFamily="18" charset="0"/>
              </a:rPr>
              <a:t>         </a:t>
            </a:r>
            <a:r>
              <a:rPr lang="vi-VN" altLang="en-US" sz="2400" dirty="0">
                <a:solidFill>
                  <a:srgbClr val="00B050"/>
                </a:solidFill>
                <a:latin typeface="Arial" panose="020B0604020202020204" pitchFamily="34" charset="0"/>
                <a:cs typeface="Arial" panose="020B0604020202020204" pitchFamily="34" charset="0"/>
              </a:rPr>
              <a:t> </a:t>
            </a:r>
            <a:r>
              <a:rPr lang="vi-VN" sz="2000" dirty="0">
                <a:solidFill>
                  <a:srgbClr val="663300"/>
                </a:solidFill>
                <a:latin typeface="Arial" panose="020B0604020202020204" pitchFamily="34" charset="0"/>
                <a:cs typeface="Arial" panose="020B0604020202020204" pitchFamily="34" charset="0"/>
              </a:rPr>
              <a:t>năng động trong sản xuất kinh doanh,</a:t>
            </a:r>
          </a:p>
          <a:p>
            <a:r>
              <a:rPr lang="vi-VN" sz="2000" dirty="0">
                <a:solidFill>
                  <a:srgbClr val="663300"/>
                </a:solidFill>
                <a:latin typeface="Arial" panose="020B0604020202020204" pitchFamily="34" charset="0"/>
                <a:cs typeface="Arial" panose="020B0604020202020204" pitchFamily="34" charset="0"/>
              </a:rPr>
              <a:t>                                           thường xuyên cải tiến kỹ thuật, </a:t>
            </a:r>
          </a:p>
          <a:p>
            <a:r>
              <a:rPr lang="vi-VN" sz="2000" dirty="0">
                <a:solidFill>
                  <a:srgbClr val="663300"/>
                </a:solidFill>
                <a:latin typeface="Arial" panose="020B0604020202020204" pitchFamily="34" charset="0"/>
                <a:cs typeface="Arial" panose="020B0604020202020204" pitchFamily="34" charset="0"/>
              </a:rPr>
              <a:t>                                           hợp lý hóa sản xuất để nâng cao năng suất lao          					                            động, chất lượng sản phẩm</a:t>
            </a:r>
            <a:endParaRPr lang="en-US" sz="2000" dirty="0">
              <a:solidFill>
                <a:srgbClr val="663300"/>
              </a:solidFill>
              <a:latin typeface="Arial" panose="020B0604020202020204" pitchFamily="34" charset="0"/>
              <a:cs typeface="Arial" panose="020B0604020202020204" pitchFamily="34" charset="0"/>
            </a:endParaRPr>
          </a:p>
        </p:txBody>
      </p:sp>
      <p:cxnSp>
        <p:nvCxnSpPr>
          <p:cNvPr id="6" name="Straight Arrow Connector 5">
            <a:extLst>
              <a:ext uri="{FF2B5EF4-FFF2-40B4-BE49-F238E27FC236}">
                <a16:creationId xmlns="" xmlns:a16="http://schemas.microsoft.com/office/drawing/2014/main" id="{267DC411-883F-4085-8CAC-A62A738CA2EE}"/>
              </a:ext>
            </a:extLst>
          </p:cNvPr>
          <p:cNvCxnSpPr>
            <a:cxnSpLocks/>
          </p:cNvCxnSpPr>
          <p:nvPr/>
        </p:nvCxnSpPr>
        <p:spPr>
          <a:xfrm>
            <a:off x="3161728" y="3087110"/>
            <a:ext cx="575297" cy="333145"/>
          </a:xfrm>
          <a:prstGeom prst="straightConnector1">
            <a:avLst/>
          </a:prstGeom>
          <a:ln>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a:extLst>
              <a:ext uri="{FF2B5EF4-FFF2-40B4-BE49-F238E27FC236}">
                <a16:creationId xmlns="" xmlns:a16="http://schemas.microsoft.com/office/drawing/2014/main" id="{0A10C7F7-5558-4E1B-A626-79FDC794A357}"/>
              </a:ext>
            </a:extLst>
          </p:cNvPr>
          <p:cNvCxnSpPr>
            <a:cxnSpLocks/>
          </p:cNvCxnSpPr>
          <p:nvPr/>
        </p:nvCxnSpPr>
        <p:spPr>
          <a:xfrm>
            <a:off x="3161728" y="3085905"/>
            <a:ext cx="575297" cy="798285"/>
          </a:xfrm>
          <a:prstGeom prst="straightConnector1">
            <a:avLst/>
          </a:prstGeom>
          <a:ln>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 xmlns:a16="http://schemas.microsoft.com/office/drawing/2014/main" id="{EB315553-0250-4C15-8A83-C6BB3C38FC48}"/>
              </a:ext>
            </a:extLst>
          </p:cNvPr>
          <p:cNvCxnSpPr/>
          <p:nvPr/>
        </p:nvCxnSpPr>
        <p:spPr>
          <a:xfrm>
            <a:off x="3161728" y="3085905"/>
            <a:ext cx="656318" cy="0"/>
          </a:xfrm>
          <a:prstGeom prst="straightConnector1">
            <a:avLst/>
          </a:prstGeom>
          <a:ln>
            <a:solidFill>
              <a:srgbClr val="00B050"/>
            </a:solidFill>
            <a:tailEnd type="triangle"/>
          </a:ln>
        </p:spPr>
        <p:style>
          <a:lnRef idx="1">
            <a:schemeClr val="accent1"/>
          </a:lnRef>
          <a:fillRef idx="0">
            <a:schemeClr val="accent1"/>
          </a:fillRef>
          <a:effectRef idx="0">
            <a:schemeClr val="accent1"/>
          </a:effectRef>
          <a:fontRef idx="minor">
            <a:schemeClr val="tx1"/>
          </a:fontRef>
        </p:style>
      </p:cxnSp>
      <p:sp>
        <p:nvSpPr>
          <p:cNvPr id="37" name="AutoShape 10">
            <a:extLst>
              <a:ext uri="{FF2B5EF4-FFF2-40B4-BE49-F238E27FC236}">
                <a16:creationId xmlns="" xmlns:a16="http://schemas.microsoft.com/office/drawing/2014/main" id="{6E0C5FA4-4DBF-4AE2-8B4C-17467C024311}"/>
              </a:ext>
            </a:extLst>
          </p:cNvPr>
          <p:cNvSpPr>
            <a:spLocks/>
          </p:cNvSpPr>
          <p:nvPr/>
        </p:nvSpPr>
        <p:spPr bwMode="auto">
          <a:xfrm flipV="1">
            <a:off x="8989018" y="3008959"/>
            <a:ext cx="538419" cy="1169793"/>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39" name="TextBox 38">
            <a:extLst>
              <a:ext uri="{FF2B5EF4-FFF2-40B4-BE49-F238E27FC236}">
                <a16:creationId xmlns="" xmlns:a16="http://schemas.microsoft.com/office/drawing/2014/main" id="{077E3373-26C0-4323-8A45-D21C6E20E759}"/>
              </a:ext>
            </a:extLst>
          </p:cNvPr>
          <p:cNvSpPr txBox="1"/>
          <p:nvPr/>
        </p:nvSpPr>
        <p:spPr>
          <a:xfrm>
            <a:off x="9326081" y="2977215"/>
            <a:ext cx="2714171" cy="1015663"/>
          </a:xfrm>
          <a:prstGeom prst="rect">
            <a:avLst/>
          </a:prstGeom>
          <a:noFill/>
        </p:spPr>
        <p:txBody>
          <a:bodyPr wrap="square">
            <a:spAutoFit/>
          </a:bodyPr>
          <a:lstStyle/>
          <a:p>
            <a:pPr algn="ctr"/>
            <a:r>
              <a:rPr lang="vi-VN" sz="2000" b="1" dirty="0">
                <a:solidFill>
                  <a:srgbClr val="C00000"/>
                </a:solidFill>
                <a:latin typeface="Arial" panose="020B0604020202020204" pitchFamily="34" charset="0"/>
                <a:cs typeface="Arial" panose="020B0604020202020204" pitchFamily="34" charset="0"/>
              </a:rPr>
              <a:t>Thúc đẩy lực lượng sản xuất phát triển mạnh mẽ. </a:t>
            </a:r>
            <a:endParaRPr lang="en-US" sz="2000" b="1" dirty="0">
              <a:solidFill>
                <a:srgbClr val="C00000"/>
              </a:solidFill>
              <a:latin typeface="Arial" panose="020B0604020202020204" pitchFamily="34" charset="0"/>
              <a:cs typeface="Arial" panose="020B0604020202020204" pitchFamily="34" charset="0"/>
            </a:endParaRPr>
          </a:p>
        </p:txBody>
      </p:sp>
      <p:sp>
        <p:nvSpPr>
          <p:cNvPr id="40" name="Cloud Callout 19">
            <a:extLst>
              <a:ext uri="{FF2B5EF4-FFF2-40B4-BE49-F238E27FC236}">
                <a16:creationId xmlns="" xmlns:a16="http://schemas.microsoft.com/office/drawing/2014/main" id="{3F44D196-7270-4CA8-8C96-150BA00F0D4D}"/>
              </a:ext>
            </a:extLst>
          </p:cNvPr>
          <p:cNvSpPr/>
          <p:nvPr/>
        </p:nvSpPr>
        <p:spPr>
          <a:xfrm>
            <a:off x="864543" y="3276749"/>
            <a:ext cx="1434904" cy="93191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006600"/>
                </a:solidFill>
                <a:latin typeface="Arial" panose="020B0604020202020204" pitchFamily="34" charset="0"/>
                <a:cs typeface="Arial" panose="020B0604020202020204" pitchFamily="34" charset="0"/>
              </a:rPr>
              <a:t>Ví</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dụ</a:t>
            </a:r>
            <a:endParaRPr lang="en-US" sz="2000" b="1" dirty="0">
              <a:solidFill>
                <a:srgbClr val="006600"/>
              </a:solidFill>
              <a:latin typeface="Arial" panose="020B0604020202020204" pitchFamily="34" charset="0"/>
              <a:cs typeface="Arial" panose="020B0604020202020204" pitchFamily="34" charset="0"/>
            </a:endParaRPr>
          </a:p>
        </p:txBody>
      </p:sp>
      <p:pic>
        <p:nvPicPr>
          <p:cNvPr id="2050" name="Picture 2" descr="Số tổng đài GRAP Mới Nhất - Hỗ trợ tài xế 24/7 - VNPTGroup">
            <a:extLst>
              <a:ext uri="{FF2B5EF4-FFF2-40B4-BE49-F238E27FC236}">
                <a16:creationId xmlns="" xmlns:a16="http://schemas.microsoft.com/office/drawing/2014/main" id="{3C1B9525-6B1A-42A6-8EB2-A5C934454B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8530" y="4255699"/>
            <a:ext cx="2057400" cy="1900103"/>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Grap Việt ra mắt dịch vụ chuyển nhà, văn phòng trọn gói bằng taxi tải">
            <a:extLst>
              <a:ext uri="{FF2B5EF4-FFF2-40B4-BE49-F238E27FC236}">
                <a16:creationId xmlns="" xmlns:a16="http://schemas.microsoft.com/office/drawing/2014/main" id="{0C111EE2-0FE6-4EA4-8BD7-6AB0CB6FC03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225754" y="4255699"/>
            <a:ext cx="1813993" cy="1885354"/>
          </a:xfrm>
          <a:prstGeom prst="rect">
            <a:avLst/>
          </a:prstGeom>
          <a:noFill/>
          <a:extLst>
            <a:ext uri="{909E8E84-426E-40DD-AFC4-6F175D3DCCD1}">
              <a14:hiddenFill xmlns:a14="http://schemas.microsoft.com/office/drawing/2010/main">
                <a:solidFill>
                  <a:srgbClr val="FFFFFF"/>
                </a:solidFill>
              </a14:hiddenFill>
            </a:ext>
          </a:extLst>
        </p:spPr>
      </p:pic>
      <p:pic>
        <p:nvPicPr>
          <p:cNvPr id="2054" name="Picture 6" descr="GRAP Food Nam Đông - Posts | Facebook">
            <a:extLst>
              <a:ext uri="{FF2B5EF4-FFF2-40B4-BE49-F238E27FC236}">
                <a16:creationId xmlns="" xmlns:a16="http://schemas.microsoft.com/office/drawing/2014/main" id="{79C26025-F138-4530-8A8D-4D904543E1E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82852" y="4118246"/>
            <a:ext cx="2057400" cy="2052753"/>
          </a:xfrm>
          <a:prstGeom prst="rect">
            <a:avLst/>
          </a:prstGeom>
          <a:noFill/>
          <a:extLst>
            <a:ext uri="{909E8E84-426E-40DD-AFC4-6F175D3DCCD1}">
              <a14:hiddenFill xmlns:a14="http://schemas.microsoft.com/office/drawing/2010/main">
                <a:solidFill>
                  <a:srgbClr val="FFFFFF"/>
                </a:solidFill>
              </a14:hiddenFill>
            </a:ext>
          </a:extLst>
        </p:spPr>
      </p:pic>
      <p:pic>
        <p:nvPicPr>
          <p:cNvPr id="2058" name="Picture 10" descr="Cách đăng ký chạy Grab, làm tài xế GrabBike dễ dàng, chi tiết nhất">
            <a:extLst>
              <a:ext uri="{FF2B5EF4-FFF2-40B4-BE49-F238E27FC236}">
                <a16:creationId xmlns="" xmlns:a16="http://schemas.microsoft.com/office/drawing/2014/main" id="{0491A9EE-2ABE-47FC-B738-A8C43A6CDEA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83383" y="4270448"/>
            <a:ext cx="3299474" cy="1885354"/>
          </a:xfrm>
          <a:prstGeom prst="rect">
            <a:avLst/>
          </a:prstGeom>
          <a:noFill/>
          <a:extLst>
            <a:ext uri="{909E8E84-426E-40DD-AFC4-6F175D3DCCD1}">
              <a14:hiddenFill xmlns:a14="http://schemas.microsoft.com/office/drawing/2010/main">
                <a:solidFill>
                  <a:srgbClr val="FFFFFF"/>
                </a:solidFill>
              </a14:hiddenFill>
            </a:ext>
          </a:extLst>
        </p:spPr>
      </p:pic>
      <p:sp>
        <p:nvSpPr>
          <p:cNvPr id="15" name="Arrow: Right 14">
            <a:extLst>
              <a:ext uri="{FF2B5EF4-FFF2-40B4-BE49-F238E27FC236}">
                <a16:creationId xmlns="" xmlns:a16="http://schemas.microsoft.com/office/drawing/2014/main" id="{91FEE6BE-93B3-41D0-98B9-99A94DA91D70}"/>
              </a:ext>
            </a:extLst>
          </p:cNvPr>
          <p:cNvSpPr/>
          <p:nvPr/>
        </p:nvSpPr>
        <p:spPr>
          <a:xfrm>
            <a:off x="4145803" y="5018607"/>
            <a:ext cx="507635" cy="389035"/>
          </a:xfrm>
          <a:prstGeom prst="rightArrow">
            <a:avLst/>
          </a:prstGeom>
          <a:solidFill>
            <a:srgbClr val="660033"/>
          </a:solidFill>
          <a:ln>
            <a:solidFill>
              <a:srgbClr val="66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 name="Picture 19"/>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53019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down)">
                                      <p:cBhvr>
                                        <p:cTn id="7" dur="500"/>
                                        <p:tgtEl>
                                          <p:spTgt spid="37"/>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down)">
                                      <p:cBhvr>
                                        <p:cTn id="10" dur="500"/>
                                        <p:tgtEl>
                                          <p:spTgt spid="2"/>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58"/>
                                        </p:tgtEl>
                                        <p:attrNameLst>
                                          <p:attrName>style.visibility</p:attrName>
                                        </p:attrNameLst>
                                      </p:cBhvr>
                                      <p:to>
                                        <p:strVal val="visible"/>
                                      </p:to>
                                    </p:set>
                                    <p:animEffect transition="in" filter="wipe(down)">
                                      <p:cBhvr>
                                        <p:cTn id="13" dur="500"/>
                                        <p:tgtEl>
                                          <p:spTgt spid="58"/>
                                        </p:tgtEl>
                                      </p:cBhvr>
                                    </p:animEffect>
                                  </p:childTnLst>
                                </p:cTn>
                              </p:par>
                              <p:par>
                                <p:cTn id="14" presetID="22" presetClass="entr" presetSubtype="4" fill="hold" nodeType="withEffect">
                                  <p:stCondLst>
                                    <p:cond delay="0"/>
                                  </p:stCondLst>
                                  <p:childTnLst>
                                    <p:set>
                                      <p:cBhvr>
                                        <p:cTn id="15" dur="1" fill="hold">
                                          <p:stCondLst>
                                            <p:cond delay="0"/>
                                          </p:stCondLst>
                                        </p:cTn>
                                        <p:tgtEl>
                                          <p:spTgt spid="24"/>
                                        </p:tgtEl>
                                        <p:attrNameLst>
                                          <p:attrName>style.visibility</p:attrName>
                                        </p:attrNameLst>
                                      </p:cBhvr>
                                      <p:to>
                                        <p:strVal val="visible"/>
                                      </p:to>
                                    </p:set>
                                    <p:animEffect transition="in" filter="wipe(down)">
                                      <p:cBhvr>
                                        <p:cTn id="16" dur="500"/>
                                        <p:tgtEl>
                                          <p:spTgt spid="24"/>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Effect transition="in" filter="wipe(down)">
                                      <p:cBhvr>
                                        <p:cTn id="19" dur="500"/>
                                        <p:tgtEl>
                                          <p:spTgt spid="26"/>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wipe(down)">
                                      <p:cBhvr>
                                        <p:cTn id="22" dur="500"/>
                                        <p:tgtEl>
                                          <p:spTgt spid="27"/>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wipe(down)">
                                      <p:cBhvr>
                                        <p:cTn id="25" dur="500"/>
                                        <p:tgtEl>
                                          <p:spTgt spid="28"/>
                                        </p:tgtEl>
                                      </p:cBhvr>
                                    </p:animEffect>
                                  </p:childTnLst>
                                </p:cTn>
                              </p:par>
                              <p:par>
                                <p:cTn id="26" presetID="22" presetClass="entr" presetSubtype="4" fill="hold" nodeType="with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wipe(down)">
                                      <p:cBhvr>
                                        <p:cTn id="28" dur="500"/>
                                        <p:tgtEl>
                                          <p:spTgt spid="6"/>
                                        </p:tgtEl>
                                      </p:cBhvr>
                                    </p:animEffect>
                                  </p:childTnLst>
                                </p:cTn>
                              </p:par>
                              <p:par>
                                <p:cTn id="29" presetID="22" presetClass="entr" presetSubtype="4" fill="hold" nodeType="with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wipe(down)">
                                      <p:cBhvr>
                                        <p:cTn id="31" dur="500"/>
                                        <p:tgtEl>
                                          <p:spTgt spid="8"/>
                                        </p:tgtEl>
                                      </p:cBhvr>
                                    </p:animEffect>
                                  </p:childTnLst>
                                </p:cTn>
                              </p:par>
                              <p:par>
                                <p:cTn id="32" presetID="22" presetClass="entr" presetSubtype="4" fill="hold"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wipe(down)">
                                      <p:cBhvr>
                                        <p:cTn id="34" dur="500"/>
                                        <p:tgtEl>
                                          <p:spTgt spid="13"/>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39"/>
                                        </p:tgtEl>
                                        <p:attrNameLst>
                                          <p:attrName>style.visibility</p:attrName>
                                        </p:attrNameLst>
                                      </p:cBhvr>
                                      <p:to>
                                        <p:strVal val="visible"/>
                                      </p:to>
                                    </p:set>
                                    <p:animEffect transition="in" filter="wipe(down)">
                                      <p:cBhvr>
                                        <p:cTn id="37" dur="500"/>
                                        <p:tgtEl>
                                          <p:spTgt spid="39"/>
                                        </p:tgtEl>
                                      </p:cBhvr>
                                    </p:animEffect>
                                  </p:childTnLst>
                                </p:cTn>
                              </p:par>
                            </p:childTnLst>
                          </p:cTn>
                        </p:par>
                      </p:childTnLst>
                    </p:cTn>
                  </p:par>
                  <p:par>
                    <p:cTn id="38" fill="hold">
                      <p:stCondLst>
                        <p:cond delay="indefinite"/>
                      </p:stCondLst>
                      <p:childTnLst>
                        <p:par>
                          <p:cTn id="39" fill="hold">
                            <p:stCondLst>
                              <p:cond delay="0"/>
                            </p:stCondLst>
                            <p:childTnLst>
                              <p:par>
                                <p:cTn id="40" presetID="31" presetClass="entr" presetSubtype="0" fill="hold" grpId="0" nodeType="clickEffect">
                                  <p:stCondLst>
                                    <p:cond delay="0"/>
                                  </p:stCondLst>
                                  <p:childTnLst>
                                    <p:set>
                                      <p:cBhvr>
                                        <p:cTn id="41" dur="1" fill="hold">
                                          <p:stCondLst>
                                            <p:cond delay="0"/>
                                          </p:stCondLst>
                                        </p:cTn>
                                        <p:tgtEl>
                                          <p:spTgt spid="40"/>
                                        </p:tgtEl>
                                        <p:attrNameLst>
                                          <p:attrName>style.visibility</p:attrName>
                                        </p:attrNameLst>
                                      </p:cBhvr>
                                      <p:to>
                                        <p:strVal val="visible"/>
                                      </p:to>
                                    </p:set>
                                    <p:anim calcmode="lin" valueType="num">
                                      <p:cBhvr>
                                        <p:cTn id="42" dur="1000" fill="hold"/>
                                        <p:tgtEl>
                                          <p:spTgt spid="40"/>
                                        </p:tgtEl>
                                        <p:attrNameLst>
                                          <p:attrName>ppt_w</p:attrName>
                                        </p:attrNameLst>
                                      </p:cBhvr>
                                      <p:tavLst>
                                        <p:tav tm="0">
                                          <p:val>
                                            <p:fltVal val="0"/>
                                          </p:val>
                                        </p:tav>
                                        <p:tav tm="100000">
                                          <p:val>
                                            <p:strVal val="#ppt_w"/>
                                          </p:val>
                                        </p:tav>
                                      </p:tavLst>
                                    </p:anim>
                                    <p:anim calcmode="lin" valueType="num">
                                      <p:cBhvr>
                                        <p:cTn id="43" dur="1000" fill="hold"/>
                                        <p:tgtEl>
                                          <p:spTgt spid="40"/>
                                        </p:tgtEl>
                                        <p:attrNameLst>
                                          <p:attrName>ppt_h</p:attrName>
                                        </p:attrNameLst>
                                      </p:cBhvr>
                                      <p:tavLst>
                                        <p:tav tm="0">
                                          <p:val>
                                            <p:fltVal val="0"/>
                                          </p:val>
                                        </p:tav>
                                        <p:tav tm="100000">
                                          <p:val>
                                            <p:strVal val="#ppt_h"/>
                                          </p:val>
                                        </p:tav>
                                      </p:tavLst>
                                    </p:anim>
                                    <p:anim calcmode="lin" valueType="num">
                                      <p:cBhvr>
                                        <p:cTn id="44" dur="1000" fill="hold"/>
                                        <p:tgtEl>
                                          <p:spTgt spid="40"/>
                                        </p:tgtEl>
                                        <p:attrNameLst>
                                          <p:attrName>style.rotation</p:attrName>
                                        </p:attrNameLst>
                                      </p:cBhvr>
                                      <p:tavLst>
                                        <p:tav tm="0">
                                          <p:val>
                                            <p:fltVal val="90"/>
                                          </p:val>
                                        </p:tav>
                                        <p:tav tm="100000">
                                          <p:val>
                                            <p:fltVal val="0"/>
                                          </p:val>
                                        </p:tav>
                                      </p:tavLst>
                                    </p:anim>
                                    <p:animEffect transition="in" filter="fade">
                                      <p:cBhvr>
                                        <p:cTn id="45" dur="1000"/>
                                        <p:tgtEl>
                                          <p:spTgt spid="40"/>
                                        </p:tgtEl>
                                      </p:cBhvr>
                                    </p:animEffect>
                                  </p:childTnLst>
                                </p:cTn>
                              </p:par>
                            </p:childTnLst>
                          </p:cTn>
                        </p:par>
                      </p:childTnLst>
                    </p:cTn>
                  </p:par>
                  <p:par>
                    <p:cTn id="46" fill="hold">
                      <p:stCondLst>
                        <p:cond delay="indefinite"/>
                      </p:stCondLst>
                      <p:childTnLst>
                        <p:par>
                          <p:cTn id="47" fill="hold">
                            <p:stCondLst>
                              <p:cond delay="0"/>
                            </p:stCondLst>
                            <p:childTnLst>
                              <p:par>
                                <p:cTn id="48" presetID="16" presetClass="entr" presetSubtype="21" fill="hold" nodeType="clickEffect">
                                  <p:stCondLst>
                                    <p:cond delay="0"/>
                                  </p:stCondLst>
                                  <p:childTnLst>
                                    <p:set>
                                      <p:cBhvr>
                                        <p:cTn id="49" dur="1" fill="hold">
                                          <p:stCondLst>
                                            <p:cond delay="0"/>
                                          </p:stCondLst>
                                        </p:cTn>
                                        <p:tgtEl>
                                          <p:spTgt spid="2050"/>
                                        </p:tgtEl>
                                        <p:attrNameLst>
                                          <p:attrName>style.visibility</p:attrName>
                                        </p:attrNameLst>
                                      </p:cBhvr>
                                      <p:to>
                                        <p:strVal val="visible"/>
                                      </p:to>
                                    </p:set>
                                    <p:animEffect transition="in" filter="barn(inVertical)">
                                      <p:cBhvr>
                                        <p:cTn id="50" dur="500"/>
                                        <p:tgtEl>
                                          <p:spTgt spid="2050"/>
                                        </p:tgtEl>
                                      </p:cBhvr>
                                    </p:animEffect>
                                  </p:childTnLst>
                                </p:cTn>
                              </p:par>
                              <p:par>
                                <p:cTn id="51" presetID="16" presetClass="entr" presetSubtype="21" fill="hold" nodeType="withEffect">
                                  <p:stCondLst>
                                    <p:cond delay="0"/>
                                  </p:stCondLst>
                                  <p:childTnLst>
                                    <p:set>
                                      <p:cBhvr>
                                        <p:cTn id="52" dur="1" fill="hold">
                                          <p:stCondLst>
                                            <p:cond delay="0"/>
                                          </p:stCondLst>
                                        </p:cTn>
                                        <p:tgtEl>
                                          <p:spTgt spid="2052"/>
                                        </p:tgtEl>
                                        <p:attrNameLst>
                                          <p:attrName>style.visibility</p:attrName>
                                        </p:attrNameLst>
                                      </p:cBhvr>
                                      <p:to>
                                        <p:strVal val="visible"/>
                                      </p:to>
                                    </p:set>
                                    <p:animEffect transition="in" filter="barn(inVertical)">
                                      <p:cBhvr>
                                        <p:cTn id="53" dur="500"/>
                                        <p:tgtEl>
                                          <p:spTgt spid="2052"/>
                                        </p:tgtEl>
                                      </p:cBhvr>
                                    </p:animEffect>
                                  </p:childTnLst>
                                </p:cTn>
                              </p:par>
                              <p:par>
                                <p:cTn id="54" presetID="16" presetClass="entr" presetSubtype="21" fill="hold" nodeType="withEffect">
                                  <p:stCondLst>
                                    <p:cond delay="0"/>
                                  </p:stCondLst>
                                  <p:childTnLst>
                                    <p:set>
                                      <p:cBhvr>
                                        <p:cTn id="55" dur="1" fill="hold">
                                          <p:stCondLst>
                                            <p:cond delay="0"/>
                                          </p:stCondLst>
                                        </p:cTn>
                                        <p:tgtEl>
                                          <p:spTgt spid="2058"/>
                                        </p:tgtEl>
                                        <p:attrNameLst>
                                          <p:attrName>style.visibility</p:attrName>
                                        </p:attrNameLst>
                                      </p:cBhvr>
                                      <p:to>
                                        <p:strVal val="visible"/>
                                      </p:to>
                                    </p:set>
                                    <p:animEffect transition="in" filter="barn(inVertical)">
                                      <p:cBhvr>
                                        <p:cTn id="56" dur="500"/>
                                        <p:tgtEl>
                                          <p:spTgt spid="2058"/>
                                        </p:tgtEl>
                                      </p:cBhvr>
                                    </p:animEffect>
                                  </p:childTnLst>
                                </p:cTn>
                              </p:par>
                              <p:par>
                                <p:cTn id="57" presetID="16" presetClass="entr" presetSubtype="21"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Effect transition="in" filter="barn(inVertical)">
                                      <p:cBhvr>
                                        <p:cTn id="59" dur="500"/>
                                        <p:tgtEl>
                                          <p:spTgt spid="15"/>
                                        </p:tgtEl>
                                      </p:cBhvr>
                                    </p:animEffect>
                                  </p:childTnLst>
                                </p:cTn>
                              </p:par>
                              <p:par>
                                <p:cTn id="60" presetID="16" presetClass="entr" presetSubtype="21" fill="hold" nodeType="withEffect">
                                  <p:stCondLst>
                                    <p:cond delay="0"/>
                                  </p:stCondLst>
                                  <p:childTnLst>
                                    <p:set>
                                      <p:cBhvr>
                                        <p:cTn id="61" dur="1" fill="hold">
                                          <p:stCondLst>
                                            <p:cond delay="0"/>
                                          </p:stCondLst>
                                        </p:cTn>
                                        <p:tgtEl>
                                          <p:spTgt spid="2054"/>
                                        </p:tgtEl>
                                        <p:attrNameLst>
                                          <p:attrName>style.visibility</p:attrName>
                                        </p:attrNameLst>
                                      </p:cBhvr>
                                      <p:to>
                                        <p:strVal val="visible"/>
                                      </p:to>
                                    </p:set>
                                    <p:animEffect transition="in" filter="barn(inVertical)">
                                      <p:cBhvr>
                                        <p:cTn id="62" dur="500"/>
                                        <p:tgtEl>
                                          <p:spTgt spid="20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8" grpId="0"/>
      <p:bldP spid="26" grpId="0" animBg="1"/>
      <p:bldP spid="27" grpId="0"/>
      <p:bldP spid="28" grpId="0"/>
      <p:bldP spid="37" grpId="0" animBg="1"/>
      <p:bldP spid="39" grpId="0"/>
      <p:bldP spid="40" grpId="0" animBg="1"/>
      <p:bldP spid="15"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633322"/>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291882" y="1054783"/>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4152099" y="6250419"/>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defTabSz="1219170">
              <a:buClr>
                <a:srgbClr val="000000"/>
              </a:buClr>
              <a:defRPr/>
            </a:pPr>
            <a:endParaRPr sz="1867" kern="0">
              <a:solidFill>
                <a:srgbClr val="1F1A33"/>
              </a:solidFill>
              <a:latin typeface="Arial"/>
              <a:cs typeface="Arial"/>
              <a:sym typeface="Arial"/>
            </a:endParaRPr>
          </a:p>
        </p:txBody>
      </p:sp>
      <p:sp>
        <p:nvSpPr>
          <p:cNvPr id="21" name="TextBox 1">
            <a:extLst>
              <a:ext uri="{FF2B5EF4-FFF2-40B4-BE49-F238E27FC236}">
                <a16:creationId xmlns="" xmlns:a16="http://schemas.microsoft.com/office/drawing/2014/main" id="{CCCD8AFB-5748-47AE-8F84-E5278EFD2350}"/>
              </a:ext>
            </a:extLst>
          </p:cNvPr>
          <p:cNvSpPr txBox="1">
            <a:spLocks noChangeArrowheads="1"/>
          </p:cNvSpPr>
          <p:nvPr/>
        </p:nvSpPr>
        <p:spPr bwMode="auto">
          <a:xfrm>
            <a:off x="3435855" y="1514532"/>
            <a:ext cx="4919937"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spcBef>
                <a:spcPct val="0"/>
              </a:spcBef>
              <a:buClrTx/>
              <a:buFont typeface="Wingdings" panose="05000000000000000000" pitchFamily="2" charset="2"/>
              <a:buChar char="q"/>
            </a:pPr>
            <a:r>
              <a:rPr lang="en-US" altLang="en-US" sz="2400" b="1" dirty="0" err="1">
                <a:solidFill>
                  <a:srgbClr val="00B050"/>
                </a:solidFill>
                <a:cs typeface="Arial" panose="020B0604020202020204" pitchFamily="34" charset="0"/>
              </a:rPr>
              <a:t>Ưu</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thế</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của</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sản</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xuất</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hàng</a:t>
            </a:r>
            <a:r>
              <a:rPr lang="en-US" altLang="en-US" sz="2400" b="1" dirty="0">
                <a:solidFill>
                  <a:srgbClr val="00B050"/>
                </a:solidFill>
                <a:cs typeface="Arial" panose="020B0604020202020204" pitchFamily="34" charset="0"/>
              </a:rPr>
              <a:t> </a:t>
            </a:r>
            <a:r>
              <a:rPr lang="en-US" altLang="en-US" sz="2400" b="1" dirty="0" err="1">
                <a:solidFill>
                  <a:srgbClr val="00B050"/>
                </a:solidFill>
                <a:cs typeface="Arial" panose="020B0604020202020204" pitchFamily="34" charset="0"/>
              </a:rPr>
              <a:t>hóa</a:t>
            </a:r>
            <a:endParaRPr lang="en-US" altLang="en-US" sz="2400" b="1" dirty="0">
              <a:solidFill>
                <a:srgbClr val="00B050"/>
              </a:solidFill>
              <a:cs typeface="Arial" panose="020B0604020202020204" pitchFamily="34" charset="0"/>
            </a:endParaRPr>
          </a:p>
        </p:txBody>
      </p:sp>
      <p:sp>
        <p:nvSpPr>
          <p:cNvPr id="22" name="Text Box 15">
            <a:extLst>
              <a:ext uri="{FF2B5EF4-FFF2-40B4-BE49-F238E27FC236}">
                <a16:creationId xmlns="" xmlns:a16="http://schemas.microsoft.com/office/drawing/2014/main" id="{2548E94E-BFAC-4B12-AE9C-FAAA0ADA2F28}"/>
              </a:ext>
            </a:extLst>
          </p:cNvPr>
          <p:cNvSpPr txBox="1">
            <a:spLocks noChangeArrowheads="1"/>
          </p:cNvSpPr>
          <p:nvPr/>
        </p:nvSpPr>
        <p:spPr bwMode="auto">
          <a:xfrm>
            <a:off x="289750" y="1951634"/>
            <a:ext cx="11625943"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000" b="1" i="1" u="sng" dirty="0" err="1">
                <a:solidFill>
                  <a:srgbClr val="C00000"/>
                </a:solidFill>
                <a:latin typeface="Arial" panose="020B0604020202020204" pitchFamily="34" charset="0"/>
              </a:rPr>
              <a:t>Thứ</a:t>
            </a:r>
            <a:r>
              <a:rPr lang="en-US" sz="2000" b="1" i="1" u="sng" dirty="0">
                <a:solidFill>
                  <a:srgbClr val="C00000"/>
                </a:solidFill>
                <a:latin typeface="Arial" panose="020B0604020202020204" pitchFamily="34" charset="0"/>
              </a:rPr>
              <a:t> </a:t>
            </a:r>
            <a:r>
              <a:rPr lang="en-US" sz="2000" b="1" i="1" u="sng" dirty="0" err="1">
                <a:solidFill>
                  <a:srgbClr val="C00000"/>
                </a:solidFill>
                <a:latin typeface="Arial" panose="020B0604020202020204" pitchFamily="34" charset="0"/>
              </a:rPr>
              <a:t>tư</a:t>
            </a:r>
            <a:r>
              <a:rPr lang="en-US" sz="2000" b="1" u="sng" dirty="0">
                <a:solidFill>
                  <a:srgbClr val="C00000"/>
                </a:solidFill>
                <a:latin typeface="Arial" panose="020B0604020202020204" pitchFamily="34" charset="0"/>
              </a:rPr>
              <a:t>:</a:t>
            </a:r>
            <a:r>
              <a:rPr lang="en-US" sz="2000" b="1" dirty="0">
                <a:solidFill>
                  <a:srgbClr val="C00000"/>
                </a:solidFill>
                <a:latin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Giao</a:t>
            </a:r>
            <a:r>
              <a:rPr lang="en-US" sz="2000" b="1" dirty="0">
                <a:solidFill>
                  <a:srgbClr val="663300"/>
                </a:solidFill>
                <a:latin typeface="Arial" panose="020B0604020202020204" pitchFamily="34" charset="0"/>
                <a:cs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lưu</a:t>
            </a:r>
            <a:r>
              <a:rPr lang="en-US" sz="2000" b="1" dirty="0">
                <a:solidFill>
                  <a:srgbClr val="663300"/>
                </a:solidFill>
                <a:latin typeface="Arial" panose="020B0604020202020204" pitchFamily="34" charset="0"/>
                <a:cs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kinh</a:t>
            </a:r>
            <a:r>
              <a:rPr lang="en-US" sz="2000" b="1" dirty="0">
                <a:solidFill>
                  <a:srgbClr val="663300"/>
                </a:solidFill>
                <a:latin typeface="Arial" panose="020B0604020202020204" pitchFamily="34" charset="0"/>
                <a:cs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tế</a:t>
            </a:r>
            <a:r>
              <a:rPr lang="en-US" sz="2000" b="1" dirty="0">
                <a:solidFill>
                  <a:srgbClr val="663300"/>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giữa</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các</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địa</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phương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trong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nước</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và</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quốc</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tế</a:t>
            </a:r>
            <a:r>
              <a:rPr lang="en-US" sz="2000" dirty="0">
                <a:solidFill>
                  <a:srgbClr val="0000FF"/>
                </a:solidFill>
                <a:latin typeface="Arial" panose="020B0604020202020204" pitchFamily="34" charset="0"/>
                <a:cs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ngày</a:t>
            </a:r>
            <a:r>
              <a:rPr lang="en-US" sz="2000" b="1" dirty="0">
                <a:solidFill>
                  <a:srgbClr val="663300"/>
                </a:solidFill>
                <a:latin typeface="Arial" panose="020B0604020202020204" pitchFamily="34" charset="0"/>
                <a:cs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càng</a:t>
            </a:r>
            <a:r>
              <a:rPr lang="en-US" sz="2000" b="1" dirty="0">
                <a:solidFill>
                  <a:srgbClr val="663300"/>
                </a:solidFill>
                <a:latin typeface="Arial" panose="020B0604020202020204" pitchFamily="34" charset="0"/>
                <a:cs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phát</a:t>
            </a:r>
            <a:r>
              <a:rPr lang="en-US" sz="2000" b="1" dirty="0">
                <a:solidFill>
                  <a:srgbClr val="663300"/>
                </a:solidFill>
                <a:latin typeface="Arial" panose="020B0604020202020204" pitchFamily="34" charset="0"/>
                <a:cs typeface="Arial" panose="020B0604020202020204" pitchFamily="34" charset="0"/>
              </a:rPr>
              <a:t> </a:t>
            </a:r>
            <a:r>
              <a:rPr lang="en-US" sz="2000" b="1" dirty="0" err="1">
                <a:solidFill>
                  <a:srgbClr val="663300"/>
                </a:solidFill>
                <a:latin typeface="Arial" panose="020B0604020202020204" pitchFamily="34" charset="0"/>
                <a:cs typeface="Arial" panose="020B0604020202020204" pitchFamily="34" charset="0"/>
              </a:rPr>
              <a:t>triển</a:t>
            </a:r>
            <a:r>
              <a:rPr lang="en-US" sz="2000" b="1" dirty="0">
                <a:solidFill>
                  <a:srgbClr val="663300"/>
                </a:solidFill>
                <a:latin typeface="Arial" panose="020B0604020202020204" pitchFamily="34" charset="0"/>
                <a:cs typeface="Arial" panose="020B0604020202020204" pitchFamily="34" charset="0"/>
              </a:rPr>
              <a:t> </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tạo</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điều</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kiện</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nâng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cao</a:t>
            </a:r>
            <a:r>
              <a:rPr lang="en-US" sz="2000" dirty="0">
                <a:solidFill>
                  <a:srgbClr val="0000FF"/>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cải</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thiện</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đời</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sống</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vật</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chất</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và</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tinh</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thần</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của</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xã</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hội</a:t>
            </a:r>
            <a:r>
              <a:rPr lang="en-US" sz="2000" dirty="0">
                <a:solidFill>
                  <a:srgbClr val="0000FF"/>
                </a:solidFill>
                <a:latin typeface="Arial" panose="020B0604020202020204" pitchFamily="34" charset="0"/>
                <a:cs typeface="Arial" panose="020B0604020202020204" pitchFamily="34" charset="0"/>
              </a:rPr>
              <a:t>.</a:t>
            </a:r>
          </a:p>
        </p:txBody>
      </p:sp>
      <p:sp>
        <p:nvSpPr>
          <p:cNvPr id="24" name="AutoShape 7" descr="Ảnh1">
            <a:extLst>
              <a:ext uri="{FF2B5EF4-FFF2-40B4-BE49-F238E27FC236}">
                <a16:creationId xmlns="" xmlns:a16="http://schemas.microsoft.com/office/drawing/2014/main" id="{856308F5-2525-4CD9-926B-ADD191CFF82C}"/>
              </a:ext>
            </a:extLst>
          </p:cNvPr>
          <p:cNvSpPr>
            <a:spLocks noChangeArrowheads="1"/>
          </p:cNvSpPr>
          <p:nvPr/>
        </p:nvSpPr>
        <p:spPr bwMode="auto">
          <a:xfrm>
            <a:off x="5089537" y="3254378"/>
            <a:ext cx="1393816" cy="1167779"/>
          </a:xfrm>
          <a:prstGeom prst="hexagon">
            <a:avLst>
              <a:gd name="adj" fmla="val 28066"/>
              <a:gd name="vf" fmla="val 115470"/>
            </a:avLst>
          </a:prstGeom>
          <a:blipFill dpi="0" rotWithShape="1">
            <a:blip r:embed="rId3">
              <a:lum contrast="12000"/>
            </a:blip>
            <a:srcRect/>
            <a:stretch>
              <a:fillRect/>
            </a:stretch>
          </a:blipFill>
          <a:ln w="57150">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25" name="Oval 2" descr="LAO DONG 3">
            <a:extLst>
              <a:ext uri="{FF2B5EF4-FFF2-40B4-BE49-F238E27FC236}">
                <a16:creationId xmlns="" xmlns:a16="http://schemas.microsoft.com/office/drawing/2014/main" id="{53CD827F-1D91-4E88-B5F1-B7AD4269920D}"/>
              </a:ext>
            </a:extLst>
          </p:cNvPr>
          <p:cNvSpPr>
            <a:spLocks noChangeArrowheads="1"/>
          </p:cNvSpPr>
          <p:nvPr/>
        </p:nvSpPr>
        <p:spPr bwMode="auto">
          <a:xfrm>
            <a:off x="2381853" y="4321191"/>
            <a:ext cx="1933442" cy="1565498"/>
          </a:xfrm>
          <a:prstGeom prst="ellipse">
            <a:avLst/>
          </a:prstGeom>
          <a:blipFill dpi="0" rotWithShape="1">
            <a:blip r:embed="rId4"/>
            <a:srcRect/>
            <a:stretch>
              <a:fillRect/>
            </a:stretch>
          </a:blipFill>
          <a:ln w="12700" cap="sq">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26" name="Oval 3" descr="1115_00011apec">
            <a:extLst>
              <a:ext uri="{FF2B5EF4-FFF2-40B4-BE49-F238E27FC236}">
                <a16:creationId xmlns="" xmlns:a16="http://schemas.microsoft.com/office/drawing/2014/main" id="{7820943E-880F-480D-AA47-3A138E3718F7}"/>
              </a:ext>
            </a:extLst>
          </p:cNvPr>
          <p:cNvSpPr>
            <a:spLocks noChangeArrowheads="1"/>
          </p:cNvSpPr>
          <p:nvPr/>
        </p:nvSpPr>
        <p:spPr bwMode="auto">
          <a:xfrm>
            <a:off x="2284107" y="2659520"/>
            <a:ext cx="1814204" cy="1565498"/>
          </a:xfrm>
          <a:prstGeom prst="ellipse">
            <a:avLst/>
          </a:prstGeom>
          <a:blipFill dpi="0" rotWithShape="1">
            <a:blip r:embed="rId5"/>
            <a:srcRect/>
            <a:stretch>
              <a:fillRect/>
            </a:stretch>
          </a:blipFill>
          <a:ln w="12700" cap="sq">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27" name="Oval 4" descr="1">
            <a:extLst>
              <a:ext uri="{FF2B5EF4-FFF2-40B4-BE49-F238E27FC236}">
                <a16:creationId xmlns="" xmlns:a16="http://schemas.microsoft.com/office/drawing/2014/main" id="{7A008DC3-5384-4A04-95DF-0C07471E5763}"/>
              </a:ext>
            </a:extLst>
          </p:cNvPr>
          <p:cNvSpPr>
            <a:spLocks noChangeArrowheads="1"/>
          </p:cNvSpPr>
          <p:nvPr/>
        </p:nvSpPr>
        <p:spPr bwMode="auto">
          <a:xfrm>
            <a:off x="7576763" y="2632692"/>
            <a:ext cx="1795260" cy="1494423"/>
          </a:xfrm>
          <a:prstGeom prst="ellipse">
            <a:avLst/>
          </a:prstGeom>
          <a:blipFill dpi="0" rotWithShape="1">
            <a:blip r:embed="rId6"/>
            <a:srcRect/>
            <a:stretch>
              <a:fillRect/>
            </a:stretch>
          </a:blipFill>
          <a:ln w="12700" cap="sq">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28" name="Oval 6" descr="DAU MO">
            <a:extLst>
              <a:ext uri="{FF2B5EF4-FFF2-40B4-BE49-F238E27FC236}">
                <a16:creationId xmlns="" xmlns:a16="http://schemas.microsoft.com/office/drawing/2014/main" id="{E0D7DAC2-7B6B-4064-AA72-EC79F6FD9AB6}"/>
              </a:ext>
            </a:extLst>
          </p:cNvPr>
          <p:cNvSpPr>
            <a:spLocks noChangeArrowheads="1"/>
          </p:cNvSpPr>
          <p:nvPr/>
        </p:nvSpPr>
        <p:spPr bwMode="auto">
          <a:xfrm>
            <a:off x="7814338" y="4225019"/>
            <a:ext cx="1616959" cy="1359392"/>
          </a:xfrm>
          <a:prstGeom prst="ellipse">
            <a:avLst/>
          </a:prstGeom>
          <a:blipFill dpi="0" rotWithShape="1">
            <a:blip r:embed="rId7"/>
            <a:srcRect/>
            <a:stretch>
              <a:fillRect/>
            </a:stretch>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29" name="Oval 5" descr="totnghiep1">
            <a:extLst>
              <a:ext uri="{FF2B5EF4-FFF2-40B4-BE49-F238E27FC236}">
                <a16:creationId xmlns="" xmlns:a16="http://schemas.microsoft.com/office/drawing/2014/main" id="{A714D1F0-ECA7-4438-9066-D2498BE003B5}"/>
              </a:ext>
            </a:extLst>
          </p:cNvPr>
          <p:cNvSpPr>
            <a:spLocks noChangeArrowheads="1"/>
          </p:cNvSpPr>
          <p:nvPr/>
        </p:nvSpPr>
        <p:spPr bwMode="auto">
          <a:xfrm>
            <a:off x="5089537" y="4750973"/>
            <a:ext cx="2002533" cy="1375191"/>
          </a:xfrm>
          <a:prstGeom prst="ellipse">
            <a:avLst/>
          </a:prstGeom>
          <a:blipFill dpi="0" rotWithShape="1">
            <a:blip r:embed="rId8"/>
            <a:srcRect/>
            <a:stretch>
              <a:fillRect/>
            </a:stretch>
          </a:blipFill>
          <a:ln w="12700" cap="sq">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30" name="Line 10">
            <a:extLst>
              <a:ext uri="{FF2B5EF4-FFF2-40B4-BE49-F238E27FC236}">
                <a16:creationId xmlns="" xmlns:a16="http://schemas.microsoft.com/office/drawing/2014/main" id="{CB43C121-E0AE-41BA-AB72-24B888828148}"/>
              </a:ext>
            </a:extLst>
          </p:cNvPr>
          <p:cNvSpPr>
            <a:spLocks noChangeShapeType="1"/>
          </p:cNvSpPr>
          <p:nvPr/>
        </p:nvSpPr>
        <p:spPr bwMode="auto">
          <a:xfrm flipV="1">
            <a:off x="4233778" y="3641369"/>
            <a:ext cx="809759" cy="97149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31" name="Line 10">
            <a:extLst>
              <a:ext uri="{FF2B5EF4-FFF2-40B4-BE49-F238E27FC236}">
                <a16:creationId xmlns="" xmlns:a16="http://schemas.microsoft.com/office/drawing/2014/main" id="{1E435496-1846-480F-98BC-0DEAE027B05F}"/>
              </a:ext>
            </a:extLst>
          </p:cNvPr>
          <p:cNvSpPr>
            <a:spLocks noChangeShapeType="1"/>
          </p:cNvSpPr>
          <p:nvPr/>
        </p:nvSpPr>
        <p:spPr bwMode="auto">
          <a:xfrm>
            <a:off x="4107848" y="3254378"/>
            <a:ext cx="981689" cy="56003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32" name="Line 10">
            <a:extLst>
              <a:ext uri="{FF2B5EF4-FFF2-40B4-BE49-F238E27FC236}">
                <a16:creationId xmlns="" xmlns:a16="http://schemas.microsoft.com/office/drawing/2014/main" id="{5B6F7A1F-8867-4041-9583-2B500ADA68FE}"/>
              </a:ext>
            </a:extLst>
          </p:cNvPr>
          <p:cNvSpPr>
            <a:spLocks noChangeShapeType="1"/>
          </p:cNvSpPr>
          <p:nvPr/>
        </p:nvSpPr>
        <p:spPr bwMode="auto">
          <a:xfrm flipH="1">
            <a:off x="6449578" y="2962481"/>
            <a:ext cx="1284983" cy="85192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33" name="Line 10">
            <a:extLst>
              <a:ext uri="{FF2B5EF4-FFF2-40B4-BE49-F238E27FC236}">
                <a16:creationId xmlns="" xmlns:a16="http://schemas.microsoft.com/office/drawing/2014/main" id="{901A28B2-3A06-4132-B8F8-276B2AC19105}"/>
              </a:ext>
            </a:extLst>
          </p:cNvPr>
          <p:cNvSpPr>
            <a:spLocks noChangeShapeType="1"/>
          </p:cNvSpPr>
          <p:nvPr/>
        </p:nvSpPr>
        <p:spPr bwMode="auto">
          <a:xfrm flipV="1">
            <a:off x="5921830" y="4225018"/>
            <a:ext cx="0" cy="52595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34" name="Line 10">
            <a:extLst>
              <a:ext uri="{FF2B5EF4-FFF2-40B4-BE49-F238E27FC236}">
                <a16:creationId xmlns="" xmlns:a16="http://schemas.microsoft.com/office/drawing/2014/main" id="{C577E6B0-5F7D-41BF-91B1-20039A09F85C}"/>
              </a:ext>
            </a:extLst>
          </p:cNvPr>
          <p:cNvSpPr>
            <a:spLocks noChangeShapeType="1"/>
          </p:cNvSpPr>
          <p:nvPr/>
        </p:nvSpPr>
        <p:spPr bwMode="auto">
          <a:xfrm flipH="1" flipV="1">
            <a:off x="6483353" y="3682110"/>
            <a:ext cx="1393815" cy="94460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pic>
        <p:nvPicPr>
          <p:cNvPr id="18" name="Picture 17"/>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81230395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39973" y="733926"/>
            <a:ext cx="12192000" cy="896092"/>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23A64"/>
              </a:solidFill>
              <a:effectLst/>
              <a:uLnTx/>
              <a:uFillTx/>
              <a:latin typeface="Times New Roman"/>
              <a:ea typeface="+mn-ea"/>
              <a:cs typeface="+mn-cs"/>
            </a:endParaRPr>
          </a:p>
        </p:txBody>
      </p:sp>
      <p:sp>
        <p:nvSpPr>
          <p:cNvPr id="58" name="Title 1"/>
          <p:cNvSpPr txBox="1">
            <a:spLocks noChangeArrowheads="1"/>
          </p:cNvSpPr>
          <p:nvPr/>
        </p:nvSpPr>
        <p:spPr>
          <a:xfrm>
            <a:off x="3682670" y="1085486"/>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marL="0" marR="0" lvl="0" indent="0" algn="r" defTabSz="914400" rtl="0" eaLnBrk="1" fontAlgn="auto" latinLnBrk="0" hangingPunct="1">
              <a:lnSpc>
                <a:spcPct val="100000"/>
              </a:lnSpc>
              <a:spcBef>
                <a:spcPts val="0"/>
              </a:spcBef>
              <a:spcAft>
                <a:spcPts val="0"/>
              </a:spcAft>
              <a:buClr>
                <a:srgbClr val="1F1A33"/>
              </a:buClr>
              <a:buSzPts val="4200"/>
              <a:buFont typeface="Advent Pro SemiBold"/>
              <a:buNone/>
              <a:tabLst/>
              <a:defRPr/>
            </a:pPr>
            <a:r>
              <a:rPr kumimoji="0" lang="en-US" altLang="en-US" sz="2800" b="1" i="0" u="none" strike="noStrike" kern="0" cap="none" spc="0" normalizeH="0" baseline="0" noProof="0" dirty="0">
                <a:ln>
                  <a:noFill/>
                </a:ln>
                <a:solidFill>
                  <a:srgbClr val="660033"/>
                </a:solidFill>
                <a:effectLst/>
                <a:uLnTx/>
                <a:uFillTx/>
                <a:latin typeface="Arial"/>
                <a:cs typeface="Times New Roman" panose="02020603050405020304" pitchFamily="18" charset="0"/>
                <a:sym typeface="Advent Pro SemiBold"/>
              </a:rPr>
              <a:t>2.1.1. SẢN XUẤT HÀNG HÓA</a:t>
            </a:r>
          </a:p>
        </p:txBody>
      </p:sp>
      <p:sp>
        <p:nvSpPr>
          <p:cNvPr id="23" name="Google Shape;231;p26"/>
          <p:cNvSpPr/>
          <p:nvPr/>
        </p:nvSpPr>
        <p:spPr>
          <a:xfrm>
            <a:off x="3876326" y="6314767"/>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ea typeface="+mn-ea"/>
              <a:cs typeface="Arial"/>
              <a:sym typeface="Arial"/>
            </a:endParaRPr>
          </a:p>
        </p:txBody>
      </p:sp>
      <p:sp>
        <p:nvSpPr>
          <p:cNvPr id="24" name="Rectangle 23"/>
          <p:cNvSpPr/>
          <p:nvPr/>
        </p:nvSpPr>
        <p:spPr>
          <a:xfrm>
            <a:off x="1083247" y="1571961"/>
            <a:ext cx="10916495" cy="749208"/>
          </a:xfrm>
          <a:prstGeom prst="rect">
            <a:avLst/>
          </a:prstGeom>
        </p:spPr>
        <p:style>
          <a:lnRef idx="0">
            <a:schemeClr val="dk2">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pic>
        <p:nvPicPr>
          <p:cNvPr id="1026" name="Picture 2" descr="Đặt Câu Hỏi Hình ảnh PNG | Vector và các tập tin PSD | Tải về miễn phí trên  Pngtree">
            <a:extLst>
              <a:ext uri="{FF2B5EF4-FFF2-40B4-BE49-F238E27FC236}">
                <a16:creationId xmlns="" xmlns:a16="http://schemas.microsoft.com/office/drawing/2014/main" id="{15EF198D-0852-4781-91C1-991765DAEC9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2258" y="1510538"/>
            <a:ext cx="4176542" cy="4804229"/>
          </a:xfrm>
          <a:prstGeom prst="rect">
            <a:avLst/>
          </a:prstGeom>
          <a:noFill/>
          <a:extLst>
            <a:ext uri="{909E8E84-426E-40DD-AFC4-6F175D3DCCD1}">
              <a14:hiddenFill xmlns:a14="http://schemas.microsoft.com/office/drawing/2010/main">
                <a:solidFill>
                  <a:srgbClr val="FFFFFF"/>
                </a:solidFill>
              </a14:hiddenFill>
            </a:ext>
          </a:extLst>
        </p:spPr>
      </p:pic>
      <p:sp>
        <p:nvSpPr>
          <p:cNvPr id="3" name="Thought Bubble: Cloud 2">
            <a:extLst>
              <a:ext uri="{FF2B5EF4-FFF2-40B4-BE49-F238E27FC236}">
                <a16:creationId xmlns="" xmlns:a16="http://schemas.microsoft.com/office/drawing/2014/main" id="{FC512423-7D3C-490D-B686-15F9EE6BA7AA}"/>
              </a:ext>
            </a:extLst>
          </p:cNvPr>
          <p:cNvSpPr/>
          <p:nvPr/>
        </p:nvSpPr>
        <p:spPr>
          <a:xfrm>
            <a:off x="5529943" y="1630018"/>
            <a:ext cx="5187083" cy="2438400"/>
          </a:xfrm>
          <a:prstGeom prst="cloudCallout">
            <a:avLst/>
          </a:prstGeom>
          <a:solidFill>
            <a:srgbClr val="CCFFCC"/>
          </a:solidFill>
          <a:ln>
            <a:solidFill>
              <a:srgbClr val="00B050"/>
            </a:solidFill>
          </a:ln>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8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S</a:t>
            </a:r>
            <a:r>
              <a:rPr kumimoji="0" lang="en-US" altLang="en-US" sz="28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ản</a:t>
            </a:r>
            <a:r>
              <a:rPr kumimoji="0" lang="en-US" altLang="en-US" sz="28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altLang="en-US" sz="28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xuất</a:t>
            </a:r>
            <a:r>
              <a:rPr kumimoji="0" lang="en-US" altLang="en-US" sz="28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altLang="en-US" sz="28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hàng</a:t>
            </a:r>
            <a:r>
              <a:rPr kumimoji="0" lang="en-US" altLang="en-US" sz="28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a:t>
            </a:r>
            <a:r>
              <a:rPr kumimoji="0" lang="en-US" altLang="en-US" sz="2800" b="1" i="0" u="none" strike="noStrike" kern="1200" cap="none" spc="0" normalizeH="0" baseline="0" noProof="0" dirty="0" err="1">
                <a:ln>
                  <a:noFill/>
                </a:ln>
                <a:solidFill>
                  <a:srgbClr val="FF0066"/>
                </a:solidFill>
                <a:effectLst/>
                <a:uLnTx/>
                <a:uFillTx/>
                <a:latin typeface="Arial" panose="020B0604020202020204" pitchFamily="34" charset="0"/>
                <a:ea typeface="+mn-ea"/>
                <a:cs typeface="Arial" panose="020B0604020202020204" pitchFamily="34" charset="0"/>
              </a:rPr>
              <a:t>hoá</a:t>
            </a:r>
            <a:r>
              <a:rPr kumimoji="0" lang="vi-VN" altLang="en-US" sz="2800" b="1"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rPr>
              <a:t> có hạn chế gì?</a:t>
            </a:r>
            <a:endParaRPr kumimoji="0" lang="en-US" sz="2800" b="0" i="0" u="none" strike="noStrike" kern="1200" cap="none" spc="0" normalizeH="0" baseline="0" noProof="0" dirty="0">
              <a:ln>
                <a:noFill/>
              </a:ln>
              <a:solidFill>
                <a:srgbClr val="FF0066"/>
              </a:solidFill>
              <a:effectLst/>
              <a:uLnTx/>
              <a:uFillTx/>
              <a:latin typeface="Arial" panose="020B0604020202020204" pitchFamily="34" charset="0"/>
              <a:ea typeface="+mn-ea"/>
              <a:cs typeface="Arial" panose="020B0604020202020204" pitchFamily="34" charset="0"/>
            </a:endParaRPr>
          </a:p>
        </p:txBody>
      </p:sp>
      <p:pic>
        <p:nvPicPr>
          <p:cNvPr id="8" name="Picture 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13187499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531025"/>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01538" y="105746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defTabSz="914400">
              <a:buClr>
                <a:srgbClr val="1F1A33"/>
              </a:buClr>
            </a:pPr>
            <a:r>
              <a:rPr lang="en-US" altLang="en-US" sz="2800" b="1" kern="0" dirty="0">
                <a:solidFill>
                  <a:srgbClr val="660033"/>
                </a:solidFill>
                <a:latin typeface="Arial"/>
                <a:cs typeface="Times New Roman" panose="02020603050405020304" pitchFamily="18" charset="0"/>
              </a:rPr>
              <a:t>2.1.1. SẢN XUẤT HÀNG HÓA</a:t>
            </a:r>
          </a:p>
        </p:txBody>
      </p:sp>
      <p:sp>
        <p:nvSpPr>
          <p:cNvPr id="23" name="Google Shape;231;p26"/>
          <p:cNvSpPr/>
          <p:nvPr/>
        </p:nvSpPr>
        <p:spPr>
          <a:xfrm>
            <a:off x="4679311" y="6312979"/>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defTabSz="1219170">
              <a:buClr>
                <a:srgbClr val="000000"/>
              </a:buClr>
              <a:defRPr/>
            </a:pPr>
            <a:endParaRPr sz="1867" kern="0">
              <a:solidFill>
                <a:srgbClr val="1F1A33"/>
              </a:solidFill>
              <a:latin typeface="Arial"/>
              <a:cs typeface="Arial"/>
              <a:sym typeface="Arial"/>
            </a:endParaRPr>
          </a:p>
        </p:txBody>
      </p:sp>
      <p:sp>
        <p:nvSpPr>
          <p:cNvPr id="21" name="Rectangle 2"/>
          <p:cNvSpPr>
            <a:spLocks noChangeArrowheads="1"/>
          </p:cNvSpPr>
          <p:nvPr/>
        </p:nvSpPr>
        <p:spPr bwMode="auto">
          <a:xfrm>
            <a:off x="2017205" y="1480156"/>
            <a:ext cx="644278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2400300" lvl="4" indent="-342900" defTabSz="914400" eaLnBrk="0" fontAlgn="base" hangingPunct="0">
              <a:spcBef>
                <a:spcPct val="0"/>
              </a:spcBef>
              <a:spcAft>
                <a:spcPct val="0"/>
              </a:spcAft>
              <a:buFont typeface="Wingdings" panose="05000000000000000000" pitchFamily="2" charset="2"/>
              <a:buChar char="q"/>
            </a:pPr>
            <a:r>
              <a:rPr lang="en-US" b="1" dirty="0" err="1">
                <a:solidFill>
                  <a:srgbClr val="00B050"/>
                </a:solidFill>
                <a:latin typeface="Arial" panose="020B0604020202020204" pitchFamily="34" charset="0"/>
              </a:rPr>
              <a:t>Hạn</a:t>
            </a:r>
            <a:r>
              <a:rPr lang="en-US" b="1" dirty="0">
                <a:solidFill>
                  <a:srgbClr val="00B050"/>
                </a:solidFill>
                <a:latin typeface="Arial" panose="020B0604020202020204" pitchFamily="34" charset="0"/>
              </a:rPr>
              <a:t> </a:t>
            </a:r>
            <a:r>
              <a:rPr lang="en-US" b="1" dirty="0" err="1">
                <a:solidFill>
                  <a:srgbClr val="00B050"/>
                </a:solidFill>
                <a:latin typeface="Arial" panose="020B0604020202020204" pitchFamily="34" charset="0"/>
              </a:rPr>
              <a:t>chế</a:t>
            </a:r>
            <a:r>
              <a:rPr lang="en-US" b="1" dirty="0">
                <a:solidFill>
                  <a:srgbClr val="00B050"/>
                </a:solidFill>
                <a:latin typeface="Arial" panose="020B0604020202020204" pitchFamily="34" charset="0"/>
              </a:rPr>
              <a:t> </a:t>
            </a:r>
            <a:r>
              <a:rPr lang="en-US" b="1" dirty="0" err="1">
                <a:solidFill>
                  <a:srgbClr val="00B050"/>
                </a:solidFill>
                <a:latin typeface="Arial" panose="020B0604020202020204" pitchFamily="34" charset="0"/>
              </a:rPr>
              <a:t>của</a:t>
            </a:r>
            <a:r>
              <a:rPr lang="en-US" b="1" dirty="0">
                <a:solidFill>
                  <a:srgbClr val="00B050"/>
                </a:solidFill>
                <a:latin typeface="Arial" panose="020B0604020202020204" pitchFamily="34" charset="0"/>
              </a:rPr>
              <a:t> </a:t>
            </a:r>
            <a:r>
              <a:rPr lang="en-US" b="1" dirty="0" err="1">
                <a:solidFill>
                  <a:srgbClr val="00B050"/>
                </a:solidFill>
                <a:latin typeface="Arial" panose="020B0604020202020204" pitchFamily="34" charset="0"/>
              </a:rPr>
              <a:t>sản</a:t>
            </a:r>
            <a:r>
              <a:rPr lang="en-US" b="1" dirty="0">
                <a:solidFill>
                  <a:srgbClr val="00B050"/>
                </a:solidFill>
                <a:latin typeface="Arial" panose="020B0604020202020204" pitchFamily="34" charset="0"/>
              </a:rPr>
              <a:t> </a:t>
            </a:r>
            <a:r>
              <a:rPr lang="en-US" b="1" dirty="0" err="1">
                <a:solidFill>
                  <a:srgbClr val="00B050"/>
                </a:solidFill>
                <a:latin typeface="Arial" panose="020B0604020202020204" pitchFamily="34" charset="0"/>
              </a:rPr>
              <a:t>xuất</a:t>
            </a:r>
            <a:r>
              <a:rPr lang="en-US" b="1" dirty="0">
                <a:solidFill>
                  <a:srgbClr val="00B050"/>
                </a:solidFill>
                <a:latin typeface="Arial" panose="020B0604020202020204" pitchFamily="34" charset="0"/>
              </a:rPr>
              <a:t> </a:t>
            </a:r>
            <a:r>
              <a:rPr lang="en-US" b="1" dirty="0" err="1">
                <a:solidFill>
                  <a:srgbClr val="00B050"/>
                </a:solidFill>
                <a:latin typeface="Arial" panose="020B0604020202020204" pitchFamily="34" charset="0"/>
              </a:rPr>
              <a:t>hàng</a:t>
            </a:r>
            <a:r>
              <a:rPr lang="en-US" b="1" dirty="0">
                <a:solidFill>
                  <a:srgbClr val="00B050"/>
                </a:solidFill>
                <a:latin typeface="Arial" panose="020B0604020202020204" pitchFamily="34" charset="0"/>
              </a:rPr>
              <a:t> </a:t>
            </a:r>
            <a:r>
              <a:rPr lang="en-US" b="1" dirty="0" err="1">
                <a:solidFill>
                  <a:srgbClr val="00B050"/>
                </a:solidFill>
                <a:latin typeface="Arial" panose="020B0604020202020204" pitchFamily="34" charset="0"/>
              </a:rPr>
              <a:t>hóa</a:t>
            </a:r>
            <a:endParaRPr lang="en-US" dirty="0">
              <a:solidFill>
                <a:srgbClr val="00B050"/>
              </a:solidFill>
              <a:latin typeface="Arial" panose="020B0604020202020204" pitchFamily="34" charset="0"/>
            </a:endParaRPr>
          </a:p>
        </p:txBody>
      </p:sp>
      <p:grpSp>
        <p:nvGrpSpPr>
          <p:cNvPr id="22" name="Group 3"/>
          <p:cNvGrpSpPr>
            <a:grpSpLocks/>
          </p:cNvGrpSpPr>
          <p:nvPr/>
        </p:nvGrpSpPr>
        <p:grpSpPr bwMode="auto">
          <a:xfrm>
            <a:off x="2133600" y="1839092"/>
            <a:ext cx="7848600" cy="4648200"/>
            <a:chOff x="1017" y="1152"/>
            <a:chExt cx="3735" cy="2486"/>
          </a:xfrm>
        </p:grpSpPr>
        <p:grpSp>
          <p:nvGrpSpPr>
            <p:cNvPr id="24" name="Group 4"/>
            <p:cNvGrpSpPr>
              <a:grpSpLocks/>
            </p:cNvGrpSpPr>
            <p:nvPr/>
          </p:nvGrpSpPr>
          <p:grpSpPr bwMode="auto">
            <a:xfrm>
              <a:off x="2132" y="1152"/>
              <a:ext cx="1487" cy="1247"/>
              <a:chOff x="2057" y="862"/>
              <a:chExt cx="1549" cy="1351"/>
            </a:xfrm>
          </p:grpSpPr>
          <p:sp>
            <p:nvSpPr>
              <p:cNvPr id="37" name="AutoShape 5"/>
              <p:cNvSpPr>
                <a:spLocks noChangeArrowheads="1"/>
              </p:cNvSpPr>
              <p:nvPr/>
            </p:nvSpPr>
            <p:spPr bwMode="gray">
              <a:xfrm>
                <a:off x="2070" y="885"/>
                <a:ext cx="1536" cy="1328"/>
              </a:xfrm>
              <a:prstGeom prst="hexagon">
                <a:avLst>
                  <a:gd name="adj" fmla="val 28916"/>
                  <a:gd name="vf" fmla="val 115470"/>
                </a:avLst>
              </a:prstGeom>
              <a:solidFill>
                <a:srgbClr val="808080"/>
              </a:solid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38" name="AutoShape 6"/>
              <p:cNvSpPr>
                <a:spLocks noChangeArrowheads="1"/>
              </p:cNvSpPr>
              <p:nvPr/>
            </p:nvSpPr>
            <p:spPr bwMode="gray">
              <a:xfrm>
                <a:off x="2057" y="862"/>
                <a:ext cx="1536" cy="1328"/>
              </a:xfrm>
              <a:prstGeom prst="hexagon">
                <a:avLst>
                  <a:gd name="adj" fmla="val 28916"/>
                  <a:gd name="vf" fmla="val 115470"/>
                </a:avLst>
              </a:prstGeom>
              <a:gradFill rotWithShape="1">
                <a:gsLst>
                  <a:gs pos="0">
                    <a:srgbClr val="E6E6E6"/>
                  </a:gs>
                  <a:gs pos="7500">
                    <a:srgbClr val="7D8496"/>
                  </a:gs>
                  <a:gs pos="26500">
                    <a:srgbClr val="E6E6E6"/>
                  </a:gs>
                  <a:gs pos="34000">
                    <a:srgbClr val="7D8496"/>
                  </a:gs>
                  <a:gs pos="46500">
                    <a:srgbClr val="E6E6E6"/>
                  </a:gs>
                  <a:gs pos="50000">
                    <a:srgbClr val="FFFFFF"/>
                  </a:gs>
                  <a:gs pos="53500">
                    <a:srgbClr val="E6E6E6"/>
                  </a:gs>
                  <a:gs pos="66000">
                    <a:srgbClr val="7D8496"/>
                  </a:gs>
                  <a:gs pos="73500">
                    <a:srgbClr val="E6E6E6"/>
                  </a:gs>
                  <a:gs pos="92500">
                    <a:srgbClr val="7D8496"/>
                  </a:gs>
                  <a:gs pos="100000">
                    <a:srgbClr val="E6E6E6"/>
                  </a:gs>
                </a:gsLst>
                <a:lin ang="2700000" scaled="1"/>
              </a:grad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39" name="AutoShape 7"/>
              <p:cNvSpPr>
                <a:spLocks noChangeArrowheads="1"/>
              </p:cNvSpPr>
              <p:nvPr/>
            </p:nvSpPr>
            <p:spPr bwMode="gray">
              <a:xfrm>
                <a:off x="2147" y="942"/>
                <a:ext cx="1350" cy="1168"/>
              </a:xfrm>
              <a:prstGeom prst="hexagon">
                <a:avLst>
                  <a:gd name="adj" fmla="val 28896"/>
                  <a:gd name="vf" fmla="val 115470"/>
                </a:avLst>
              </a:prstGeom>
              <a:gradFill rotWithShape="1">
                <a:gsLst>
                  <a:gs pos="0">
                    <a:srgbClr val="7262EC"/>
                  </a:gs>
                  <a:gs pos="100000">
                    <a:srgbClr val="2614AA"/>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grpSp>
        <p:grpSp>
          <p:nvGrpSpPr>
            <p:cNvPr id="25" name="Group 8"/>
            <p:cNvGrpSpPr>
              <a:grpSpLocks/>
            </p:cNvGrpSpPr>
            <p:nvPr/>
          </p:nvGrpSpPr>
          <p:grpSpPr bwMode="auto">
            <a:xfrm>
              <a:off x="1017" y="1773"/>
              <a:ext cx="1488" cy="1247"/>
              <a:chOff x="1110" y="2656"/>
              <a:chExt cx="1549" cy="1351"/>
            </a:xfrm>
          </p:grpSpPr>
          <p:sp>
            <p:nvSpPr>
              <p:cNvPr id="34" name="AutoShape 9"/>
              <p:cNvSpPr>
                <a:spLocks noChangeArrowheads="1"/>
              </p:cNvSpPr>
              <p:nvPr/>
            </p:nvSpPr>
            <p:spPr bwMode="gray">
              <a:xfrm>
                <a:off x="1123" y="2679"/>
                <a:ext cx="1536" cy="1328"/>
              </a:xfrm>
              <a:prstGeom prst="hexagon">
                <a:avLst>
                  <a:gd name="adj" fmla="val 28916"/>
                  <a:gd name="vf" fmla="val 115470"/>
                </a:avLst>
              </a:prstGeom>
              <a:solidFill>
                <a:srgbClr val="808080"/>
              </a:solid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35" name="AutoShape 10"/>
              <p:cNvSpPr>
                <a:spLocks noChangeArrowheads="1"/>
              </p:cNvSpPr>
              <p:nvPr/>
            </p:nvSpPr>
            <p:spPr bwMode="gray">
              <a:xfrm>
                <a:off x="1110" y="2656"/>
                <a:ext cx="1536" cy="1328"/>
              </a:xfrm>
              <a:prstGeom prst="hexagon">
                <a:avLst>
                  <a:gd name="adj" fmla="val 28916"/>
                  <a:gd name="vf" fmla="val 115470"/>
                </a:avLst>
              </a:prstGeom>
              <a:gradFill rotWithShape="1">
                <a:gsLst>
                  <a:gs pos="0">
                    <a:srgbClr val="E6E6E6"/>
                  </a:gs>
                  <a:gs pos="7500">
                    <a:srgbClr val="7D8496"/>
                  </a:gs>
                  <a:gs pos="26500">
                    <a:srgbClr val="E6E6E6"/>
                  </a:gs>
                  <a:gs pos="34000">
                    <a:srgbClr val="7D8496"/>
                  </a:gs>
                  <a:gs pos="46500">
                    <a:srgbClr val="E6E6E6"/>
                  </a:gs>
                  <a:gs pos="50000">
                    <a:srgbClr val="FFFFFF"/>
                  </a:gs>
                  <a:gs pos="53500">
                    <a:srgbClr val="E6E6E6"/>
                  </a:gs>
                  <a:gs pos="66000">
                    <a:srgbClr val="7D8496"/>
                  </a:gs>
                  <a:gs pos="73500">
                    <a:srgbClr val="E6E6E6"/>
                  </a:gs>
                  <a:gs pos="92500">
                    <a:srgbClr val="7D8496"/>
                  </a:gs>
                  <a:gs pos="100000">
                    <a:srgbClr val="E6E6E6"/>
                  </a:gs>
                </a:gsLst>
                <a:lin ang="2700000" scaled="1"/>
              </a:grad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36" name="AutoShape 11"/>
              <p:cNvSpPr>
                <a:spLocks noChangeArrowheads="1"/>
              </p:cNvSpPr>
              <p:nvPr/>
            </p:nvSpPr>
            <p:spPr bwMode="gray">
              <a:xfrm>
                <a:off x="1200" y="2736"/>
                <a:ext cx="1350" cy="1168"/>
              </a:xfrm>
              <a:prstGeom prst="hexagon">
                <a:avLst>
                  <a:gd name="adj" fmla="val 28896"/>
                  <a:gd name="vf" fmla="val 115470"/>
                </a:avLst>
              </a:prstGeom>
              <a:gradFill rotWithShape="1">
                <a:gsLst>
                  <a:gs pos="0">
                    <a:srgbClr val="24B443"/>
                  </a:gs>
                  <a:gs pos="100000">
                    <a:srgbClr val="115D16"/>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grpSp>
        <p:grpSp>
          <p:nvGrpSpPr>
            <p:cNvPr id="26" name="Group 14"/>
            <p:cNvGrpSpPr>
              <a:grpSpLocks/>
            </p:cNvGrpSpPr>
            <p:nvPr/>
          </p:nvGrpSpPr>
          <p:grpSpPr bwMode="auto">
            <a:xfrm>
              <a:off x="3264" y="1776"/>
              <a:ext cx="1488" cy="1247"/>
              <a:chOff x="3174" y="2656"/>
              <a:chExt cx="1549" cy="1351"/>
            </a:xfrm>
          </p:grpSpPr>
          <p:sp>
            <p:nvSpPr>
              <p:cNvPr id="31" name="AutoShape 15"/>
              <p:cNvSpPr>
                <a:spLocks noChangeArrowheads="1"/>
              </p:cNvSpPr>
              <p:nvPr/>
            </p:nvSpPr>
            <p:spPr bwMode="gray">
              <a:xfrm>
                <a:off x="3187" y="2679"/>
                <a:ext cx="1536" cy="1328"/>
              </a:xfrm>
              <a:prstGeom prst="hexagon">
                <a:avLst>
                  <a:gd name="adj" fmla="val 28916"/>
                  <a:gd name="vf" fmla="val 115470"/>
                </a:avLst>
              </a:prstGeom>
              <a:solidFill>
                <a:srgbClr val="808080"/>
              </a:solid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32" name="AutoShape 16"/>
              <p:cNvSpPr>
                <a:spLocks noChangeArrowheads="1"/>
              </p:cNvSpPr>
              <p:nvPr/>
            </p:nvSpPr>
            <p:spPr bwMode="gray">
              <a:xfrm>
                <a:off x="3174" y="2656"/>
                <a:ext cx="1536" cy="1328"/>
              </a:xfrm>
              <a:prstGeom prst="hexagon">
                <a:avLst>
                  <a:gd name="adj" fmla="val 28916"/>
                  <a:gd name="vf" fmla="val 115470"/>
                </a:avLst>
              </a:prstGeom>
              <a:gradFill rotWithShape="1">
                <a:gsLst>
                  <a:gs pos="0">
                    <a:srgbClr val="E6E6E6"/>
                  </a:gs>
                  <a:gs pos="7500">
                    <a:srgbClr val="7D8496"/>
                  </a:gs>
                  <a:gs pos="26500">
                    <a:srgbClr val="E6E6E6"/>
                  </a:gs>
                  <a:gs pos="34000">
                    <a:srgbClr val="7D8496"/>
                  </a:gs>
                  <a:gs pos="46500">
                    <a:srgbClr val="E6E6E6"/>
                  </a:gs>
                  <a:gs pos="50000">
                    <a:srgbClr val="FFFFFF"/>
                  </a:gs>
                  <a:gs pos="53500">
                    <a:srgbClr val="E6E6E6"/>
                  </a:gs>
                  <a:gs pos="66000">
                    <a:srgbClr val="7D8496"/>
                  </a:gs>
                  <a:gs pos="73500">
                    <a:srgbClr val="E6E6E6"/>
                  </a:gs>
                  <a:gs pos="92500">
                    <a:srgbClr val="7D8496"/>
                  </a:gs>
                  <a:gs pos="100000">
                    <a:srgbClr val="E6E6E6"/>
                  </a:gs>
                </a:gsLst>
                <a:lin ang="2700000" scaled="1"/>
              </a:grad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33" name="AutoShape 17"/>
              <p:cNvSpPr>
                <a:spLocks noChangeArrowheads="1"/>
              </p:cNvSpPr>
              <p:nvPr/>
            </p:nvSpPr>
            <p:spPr bwMode="gray">
              <a:xfrm>
                <a:off x="3264" y="2736"/>
                <a:ext cx="1350" cy="1168"/>
              </a:xfrm>
              <a:prstGeom prst="hexagon">
                <a:avLst>
                  <a:gd name="adj" fmla="val 28896"/>
                  <a:gd name="vf" fmla="val 115470"/>
                </a:avLst>
              </a:prstGeom>
              <a:gradFill rotWithShape="1">
                <a:gsLst>
                  <a:gs pos="0">
                    <a:srgbClr val="6D440E"/>
                  </a:gs>
                  <a:gs pos="100000">
                    <a:srgbClr val="EC941E"/>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grpSp>
        <p:grpSp>
          <p:nvGrpSpPr>
            <p:cNvPr id="27" name="Group 19"/>
            <p:cNvGrpSpPr>
              <a:grpSpLocks/>
            </p:cNvGrpSpPr>
            <p:nvPr/>
          </p:nvGrpSpPr>
          <p:grpSpPr bwMode="auto">
            <a:xfrm>
              <a:off x="2142" y="2391"/>
              <a:ext cx="1488" cy="1247"/>
              <a:chOff x="3174" y="2656"/>
              <a:chExt cx="1549" cy="1351"/>
            </a:xfrm>
          </p:grpSpPr>
          <p:sp>
            <p:nvSpPr>
              <p:cNvPr id="28" name="AutoShape 20"/>
              <p:cNvSpPr>
                <a:spLocks noChangeArrowheads="1"/>
              </p:cNvSpPr>
              <p:nvPr/>
            </p:nvSpPr>
            <p:spPr bwMode="gray">
              <a:xfrm>
                <a:off x="3187" y="2679"/>
                <a:ext cx="1536" cy="1328"/>
              </a:xfrm>
              <a:prstGeom prst="hexagon">
                <a:avLst>
                  <a:gd name="adj" fmla="val 28916"/>
                  <a:gd name="vf" fmla="val 115470"/>
                </a:avLst>
              </a:prstGeom>
              <a:solidFill>
                <a:srgbClr val="808080"/>
              </a:solid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29" name="AutoShape 21"/>
              <p:cNvSpPr>
                <a:spLocks noChangeArrowheads="1"/>
              </p:cNvSpPr>
              <p:nvPr/>
            </p:nvSpPr>
            <p:spPr bwMode="gray">
              <a:xfrm>
                <a:off x="3174" y="2656"/>
                <a:ext cx="1536" cy="1328"/>
              </a:xfrm>
              <a:prstGeom prst="hexagon">
                <a:avLst>
                  <a:gd name="adj" fmla="val 28916"/>
                  <a:gd name="vf" fmla="val 115470"/>
                </a:avLst>
              </a:prstGeom>
              <a:gradFill rotWithShape="1">
                <a:gsLst>
                  <a:gs pos="0">
                    <a:srgbClr val="E6E6E6"/>
                  </a:gs>
                  <a:gs pos="7500">
                    <a:srgbClr val="7D8496"/>
                  </a:gs>
                  <a:gs pos="26500">
                    <a:srgbClr val="E6E6E6"/>
                  </a:gs>
                  <a:gs pos="34000">
                    <a:srgbClr val="7D8496"/>
                  </a:gs>
                  <a:gs pos="46500">
                    <a:srgbClr val="E6E6E6"/>
                  </a:gs>
                  <a:gs pos="50000">
                    <a:srgbClr val="FFFFFF"/>
                  </a:gs>
                  <a:gs pos="53500">
                    <a:srgbClr val="E6E6E6"/>
                  </a:gs>
                  <a:gs pos="66000">
                    <a:srgbClr val="7D8496"/>
                  </a:gs>
                  <a:gs pos="73500">
                    <a:srgbClr val="E6E6E6"/>
                  </a:gs>
                  <a:gs pos="92500">
                    <a:srgbClr val="7D8496"/>
                  </a:gs>
                  <a:gs pos="100000">
                    <a:srgbClr val="E6E6E6"/>
                  </a:gs>
                </a:gsLst>
                <a:lin ang="2700000" scaled="1"/>
              </a:grad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sp>
            <p:nvSpPr>
              <p:cNvPr id="30" name="AutoShape 22"/>
              <p:cNvSpPr>
                <a:spLocks noChangeArrowheads="1"/>
              </p:cNvSpPr>
              <p:nvPr/>
            </p:nvSpPr>
            <p:spPr bwMode="gray">
              <a:xfrm>
                <a:off x="3264" y="2736"/>
                <a:ext cx="1350" cy="1168"/>
              </a:xfrm>
              <a:prstGeom prst="hexagon">
                <a:avLst>
                  <a:gd name="adj" fmla="val 28896"/>
                  <a:gd name="vf" fmla="val 115470"/>
                </a:avLst>
              </a:prstGeom>
              <a:gradFill rotWithShape="1">
                <a:gsLst>
                  <a:gs pos="0">
                    <a:srgbClr val="0066CC"/>
                  </a:gs>
                  <a:gs pos="100000">
                    <a:srgbClr val="002F5E"/>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a:solidFill>
                    <a:srgbClr val="FFFFFF"/>
                  </a:solidFill>
                  <a:latin typeface="Verdana" panose="020B0604030504040204" pitchFamily="34" charset="0"/>
                </a:endParaRPr>
              </a:p>
            </p:txBody>
          </p:sp>
        </p:grpSp>
      </p:grpSp>
      <p:sp>
        <p:nvSpPr>
          <p:cNvPr id="57" name="Rectangle 27"/>
          <p:cNvSpPr>
            <a:spLocks noChangeArrowheads="1"/>
          </p:cNvSpPr>
          <p:nvPr/>
        </p:nvSpPr>
        <p:spPr bwMode="auto">
          <a:xfrm>
            <a:off x="2953939" y="3143881"/>
            <a:ext cx="1447800"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err="1">
                <a:solidFill>
                  <a:srgbClr val="FFFFFF"/>
                </a:solidFill>
                <a:latin typeface="Arial" panose="020B0604020202020204" pitchFamily="34" charset="0"/>
              </a:rPr>
              <a:t>Hàng</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giả</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nhái</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buôn</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lậu</a:t>
            </a:r>
            <a:r>
              <a:rPr lang="en-US" sz="2400" dirty="0">
                <a:solidFill>
                  <a:srgbClr val="FFFFFF"/>
                </a:solidFill>
                <a:latin typeface="Arial" panose="020B0604020202020204" pitchFamily="34" charset="0"/>
              </a:rPr>
              <a:t>….</a:t>
            </a:r>
          </a:p>
        </p:txBody>
      </p:sp>
      <p:sp>
        <p:nvSpPr>
          <p:cNvPr id="59" name="Rectangle 25"/>
          <p:cNvSpPr>
            <a:spLocks noChangeArrowheads="1"/>
          </p:cNvSpPr>
          <p:nvPr/>
        </p:nvSpPr>
        <p:spPr bwMode="auto">
          <a:xfrm>
            <a:off x="5238600" y="2284676"/>
            <a:ext cx="160655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err="1">
                <a:solidFill>
                  <a:srgbClr val="FFFFFF"/>
                </a:solidFill>
                <a:latin typeface="Arial" panose="020B0604020202020204" pitchFamily="34" charset="0"/>
              </a:rPr>
              <a:t>Phân</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hóa</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giàu</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nghèo</a:t>
            </a:r>
            <a:endParaRPr lang="en-US" sz="2400" dirty="0">
              <a:solidFill>
                <a:srgbClr val="FFFFFF"/>
              </a:solidFill>
              <a:latin typeface="Arial" panose="020B0604020202020204" pitchFamily="34" charset="0"/>
            </a:endParaRPr>
          </a:p>
        </p:txBody>
      </p:sp>
      <p:sp>
        <p:nvSpPr>
          <p:cNvPr id="60" name="Rectangle 26"/>
          <p:cNvSpPr>
            <a:spLocks noChangeArrowheads="1"/>
          </p:cNvSpPr>
          <p:nvPr/>
        </p:nvSpPr>
        <p:spPr bwMode="auto">
          <a:xfrm>
            <a:off x="7693168" y="3328824"/>
            <a:ext cx="141287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a:solidFill>
                  <a:srgbClr val="FFFFFF"/>
                </a:solidFill>
                <a:latin typeface="Arial" panose="020B0604020202020204" pitchFamily="34" charset="0"/>
              </a:rPr>
              <a:t>Ô </a:t>
            </a:r>
            <a:r>
              <a:rPr lang="en-US" sz="2400" dirty="0" err="1">
                <a:solidFill>
                  <a:srgbClr val="FFFFFF"/>
                </a:solidFill>
                <a:latin typeface="Arial" panose="020B0604020202020204" pitchFamily="34" charset="0"/>
              </a:rPr>
              <a:t>nhiễm</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môi</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trường</a:t>
            </a:r>
            <a:endParaRPr lang="en-US" sz="2400" dirty="0">
              <a:solidFill>
                <a:srgbClr val="FFFFFF"/>
              </a:solidFill>
              <a:latin typeface="Arial" panose="020B0604020202020204" pitchFamily="34" charset="0"/>
            </a:endParaRPr>
          </a:p>
        </p:txBody>
      </p:sp>
      <p:sp>
        <p:nvSpPr>
          <p:cNvPr id="75" name="Rectangle 24"/>
          <p:cNvSpPr>
            <a:spLocks noChangeArrowheads="1"/>
          </p:cNvSpPr>
          <p:nvPr/>
        </p:nvSpPr>
        <p:spPr bwMode="auto">
          <a:xfrm>
            <a:off x="5391944" y="4645311"/>
            <a:ext cx="140811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err="1">
                <a:solidFill>
                  <a:srgbClr val="FFFFFF"/>
                </a:solidFill>
                <a:latin typeface="Arial" panose="020B0604020202020204" pitchFamily="34" charset="0"/>
              </a:rPr>
              <a:t>Khủng</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hoảng</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kinh</a:t>
            </a:r>
            <a:r>
              <a:rPr lang="en-US" sz="2400" dirty="0">
                <a:solidFill>
                  <a:srgbClr val="FFFFFF"/>
                </a:solidFill>
                <a:latin typeface="Arial" panose="020B0604020202020204" pitchFamily="34" charset="0"/>
              </a:rPr>
              <a:t> </a:t>
            </a:r>
            <a:r>
              <a:rPr lang="en-US" sz="2400" dirty="0" err="1">
                <a:solidFill>
                  <a:srgbClr val="FFFFFF"/>
                </a:solidFill>
                <a:latin typeface="Arial" panose="020B0604020202020204" pitchFamily="34" charset="0"/>
              </a:rPr>
              <a:t>tế</a:t>
            </a:r>
            <a:r>
              <a:rPr lang="en-US" sz="2400" dirty="0">
                <a:solidFill>
                  <a:srgbClr val="FFFFFF"/>
                </a:solidFill>
                <a:latin typeface="Arial" panose="020B0604020202020204" pitchFamily="34" charset="0"/>
              </a:rPr>
              <a:t>..</a:t>
            </a:r>
          </a:p>
        </p:txBody>
      </p:sp>
      <p:pic>
        <p:nvPicPr>
          <p:cNvPr id="1026" name="Picture 2" descr="Chống buôn lậu, hàng giả, hàng nhái: Tin tức Chống buôn lậu, hàng giả, hàng  nhái mới nhất | VTV.VN | VTV.V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3744" y="1912210"/>
            <a:ext cx="1427088" cy="1288708"/>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Tuyên chiến với buôn lậu hàng giả, hàng nhá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78525" y="4423489"/>
            <a:ext cx="1597025" cy="1265344"/>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Toàn cầu hóa làm tăng chênh lệch giàu nghèo?"/>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4468" y="1704473"/>
            <a:ext cx="1602887" cy="1093124"/>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Phân hóa giàu nghèo trên thế giới – Không nên tách biệt không gian sống giàu  nghèo | 2liv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87592" y="1873189"/>
            <a:ext cx="1645090" cy="1007646"/>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Ô nhiễm môi trường là gì? Các biện pháp bảo vệ môi trường hiệu quả"/>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0074017" y="2082019"/>
            <a:ext cx="1897589" cy="1479336"/>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Ô nhiễm môi trường gây tác hại thế nào đối với sức khỏe? – VNCPC"/>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0119294" y="3670047"/>
            <a:ext cx="1852312" cy="1386114"/>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descr="Đại khủng hoảng 1929-193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575127" y="5013953"/>
            <a:ext cx="2187043" cy="1243145"/>
          </a:xfrm>
          <a:prstGeom prst="rect">
            <a:avLst/>
          </a:prstGeom>
          <a:noFill/>
          <a:extLst>
            <a:ext uri="{909E8E84-426E-40DD-AFC4-6F175D3DCCD1}">
              <a14:hiddenFill xmlns:a14="http://schemas.microsoft.com/office/drawing/2010/main">
                <a:solidFill>
                  <a:srgbClr val="FFFFFF"/>
                </a:solidFill>
              </a14:hiddenFill>
            </a:ext>
          </a:extLst>
        </p:spPr>
      </p:pic>
      <p:pic>
        <p:nvPicPr>
          <p:cNvPr id="1040" name="Picture 16" descr="Khủng hoảng kinh tế thế giới 2008 (P1): Nguyên nhân tức thời của khủng hoảng  | Happy Live"/>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685860" y="5185570"/>
            <a:ext cx="1831355" cy="1255329"/>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39"/>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6627933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9" fill="hold" nodeType="clickEffect">
                                  <p:stCondLst>
                                    <p:cond delay="0"/>
                                  </p:stCondLst>
                                  <p:childTnLst>
                                    <p:set>
                                      <p:cBhvr>
                                        <p:cTn id="14" dur="1" fill="hold">
                                          <p:stCondLst>
                                            <p:cond delay="0"/>
                                          </p:stCondLst>
                                        </p:cTn>
                                        <p:tgtEl>
                                          <p:spTgt spid="21">
                                            <p:txEl>
                                              <p:pRg st="0" end="0"/>
                                            </p:txEl>
                                          </p:spTgt>
                                        </p:tgtEl>
                                        <p:attrNameLst>
                                          <p:attrName>style.visibility</p:attrName>
                                        </p:attrNameLst>
                                      </p:cBhvr>
                                      <p:to>
                                        <p:strVal val="visible"/>
                                      </p:to>
                                    </p:set>
                                    <p:anim calcmode="lin" valueType="num">
                                      <p:cBhvr additive="base">
                                        <p:cTn id="15" dur="500" fill="hold"/>
                                        <p:tgtEl>
                                          <p:spTgt spid="21">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1">
                                            <p:txEl>
                                              <p:pRg st="0" end="0"/>
                                            </p:txEl>
                                          </p:spTgt>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circle(in)">
                                      <p:cBhvr>
                                        <p:cTn id="21" dur="2000"/>
                                        <p:tgtEl>
                                          <p:spTgt spid="23"/>
                                        </p:tgtEl>
                                      </p:cBhvr>
                                    </p:animEffect>
                                  </p:childTnLst>
                                </p:cTn>
                              </p:par>
                              <p:par>
                                <p:cTn id="22" presetID="6" presetClass="entr" presetSubtype="16" fill="hold" nodeType="withEffect">
                                  <p:stCondLst>
                                    <p:cond delay="0"/>
                                  </p:stCondLst>
                                  <p:childTnLst>
                                    <p:set>
                                      <p:cBhvr>
                                        <p:cTn id="23" dur="1" fill="hold">
                                          <p:stCondLst>
                                            <p:cond delay="0"/>
                                          </p:stCondLst>
                                        </p:cTn>
                                        <p:tgtEl>
                                          <p:spTgt spid="22"/>
                                        </p:tgtEl>
                                        <p:attrNameLst>
                                          <p:attrName>style.visibility</p:attrName>
                                        </p:attrNameLst>
                                      </p:cBhvr>
                                      <p:to>
                                        <p:strVal val="visible"/>
                                      </p:to>
                                    </p:set>
                                    <p:animEffect transition="in" filter="circle(in)">
                                      <p:cBhvr>
                                        <p:cTn id="24" dur="2000"/>
                                        <p:tgtEl>
                                          <p:spTgt spid="22"/>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circle(in)">
                                      <p:cBhvr>
                                        <p:cTn id="27" dur="2000"/>
                                        <p:tgtEl>
                                          <p:spTgt spid="57"/>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59"/>
                                        </p:tgtEl>
                                        <p:attrNameLst>
                                          <p:attrName>style.visibility</p:attrName>
                                        </p:attrNameLst>
                                      </p:cBhvr>
                                      <p:to>
                                        <p:strVal val="visible"/>
                                      </p:to>
                                    </p:set>
                                    <p:animEffect transition="in" filter="circle(in)">
                                      <p:cBhvr>
                                        <p:cTn id="30" dur="2000"/>
                                        <p:tgtEl>
                                          <p:spTgt spid="59"/>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60"/>
                                        </p:tgtEl>
                                        <p:attrNameLst>
                                          <p:attrName>style.visibility</p:attrName>
                                        </p:attrNameLst>
                                      </p:cBhvr>
                                      <p:to>
                                        <p:strVal val="visible"/>
                                      </p:to>
                                    </p:set>
                                    <p:animEffect transition="in" filter="circle(in)">
                                      <p:cBhvr>
                                        <p:cTn id="33" dur="2000"/>
                                        <p:tgtEl>
                                          <p:spTgt spid="60"/>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circle(in)">
                                      <p:cBhvr>
                                        <p:cTn id="36" dur="2000"/>
                                        <p:tgtEl>
                                          <p:spTgt spid="75"/>
                                        </p:tgtEl>
                                      </p:cBhvr>
                                    </p:animEffect>
                                  </p:childTnLst>
                                </p:cTn>
                              </p:par>
                              <p:par>
                                <p:cTn id="37" presetID="6" presetClass="entr" presetSubtype="16" fill="hold" nodeType="withEffect">
                                  <p:stCondLst>
                                    <p:cond delay="0"/>
                                  </p:stCondLst>
                                  <p:childTnLst>
                                    <p:set>
                                      <p:cBhvr>
                                        <p:cTn id="38" dur="1" fill="hold">
                                          <p:stCondLst>
                                            <p:cond delay="0"/>
                                          </p:stCondLst>
                                        </p:cTn>
                                        <p:tgtEl>
                                          <p:spTgt spid="1026"/>
                                        </p:tgtEl>
                                        <p:attrNameLst>
                                          <p:attrName>style.visibility</p:attrName>
                                        </p:attrNameLst>
                                      </p:cBhvr>
                                      <p:to>
                                        <p:strVal val="visible"/>
                                      </p:to>
                                    </p:set>
                                    <p:animEffect transition="in" filter="circle(in)">
                                      <p:cBhvr>
                                        <p:cTn id="39" dur="2000"/>
                                        <p:tgtEl>
                                          <p:spTgt spid="1026"/>
                                        </p:tgtEl>
                                      </p:cBhvr>
                                    </p:animEffect>
                                  </p:childTnLst>
                                </p:cTn>
                              </p:par>
                              <p:par>
                                <p:cTn id="40" presetID="6" presetClass="entr" presetSubtype="16" fill="hold" nodeType="withEffect">
                                  <p:stCondLst>
                                    <p:cond delay="0"/>
                                  </p:stCondLst>
                                  <p:childTnLst>
                                    <p:set>
                                      <p:cBhvr>
                                        <p:cTn id="41" dur="1" fill="hold">
                                          <p:stCondLst>
                                            <p:cond delay="0"/>
                                          </p:stCondLst>
                                        </p:cTn>
                                        <p:tgtEl>
                                          <p:spTgt spid="1028"/>
                                        </p:tgtEl>
                                        <p:attrNameLst>
                                          <p:attrName>style.visibility</p:attrName>
                                        </p:attrNameLst>
                                      </p:cBhvr>
                                      <p:to>
                                        <p:strVal val="visible"/>
                                      </p:to>
                                    </p:set>
                                    <p:animEffect transition="in" filter="circle(in)">
                                      <p:cBhvr>
                                        <p:cTn id="42" dur="2000"/>
                                        <p:tgtEl>
                                          <p:spTgt spid="1028"/>
                                        </p:tgtEl>
                                      </p:cBhvr>
                                    </p:animEffect>
                                  </p:childTnLst>
                                </p:cTn>
                              </p:par>
                              <p:par>
                                <p:cTn id="43" presetID="6" presetClass="entr" presetSubtype="16" fill="hold" nodeType="withEffect">
                                  <p:stCondLst>
                                    <p:cond delay="0"/>
                                  </p:stCondLst>
                                  <p:childTnLst>
                                    <p:set>
                                      <p:cBhvr>
                                        <p:cTn id="44" dur="1" fill="hold">
                                          <p:stCondLst>
                                            <p:cond delay="0"/>
                                          </p:stCondLst>
                                        </p:cTn>
                                        <p:tgtEl>
                                          <p:spTgt spid="1030"/>
                                        </p:tgtEl>
                                        <p:attrNameLst>
                                          <p:attrName>style.visibility</p:attrName>
                                        </p:attrNameLst>
                                      </p:cBhvr>
                                      <p:to>
                                        <p:strVal val="visible"/>
                                      </p:to>
                                    </p:set>
                                    <p:animEffect transition="in" filter="circle(in)">
                                      <p:cBhvr>
                                        <p:cTn id="45" dur="2000"/>
                                        <p:tgtEl>
                                          <p:spTgt spid="1030"/>
                                        </p:tgtEl>
                                      </p:cBhvr>
                                    </p:animEffect>
                                  </p:childTnLst>
                                </p:cTn>
                              </p:par>
                              <p:par>
                                <p:cTn id="46" presetID="6" presetClass="entr" presetSubtype="16" fill="hold" nodeType="withEffect">
                                  <p:stCondLst>
                                    <p:cond delay="0"/>
                                  </p:stCondLst>
                                  <p:childTnLst>
                                    <p:set>
                                      <p:cBhvr>
                                        <p:cTn id="47" dur="1" fill="hold">
                                          <p:stCondLst>
                                            <p:cond delay="0"/>
                                          </p:stCondLst>
                                        </p:cTn>
                                        <p:tgtEl>
                                          <p:spTgt spid="1032"/>
                                        </p:tgtEl>
                                        <p:attrNameLst>
                                          <p:attrName>style.visibility</p:attrName>
                                        </p:attrNameLst>
                                      </p:cBhvr>
                                      <p:to>
                                        <p:strVal val="visible"/>
                                      </p:to>
                                    </p:set>
                                    <p:animEffect transition="in" filter="circle(in)">
                                      <p:cBhvr>
                                        <p:cTn id="48" dur="2000"/>
                                        <p:tgtEl>
                                          <p:spTgt spid="1032"/>
                                        </p:tgtEl>
                                      </p:cBhvr>
                                    </p:animEffect>
                                  </p:childTnLst>
                                </p:cTn>
                              </p:par>
                              <p:par>
                                <p:cTn id="49" presetID="6" presetClass="entr" presetSubtype="16" fill="hold" nodeType="withEffect">
                                  <p:stCondLst>
                                    <p:cond delay="0"/>
                                  </p:stCondLst>
                                  <p:childTnLst>
                                    <p:set>
                                      <p:cBhvr>
                                        <p:cTn id="50" dur="1" fill="hold">
                                          <p:stCondLst>
                                            <p:cond delay="0"/>
                                          </p:stCondLst>
                                        </p:cTn>
                                        <p:tgtEl>
                                          <p:spTgt spid="1034"/>
                                        </p:tgtEl>
                                        <p:attrNameLst>
                                          <p:attrName>style.visibility</p:attrName>
                                        </p:attrNameLst>
                                      </p:cBhvr>
                                      <p:to>
                                        <p:strVal val="visible"/>
                                      </p:to>
                                    </p:set>
                                    <p:animEffect transition="in" filter="circle(in)">
                                      <p:cBhvr>
                                        <p:cTn id="51" dur="2000"/>
                                        <p:tgtEl>
                                          <p:spTgt spid="1034"/>
                                        </p:tgtEl>
                                      </p:cBhvr>
                                    </p:animEffect>
                                  </p:childTnLst>
                                </p:cTn>
                              </p:par>
                              <p:par>
                                <p:cTn id="52" presetID="6" presetClass="entr" presetSubtype="16" fill="hold" nodeType="withEffect">
                                  <p:stCondLst>
                                    <p:cond delay="0"/>
                                  </p:stCondLst>
                                  <p:childTnLst>
                                    <p:set>
                                      <p:cBhvr>
                                        <p:cTn id="53" dur="1" fill="hold">
                                          <p:stCondLst>
                                            <p:cond delay="0"/>
                                          </p:stCondLst>
                                        </p:cTn>
                                        <p:tgtEl>
                                          <p:spTgt spid="1036"/>
                                        </p:tgtEl>
                                        <p:attrNameLst>
                                          <p:attrName>style.visibility</p:attrName>
                                        </p:attrNameLst>
                                      </p:cBhvr>
                                      <p:to>
                                        <p:strVal val="visible"/>
                                      </p:to>
                                    </p:set>
                                    <p:animEffect transition="in" filter="circle(in)">
                                      <p:cBhvr>
                                        <p:cTn id="54" dur="2000"/>
                                        <p:tgtEl>
                                          <p:spTgt spid="1036"/>
                                        </p:tgtEl>
                                      </p:cBhvr>
                                    </p:animEffect>
                                  </p:childTnLst>
                                </p:cTn>
                              </p:par>
                              <p:par>
                                <p:cTn id="55" presetID="6" presetClass="entr" presetSubtype="16" fill="hold" nodeType="withEffect">
                                  <p:stCondLst>
                                    <p:cond delay="0"/>
                                  </p:stCondLst>
                                  <p:childTnLst>
                                    <p:set>
                                      <p:cBhvr>
                                        <p:cTn id="56" dur="1" fill="hold">
                                          <p:stCondLst>
                                            <p:cond delay="0"/>
                                          </p:stCondLst>
                                        </p:cTn>
                                        <p:tgtEl>
                                          <p:spTgt spid="1038"/>
                                        </p:tgtEl>
                                        <p:attrNameLst>
                                          <p:attrName>style.visibility</p:attrName>
                                        </p:attrNameLst>
                                      </p:cBhvr>
                                      <p:to>
                                        <p:strVal val="visible"/>
                                      </p:to>
                                    </p:set>
                                    <p:animEffect transition="in" filter="circle(in)">
                                      <p:cBhvr>
                                        <p:cTn id="57" dur="2000"/>
                                        <p:tgtEl>
                                          <p:spTgt spid="1038"/>
                                        </p:tgtEl>
                                      </p:cBhvr>
                                    </p:animEffect>
                                  </p:childTnLst>
                                </p:cTn>
                              </p:par>
                              <p:par>
                                <p:cTn id="58" presetID="6" presetClass="entr" presetSubtype="16" fill="hold" nodeType="withEffect">
                                  <p:stCondLst>
                                    <p:cond delay="0"/>
                                  </p:stCondLst>
                                  <p:childTnLst>
                                    <p:set>
                                      <p:cBhvr>
                                        <p:cTn id="59" dur="1" fill="hold">
                                          <p:stCondLst>
                                            <p:cond delay="0"/>
                                          </p:stCondLst>
                                        </p:cTn>
                                        <p:tgtEl>
                                          <p:spTgt spid="1040"/>
                                        </p:tgtEl>
                                        <p:attrNameLst>
                                          <p:attrName>style.visibility</p:attrName>
                                        </p:attrNameLst>
                                      </p:cBhvr>
                                      <p:to>
                                        <p:strVal val="visible"/>
                                      </p:to>
                                    </p:set>
                                    <p:animEffect transition="in" filter="circle(in)">
                                      <p:cBhvr>
                                        <p:cTn id="60" dur="2000"/>
                                        <p:tgtEl>
                                          <p:spTgt spid="10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23" grpId="0" animBg="1"/>
      <p:bldP spid="57" grpId="0"/>
      <p:bldP spid="59" grpId="0"/>
      <p:bldP spid="60" grpId="0"/>
      <p:bldP spid="75"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119646" y="771645"/>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423A64"/>
              </a:solidFill>
            </a:endParaRPr>
          </a:p>
        </p:txBody>
      </p:sp>
      <p:sp>
        <p:nvSpPr>
          <p:cNvPr id="58" name="Title 1"/>
          <p:cNvSpPr txBox="1">
            <a:spLocks noChangeArrowheads="1"/>
          </p:cNvSpPr>
          <p:nvPr/>
        </p:nvSpPr>
        <p:spPr>
          <a:xfrm>
            <a:off x="3624391" y="10762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algn="ctr" defTabSz="914400">
              <a:buClr>
                <a:srgbClr val="1F1A33"/>
              </a:buClr>
            </a:pPr>
            <a:r>
              <a:rPr lang="en-US" altLang="en-US" sz="2800" b="1" kern="0" dirty="0">
                <a:solidFill>
                  <a:srgbClr val="660033"/>
                </a:solidFill>
                <a:latin typeface="Arial"/>
                <a:cs typeface="Times New Roman" panose="02020603050405020304" pitchFamily="18" charset="0"/>
              </a:rPr>
              <a:t>BÀI TẬP</a:t>
            </a:r>
          </a:p>
        </p:txBody>
      </p:sp>
      <p:sp>
        <p:nvSpPr>
          <p:cNvPr id="23" name="Google Shape;231;p26"/>
          <p:cNvSpPr/>
          <p:nvPr/>
        </p:nvSpPr>
        <p:spPr>
          <a:xfrm>
            <a:off x="3818046" y="6264326"/>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defTabSz="1219170">
              <a:buClr>
                <a:srgbClr val="000000"/>
              </a:buClr>
              <a:defRPr/>
            </a:pPr>
            <a:endParaRPr sz="1867" kern="0">
              <a:solidFill>
                <a:srgbClr val="1F1A33"/>
              </a:solidFill>
              <a:latin typeface="Arial"/>
              <a:cs typeface="Arial"/>
              <a:sym typeface="Arial"/>
            </a:endParaRPr>
          </a:p>
        </p:txBody>
      </p:sp>
      <p:sp>
        <p:nvSpPr>
          <p:cNvPr id="21" name="Rectangle 14"/>
          <p:cNvSpPr>
            <a:spLocks noChangeArrowheads="1"/>
          </p:cNvSpPr>
          <p:nvPr/>
        </p:nvSpPr>
        <p:spPr bwMode="auto">
          <a:xfrm>
            <a:off x="1878108" y="1412199"/>
            <a:ext cx="8675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i="1" dirty="0">
                <a:solidFill>
                  <a:srgbClr val="0033CC"/>
                </a:solidFill>
                <a:ea typeface="SimSun" panose="02010600030101010101" pitchFamily="2" charset="-122"/>
                <a:cs typeface="Times New Roman" panose="02020603050405020304" pitchFamily="18" charset="0"/>
              </a:rPr>
              <a:t>So </a:t>
            </a:r>
            <a:r>
              <a:rPr lang="en-US" sz="2400" i="1" dirty="0" err="1">
                <a:solidFill>
                  <a:srgbClr val="0033CC"/>
                </a:solidFill>
                <a:ea typeface="SimSun" panose="02010600030101010101" pitchFamily="2" charset="-122"/>
                <a:cs typeface="Times New Roman" panose="02020603050405020304" pitchFamily="18" charset="0"/>
              </a:rPr>
              <a:t>sánh</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sự</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khác</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nhau</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giữa</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kinh</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tế</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tự</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nhiên</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và</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kinh</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tế</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hàng</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hoá</a:t>
            </a:r>
            <a:endParaRPr lang="en-US" sz="2400" i="1" dirty="0">
              <a:solidFill>
                <a:srgbClr val="0033CC"/>
              </a:solidFill>
              <a:ea typeface="SimSun" panose="02010600030101010101" pitchFamily="2" charset="-122"/>
              <a:cs typeface="Times New Roman" panose="02020603050405020304" pitchFamily="18" charset="0"/>
            </a:endParaRPr>
          </a:p>
        </p:txBody>
      </p:sp>
      <p:graphicFrame>
        <p:nvGraphicFramePr>
          <p:cNvPr id="22" name="Group 173"/>
          <p:cNvGraphicFramePr>
            <a:graphicFrameLocks noGrp="1"/>
          </p:cNvGraphicFramePr>
          <p:nvPr>
            <p:extLst>
              <p:ext uri="{D42A27DB-BD31-4B8C-83A1-F6EECF244321}">
                <p14:modId xmlns:p14="http://schemas.microsoft.com/office/powerpoint/2010/main" val="3296954220"/>
              </p:ext>
            </p:extLst>
          </p:nvPr>
        </p:nvGraphicFramePr>
        <p:xfrm>
          <a:off x="928468" y="1928552"/>
          <a:ext cx="10339754" cy="4663855"/>
        </p:xfrm>
        <a:graphic>
          <a:graphicData uri="http://schemas.openxmlformats.org/drawingml/2006/table">
            <a:tbl>
              <a:tblPr/>
              <a:tblGrid>
                <a:gridCol w="3312737">
                  <a:extLst>
                    <a:ext uri="{9D8B030D-6E8A-4147-A177-3AD203B41FA5}">
                      <a16:colId xmlns="" xmlns:a16="http://schemas.microsoft.com/office/drawing/2014/main" val="20000"/>
                    </a:ext>
                  </a:extLst>
                </a:gridCol>
                <a:gridCol w="3494686">
                  <a:extLst>
                    <a:ext uri="{9D8B030D-6E8A-4147-A177-3AD203B41FA5}">
                      <a16:colId xmlns="" xmlns:a16="http://schemas.microsoft.com/office/drawing/2014/main" val="20001"/>
                    </a:ext>
                  </a:extLst>
                </a:gridCol>
                <a:gridCol w="3532331">
                  <a:extLst>
                    <a:ext uri="{9D8B030D-6E8A-4147-A177-3AD203B41FA5}">
                      <a16:colId xmlns="" xmlns:a16="http://schemas.microsoft.com/office/drawing/2014/main" val="20002"/>
                    </a:ext>
                  </a:extLst>
                </a:gridCol>
              </a:tblGrid>
              <a:tr h="329763">
                <a:tc>
                  <a:txBody>
                    <a:bodyPr/>
                    <a:lstStyle/>
                    <a:p>
                      <a:pPr marL="0" marR="0" lvl="0" indent="0" algn="l" defTabSz="914400" rtl="0" eaLnBrk="1" fontAlgn="base" latinLnBrk="0" hangingPunct="1">
                        <a:lnSpc>
                          <a:spcPct val="100000"/>
                        </a:lnSpc>
                        <a:spcBef>
                          <a:spcPct val="20000"/>
                        </a:spcBef>
                        <a:spcAft>
                          <a:spcPct val="0"/>
                        </a:spcAft>
                        <a:buClr>
                          <a:schemeClr val="accent1"/>
                        </a:buClr>
                        <a:buSzTx/>
                        <a:buFont typeface="Wingdings" pitchFamily="2" charset="2"/>
                        <a:buNone/>
                        <a:tabLst/>
                      </a:pPr>
                      <a:endParaRPr kumimoji="0" lang="en-US" sz="3200" b="0" i="0" u="none" strike="noStrike" cap="none" normalizeH="0" baseline="0" dirty="0">
                        <a:ln>
                          <a:noFill/>
                        </a:ln>
                        <a:solidFill>
                          <a:schemeClr val="tx1"/>
                        </a:solidFill>
                        <a:effectLst/>
                        <a:latin typeface="Times New Roman" pitchFamily="18" charset="0"/>
                      </a:endParaRPr>
                    </a:p>
                  </a:txBody>
                  <a:tcPr marT="45733" marB="45733"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err="1">
                          <a:ln>
                            <a:noFill/>
                          </a:ln>
                          <a:solidFill>
                            <a:schemeClr val="tx1"/>
                          </a:solidFill>
                          <a:effectLst/>
                          <a:latin typeface="Abel"/>
                          <a:cs typeface="+mn-cs"/>
                        </a:rPr>
                        <a:t>Kinh</a:t>
                      </a:r>
                      <a:r>
                        <a:rPr kumimoji="0" lang="en-US" sz="1800" b="1" i="0" u="none" strike="noStrike" cap="none" normalizeH="0" baseline="0" dirty="0">
                          <a:ln>
                            <a:noFill/>
                          </a:ln>
                          <a:solidFill>
                            <a:schemeClr val="tx1"/>
                          </a:solidFill>
                          <a:effectLst/>
                          <a:latin typeface="Abel"/>
                          <a:cs typeface="+mn-cs"/>
                        </a:rPr>
                        <a:t> </a:t>
                      </a:r>
                      <a:r>
                        <a:rPr kumimoji="0" lang="en-US" sz="1800" b="1" i="0" u="none" strike="noStrike" cap="none" normalizeH="0" baseline="0" dirty="0" err="1">
                          <a:ln>
                            <a:noFill/>
                          </a:ln>
                          <a:solidFill>
                            <a:schemeClr val="tx1"/>
                          </a:solidFill>
                          <a:effectLst/>
                          <a:latin typeface="Abel"/>
                          <a:cs typeface="+mn-cs"/>
                        </a:rPr>
                        <a:t>tế</a:t>
                      </a:r>
                      <a:r>
                        <a:rPr kumimoji="0" lang="en-US" sz="1800" b="1" i="0" u="none" strike="noStrike" cap="none" normalizeH="0" baseline="0" dirty="0">
                          <a:ln>
                            <a:noFill/>
                          </a:ln>
                          <a:solidFill>
                            <a:schemeClr val="tx1"/>
                          </a:solidFill>
                          <a:effectLst/>
                          <a:latin typeface="Abel"/>
                          <a:cs typeface="+mn-cs"/>
                        </a:rPr>
                        <a:t> </a:t>
                      </a:r>
                      <a:r>
                        <a:rPr kumimoji="0" lang="en-US" sz="1800" b="1" i="0" u="none" strike="noStrike" cap="none" normalizeH="0" baseline="0" dirty="0" err="1">
                          <a:ln>
                            <a:noFill/>
                          </a:ln>
                          <a:solidFill>
                            <a:schemeClr val="tx1"/>
                          </a:solidFill>
                          <a:effectLst/>
                          <a:latin typeface="Abel"/>
                          <a:cs typeface="+mn-cs"/>
                        </a:rPr>
                        <a:t>tự</a:t>
                      </a:r>
                      <a:r>
                        <a:rPr kumimoji="0" lang="en-US" sz="1800" b="1" i="0" u="none" strike="noStrike" cap="none" normalizeH="0" baseline="0" dirty="0">
                          <a:ln>
                            <a:noFill/>
                          </a:ln>
                          <a:solidFill>
                            <a:schemeClr val="tx1"/>
                          </a:solidFill>
                          <a:effectLst/>
                          <a:latin typeface="Abel"/>
                          <a:cs typeface="+mn-cs"/>
                        </a:rPr>
                        <a:t> </a:t>
                      </a:r>
                      <a:r>
                        <a:rPr kumimoji="0" lang="en-US" sz="1800" b="1" i="0" u="none" strike="noStrike" cap="none" normalizeH="0" baseline="0" dirty="0" err="1">
                          <a:ln>
                            <a:noFill/>
                          </a:ln>
                          <a:solidFill>
                            <a:schemeClr val="tx1"/>
                          </a:solidFill>
                          <a:effectLst/>
                          <a:latin typeface="Abel"/>
                          <a:cs typeface="+mn-cs"/>
                        </a:rPr>
                        <a:t>nhiên</a:t>
                      </a:r>
                      <a:endParaRPr kumimoji="0" lang="en-US" sz="1800" b="1" i="0" u="none" strike="noStrike" cap="none" normalizeH="0" baseline="0" dirty="0">
                        <a:ln>
                          <a:noFill/>
                        </a:ln>
                        <a:solidFill>
                          <a:schemeClr val="tx1"/>
                        </a:solidFill>
                        <a:effectLst/>
                        <a:latin typeface="Abel"/>
                        <a:cs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800" b="1" i="0" u="none" strike="noStrike" cap="none" normalizeH="0" baseline="0" dirty="0">
                          <a:ln>
                            <a:noFill/>
                          </a:ln>
                          <a:solidFill>
                            <a:schemeClr val="tx1"/>
                          </a:solidFill>
                          <a:effectLst/>
                          <a:latin typeface="Abel"/>
                          <a:cs typeface="+mn-cs"/>
                        </a:rPr>
                        <a:t>Kinh tế</a:t>
                      </a:r>
                      <a:r>
                        <a:rPr kumimoji="0" lang="pt-BR" sz="1800" b="1" i="0" u="none" strike="noStrike" cap="none" normalizeH="0" baseline="0" dirty="0">
                          <a:ln>
                            <a:noFill/>
                          </a:ln>
                          <a:solidFill>
                            <a:schemeClr val="tx1"/>
                          </a:solidFill>
                          <a:effectLst/>
                          <a:latin typeface="Abel"/>
                          <a:cs typeface="Times New Roman" pitchFamily="18" charset="0"/>
                        </a:rPr>
                        <a:t> hàng hoá</a:t>
                      </a:r>
                    </a:p>
                  </a:txBody>
                  <a:tcPr marT="45733" marB="45733"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0"/>
                  </a:ext>
                </a:extLst>
              </a:tr>
              <a:tr h="553972">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Quy mô</a:t>
                      </a:r>
                      <a:endParaRPr kumimoji="0" lang="pt-BR" sz="2000" b="1"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txBody>
                  <a:tcPr marT="45733" marB="45733"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715646">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Phương diện kỹ thuật</a:t>
                      </a:r>
                      <a:endParaRPr kumimoji="0" lang="pt-BR" sz="2000" b="1"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txBody>
                  <a:tcPr marT="45733" marB="45733"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200" b="0" i="0" u="none" strike="noStrike" cap="none" normalizeH="0" baseline="0">
                        <a:ln>
                          <a:noFill/>
                        </a:ln>
                        <a:solidFill>
                          <a:schemeClr val="tx1"/>
                        </a:solidFill>
                        <a:effectLst/>
                        <a:latin typeface="Times New Roman" pitchFamily="18" charset="0"/>
                        <a:cs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87731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Phương diện kinh tế</a:t>
                      </a:r>
                      <a:endParaRPr kumimoji="0" lang="pt-BR" sz="2000" b="1"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txBody>
                  <a:tcPr marT="45733" marB="45733"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r h="67284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Mục đích sản xuất</a:t>
                      </a:r>
                      <a:endParaRPr kumimoji="0" lang="pt-BR" sz="2000" b="1"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txBody>
                  <a:tcPr marT="45733" marB="45733"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dirty="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4"/>
                  </a:ext>
                </a:extLst>
              </a:tr>
              <a:tr h="55707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Năng suất, chất lượng sản phẩm</a:t>
                      </a:r>
                      <a:endParaRPr kumimoji="0" lang="pt-BR" sz="2000" b="1"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txBody>
                  <a:tcPr marT="45733" marB="45733"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dirty="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5"/>
                  </a:ext>
                </a:extLst>
              </a:tr>
              <a:tr h="685777">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Chất lượng cuộc sống về vật chất, văn hoá và tinh thần</a:t>
                      </a:r>
                      <a:endParaRPr kumimoji="0" lang="pt-BR" sz="2000" b="1"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txBody>
                  <a:tcPr marT="45733" marB="45733"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dirty="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pt-BR" sz="2000" b="0" i="0" u="none" strike="noStrike" cap="none" normalizeH="0" baseline="0" dirty="0">
                        <a:ln>
                          <a:noFill/>
                        </a:ln>
                        <a:solidFill>
                          <a:schemeClr val="tx1"/>
                        </a:solidFill>
                        <a:effectLst/>
                        <a:latin typeface="Times New Roman" pitchFamily="18" charset="0"/>
                      </a:endParaRPr>
                    </a:p>
                  </a:txBody>
                  <a:tcPr marT="45733" marB="45733"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6"/>
                  </a:ext>
                </a:extLst>
              </a:tr>
            </a:tbl>
          </a:graphicData>
        </a:graphic>
      </p:graphicFrame>
      <p:pic>
        <p:nvPicPr>
          <p:cNvPr id="7" name="Picture 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1910750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41"/>
          <p:cNvGraphicFramePr>
            <a:graphicFrameLocks noGrp="1"/>
          </p:cNvGraphicFramePr>
          <p:nvPr>
            <p:extLst>
              <p:ext uri="{D42A27DB-BD31-4B8C-83A1-F6EECF244321}">
                <p14:modId xmlns:p14="http://schemas.microsoft.com/office/powerpoint/2010/main" val="3597434414"/>
              </p:ext>
            </p:extLst>
          </p:nvPr>
        </p:nvGraphicFramePr>
        <p:xfrm>
          <a:off x="982394" y="1568523"/>
          <a:ext cx="10227212" cy="5289477"/>
        </p:xfrm>
        <a:graphic>
          <a:graphicData uri="http://schemas.openxmlformats.org/drawingml/2006/table">
            <a:tbl>
              <a:tblPr/>
              <a:tblGrid>
                <a:gridCol w="2468637">
                  <a:extLst>
                    <a:ext uri="{9D8B030D-6E8A-4147-A177-3AD203B41FA5}">
                      <a16:colId xmlns="" xmlns:a16="http://schemas.microsoft.com/office/drawing/2014/main" val="20000"/>
                    </a:ext>
                  </a:extLst>
                </a:gridCol>
                <a:gridCol w="4264691">
                  <a:extLst>
                    <a:ext uri="{9D8B030D-6E8A-4147-A177-3AD203B41FA5}">
                      <a16:colId xmlns="" xmlns:a16="http://schemas.microsoft.com/office/drawing/2014/main" val="20001"/>
                    </a:ext>
                  </a:extLst>
                </a:gridCol>
                <a:gridCol w="3493884">
                  <a:extLst>
                    <a:ext uri="{9D8B030D-6E8A-4147-A177-3AD203B41FA5}">
                      <a16:colId xmlns="" xmlns:a16="http://schemas.microsoft.com/office/drawing/2014/main" val="20002"/>
                    </a:ext>
                  </a:extLst>
                </a:gridCol>
              </a:tblGrid>
              <a:tr h="307038">
                <a:tc>
                  <a:txBody>
                    <a:bodyPr/>
                    <a:lstStyle/>
                    <a:p>
                      <a:pPr marL="0" marR="0" lvl="0" indent="0" algn="l" defTabSz="914400" rtl="0" eaLnBrk="1" fontAlgn="base" latinLnBrk="0" hangingPunct="1">
                        <a:lnSpc>
                          <a:spcPct val="100000"/>
                        </a:lnSpc>
                        <a:spcBef>
                          <a:spcPct val="20000"/>
                        </a:spcBef>
                        <a:spcAft>
                          <a:spcPct val="0"/>
                        </a:spcAft>
                        <a:buClr>
                          <a:schemeClr val="accent1"/>
                        </a:buClr>
                        <a:buSzTx/>
                        <a:buFont typeface="Wingdings" pitchFamily="2" charset="2"/>
                        <a:buNone/>
                        <a:tabLst/>
                      </a:pPr>
                      <a:endParaRPr kumimoji="0" lang="en-US" sz="1600" b="0" i="0" u="none" strike="noStrike" cap="none" normalizeH="0" baseline="0" dirty="0">
                        <a:ln>
                          <a:noFill/>
                        </a:ln>
                        <a:solidFill>
                          <a:schemeClr val="tx1"/>
                        </a:solidFill>
                        <a:effectLst/>
                        <a:latin typeface="Times New Roman" pitchFamily="18" charset="0"/>
                      </a:endParaRPr>
                    </a:p>
                  </a:txBody>
                  <a:tcPr marT="45709" marB="45709"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err="1">
                          <a:ln>
                            <a:noFill/>
                          </a:ln>
                          <a:solidFill>
                            <a:srgbClr val="FF0000"/>
                          </a:solidFill>
                          <a:effectLst/>
                          <a:latin typeface="Arial" panose="020B0604020202020204" pitchFamily="34" charset="0"/>
                          <a:cs typeface="Arial" panose="020B0604020202020204" pitchFamily="34" charset="0"/>
                        </a:rPr>
                        <a:t>Kinh</a:t>
                      </a:r>
                      <a:r>
                        <a:rPr kumimoji="0" lang="en-US" sz="2000" b="1" i="0" u="none" strike="noStrike" cap="none" normalizeH="0" baseline="0" dirty="0">
                          <a:ln>
                            <a:noFill/>
                          </a:ln>
                          <a:solidFill>
                            <a:srgbClr val="FF0000"/>
                          </a:solidFill>
                          <a:effectLst/>
                          <a:latin typeface="Arial" panose="020B0604020202020204" pitchFamily="34" charset="0"/>
                          <a:cs typeface="Arial" panose="020B0604020202020204" pitchFamily="34" charset="0"/>
                        </a:rPr>
                        <a:t> </a:t>
                      </a:r>
                      <a:r>
                        <a:rPr kumimoji="0" lang="en-US" sz="2000" b="1" i="0" u="none" strike="noStrike" cap="none" normalizeH="0" baseline="0" dirty="0" err="1">
                          <a:ln>
                            <a:noFill/>
                          </a:ln>
                          <a:solidFill>
                            <a:srgbClr val="FF0000"/>
                          </a:solidFill>
                          <a:effectLst/>
                          <a:latin typeface="Arial" panose="020B0604020202020204" pitchFamily="34" charset="0"/>
                          <a:cs typeface="Arial" panose="020B0604020202020204" pitchFamily="34" charset="0"/>
                        </a:rPr>
                        <a:t>tế</a:t>
                      </a:r>
                      <a:r>
                        <a:rPr kumimoji="0" lang="en-US" sz="2000" b="1" i="0" u="none" strike="noStrike" cap="none" normalizeH="0" baseline="0" dirty="0">
                          <a:ln>
                            <a:noFill/>
                          </a:ln>
                          <a:solidFill>
                            <a:srgbClr val="FF0000"/>
                          </a:solidFill>
                          <a:effectLst/>
                          <a:latin typeface="Arial" panose="020B0604020202020204" pitchFamily="34" charset="0"/>
                          <a:cs typeface="Arial" panose="020B0604020202020204" pitchFamily="34" charset="0"/>
                        </a:rPr>
                        <a:t> </a:t>
                      </a:r>
                      <a:r>
                        <a:rPr kumimoji="0" lang="en-US" sz="2000" b="1" i="0" u="none" strike="noStrike" cap="none" normalizeH="0" baseline="0" dirty="0" err="1">
                          <a:ln>
                            <a:noFill/>
                          </a:ln>
                          <a:solidFill>
                            <a:srgbClr val="FF0000"/>
                          </a:solidFill>
                          <a:effectLst/>
                          <a:latin typeface="Arial" panose="020B0604020202020204" pitchFamily="34" charset="0"/>
                          <a:cs typeface="Arial" panose="020B0604020202020204" pitchFamily="34" charset="0"/>
                        </a:rPr>
                        <a:t>tự</a:t>
                      </a:r>
                      <a:r>
                        <a:rPr kumimoji="0" lang="en-US" sz="2000" b="1" i="0" u="none" strike="noStrike" cap="none" normalizeH="0" baseline="0" dirty="0">
                          <a:ln>
                            <a:noFill/>
                          </a:ln>
                          <a:solidFill>
                            <a:srgbClr val="FF0000"/>
                          </a:solidFill>
                          <a:effectLst/>
                          <a:latin typeface="Arial" panose="020B0604020202020204" pitchFamily="34" charset="0"/>
                          <a:cs typeface="Arial" panose="020B0604020202020204" pitchFamily="34" charset="0"/>
                        </a:rPr>
                        <a:t> </a:t>
                      </a:r>
                      <a:r>
                        <a:rPr kumimoji="0" lang="en-US" sz="2000" b="1" i="0" u="none" strike="noStrike" cap="none" normalizeH="0" baseline="0" dirty="0" err="1">
                          <a:ln>
                            <a:noFill/>
                          </a:ln>
                          <a:solidFill>
                            <a:srgbClr val="FF0000"/>
                          </a:solidFill>
                          <a:effectLst/>
                          <a:latin typeface="Arial" panose="020B0604020202020204" pitchFamily="34" charset="0"/>
                          <a:cs typeface="Arial" panose="020B0604020202020204" pitchFamily="34" charset="0"/>
                        </a:rPr>
                        <a:t>nhiên</a:t>
                      </a:r>
                      <a:endParaRPr kumimoji="0" lang="en-US" sz="2000" b="1" i="0" u="none" strike="noStrike" cap="none" normalizeH="0" baseline="0" dirty="0">
                        <a:ln>
                          <a:noFill/>
                        </a:ln>
                        <a:solidFill>
                          <a:srgbClr val="FF0000"/>
                        </a:solidFill>
                        <a:effectLst/>
                        <a:latin typeface="Arial" panose="020B0604020202020204" pitchFamily="34" charset="0"/>
                        <a:cs typeface="Arial" panose="020B0604020202020204" pitchFamily="34" charset="0"/>
                      </a:endParaRP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2000" b="1" i="0" u="none" strike="noStrike" cap="none" normalizeH="0" baseline="0" dirty="0">
                          <a:ln>
                            <a:noFill/>
                          </a:ln>
                          <a:solidFill>
                            <a:srgbClr val="FF0000"/>
                          </a:solidFill>
                          <a:effectLst/>
                          <a:latin typeface="Arial" panose="020B0604020202020204" pitchFamily="34" charset="0"/>
                          <a:cs typeface="Arial" panose="020B0604020202020204" pitchFamily="34" charset="0"/>
                        </a:rPr>
                        <a:t>Kinh tế hàng hoá</a:t>
                      </a:r>
                    </a:p>
                  </a:txBody>
                  <a:tcPr marT="45709" marB="45709"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635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0"/>
                  </a:ext>
                </a:extLst>
              </a:tr>
              <a:tr h="579096">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rgbClr val="006600"/>
                          </a:solidFill>
                          <a:effectLst/>
                          <a:latin typeface="Arial" panose="020B0604020202020204" pitchFamily="34" charset="0"/>
                          <a:cs typeface="Arial" panose="020B0604020202020204" pitchFamily="34" charset="0"/>
                        </a:rPr>
                        <a:t>Quy mô</a:t>
                      </a:r>
                    </a:p>
                  </a:txBody>
                  <a:tcPr marT="45709" marB="45709"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Nhỏ hẹp, khép kín</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Mở rộng, giao lưu hợp tác với các tổ chức kinh tế khác</a:t>
                      </a:r>
                    </a:p>
                  </a:txBody>
                  <a:tcPr marT="45709" marB="45709"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71948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rgbClr val="006600"/>
                          </a:solidFill>
                          <a:effectLst/>
                          <a:latin typeface="Arial" panose="020B0604020202020204" pitchFamily="34" charset="0"/>
                          <a:cs typeface="Arial" panose="020B0604020202020204" pitchFamily="34" charset="0"/>
                        </a:rPr>
                        <a:t>Phương diện kỹ thuật</a:t>
                      </a:r>
                    </a:p>
                  </a:txBody>
                  <a:tcPr marT="45709" marB="45709"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Lao động thủ công chiếm địa vị thống trị, sử dụng sức người là chính</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Máy móc ngày càng hiện đại</a:t>
                      </a:r>
                      <a:endParaRPr kumimoji="0" lang="en-US"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endParaRPr>
                    </a:p>
                  </a:txBody>
                  <a:tcPr marT="45709" marB="45709"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882027">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rgbClr val="006600"/>
                          </a:solidFill>
                          <a:effectLst/>
                          <a:latin typeface="Arial" panose="020B0604020202020204" pitchFamily="34" charset="0"/>
                          <a:cs typeface="Arial" panose="020B0604020202020204" pitchFamily="34" charset="0"/>
                        </a:rPr>
                        <a:t>Phương diện kinh tế</a:t>
                      </a:r>
                    </a:p>
                  </a:txBody>
                  <a:tcPr marT="45709" marB="45709"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a:ln>
                            <a:noFill/>
                          </a:ln>
                          <a:solidFill>
                            <a:srgbClr val="000066"/>
                          </a:solidFill>
                          <a:effectLst/>
                          <a:latin typeface="Arial" panose="020B0604020202020204" pitchFamily="34" charset="0"/>
                          <a:cs typeface="Arial" panose="020B0604020202020204" pitchFamily="34" charset="0"/>
                        </a:rPr>
                        <a:t>Cá nhân, không có cạnh tranh, giao lưu học hỏi kinh nghiệm</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Vừa mang tính cá nhân vừa mang tính tập thể, có cạnh tranh, có trao đổi kinh nghiệm.</a:t>
                      </a:r>
                    </a:p>
                  </a:txBody>
                  <a:tcPr marT="45709" marB="45709"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r h="822936">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rgbClr val="006600"/>
                          </a:solidFill>
                          <a:effectLst/>
                          <a:latin typeface="Arial" panose="020B0604020202020204" pitchFamily="34" charset="0"/>
                          <a:cs typeface="Arial" panose="020B0604020202020204" pitchFamily="34" charset="0"/>
                        </a:rPr>
                        <a:t>Mục đích sản xuất</a:t>
                      </a:r>
                    </a:p>
                  </a:txBody>
                  <a:tcPr marT="45709" marB="45709"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Thoả mãn nhu cầu tiêu dùng nội bộ từng gia đình hay công xã.</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Sản xuất đáp ứng nhu cầu tiêu dùng cho người khác, cho xã hội và thu lời nhiều</a:t>
                      </a:r>
                    </a:p>
                  </a:txBody>
                  <a:tcPr marT="45709" marB="45709"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4"/>
                  </a:ext>
                </a:extLst>
              </a:tr>
              <a:tr h="822936">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rgbClr val="006600"/>
                          </a:solidFill>
                          <a:effectLst/>
                          <a:latin typeface="Arial" panose="020B0604020202020204" pitchFamily="34" charset="0"/>
                          <a:cs typeface="Arial" panose="020B0604020202020204" pitchFamily="34" charset="0"/>
                        </a:rPr>
                        <a:t>Năng suất, chất lượng sản phẩm</a:t>
                      </a:r>
                    </a:p>
                  </a:txBody>
                  <a:tcPr marT="45709" marB="45709"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a:ln>
                            <a:noFill/>
                          </a:ln>
                          <a:solidFill>
                            <a:srgbClr val="000066"/>
                          </a:solidFill>
                          <a:effectLst/>
                          <a:latin typeface="Arial" panose="020B0604020202020204" pitchFamily="34" charset="0"/>
                          <a:cs typeface="Arial" panose="020B0604020202020204" pitchFamily="34" charset="0"/>
                        </a:rPr>
                        <a:t>Năng suất thấp, chất lượng kém.</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Năng suất tăng, chất lượng ngày càng cao, mẫu mã phong phú.</a:t>
                      </a:r>
                    </a:p>
                  </a:txBody>
                  <a:tcPr marT="45709" marB="45709"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5"/>
                  </a:ext>
                </a:extLst>
              </a:tr>
              <a:tr h="106677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1" i="0" u="none" strike="noStrike" cap="none" normalizeH="0" baseline="0" dirty="0">
                          <a:ln>
                            <a:noFill/>
                          </a:ln>
                          <a:solidFill>
                            <a:srgbClr val="006600"/>
                          </a:solidFill>
                          <a:effectLst/>
                          <a:latin typeface="Arial" panose="020B0604020202020204" pitchFamily="34" charset="0"/>
                          <a:cs typeface="Arial" panose="020B0604020202020204" pitchFamily="34" charset="0"/>
                        </a:rPr>
                        <a:t>Chất lượng cuộc sống về vật chất, văn hoá và tinh thần</a:t>
                      </a:r>
                    </a:p>
                  </a:txBody>
                  <a:tcPr marT="45709" marB="45709" anchor="ctr" horzOverflow="overflow">
                    <a:lnL w="635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Nghèo nàn, lạc hậu, nhu cầu hạn hẹp</a:t>
                      </a:r>
                    </a:p>
                  </a:txBody>
                  <a:tcPr marT="45709" marB="4570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pt-BR" sz="1600" b="0" i="0" u="none" strike="noStrike" cap="none" normalizeH="0" baseline="0" dirty="0">
                          <a:ln>
                            <a:noFill/>
                          </a:ln>
                          <a:solidFill>
                            <a:srgbClr val="000066"/>
                          </a:solidFill>
                          <a:effectLst/>
                          <a:latin typeface="Arial" panose="020B0604020202020204" pitchFamily="34" charset="0"/>
                          <a:cs typeface="Arial" panose="020B0604020202020204" pitchFamily="34" charset="0"/>
                        </a:rPr>
                        <a:t>Đời sống cá nhân và đời sống xã hội ngày càng cao.</a:t>
                      </a:r>
                    </a:p>
                  </a:txBody>
                  <a:tcPr marT="45709" marB="45709" anchor="ctr" horzOverflow="overflow">
                    <a:lnL w="12700" cap="flat" cmpd="sng" algn="ctr">
                      <a:solidFill>
                        <a:srgbClr val="000000"/>
                      </a:solidFill>
                      <a:prstDash val="solid"/>
                      <a:round/>
                      <a:headEnd type="none" w="med" len="med"/>
                      <a:tailEnd type="none" w="med" len="med"/>
                    </a:lnL>
                    <a:lnR w="635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6"/>
                  </a:ext>
                </a:extLst>
              </a:tr>
            </a:tbl>
          </a:graphicData>
        </a:graphic>
      </p:graphicFrame>
      <p:sp>
        <p:nvSpPr>
          <p:cNvPr id="7" name="Rectangle 14"/>
          <p:cNvSpPr>
            <a:spLocks noChangeArrowheads="1"/>
          </p:cNvSpPr>
          <p:nvPr/>
        </p:nvSpPr>
        <p:spPr bwMode="auto">
          <a:xfrm>
            <a:off x="1557251" y="1076248"/>
            <a:ext cx="86750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i="1" dirty="0">
                <a:solidFill>
                  <a:srgbClr val="0033CC"/>
                </a:solidFill>
                <a:ea typeface="SimSun" panose="02010600030101010101" pitchFamily="2" charset="-122"/>
                <a:cs typeface="Times New Roman" panose="02020603050405020304" pitchFamily="18" charset="0"/>
              </a:rPr>
              <a:t>So </a:t>
            </a:r>
            <a:r>
              <a:rPr lang="en-US" sz="2400" i="1" dirty="0" err="1">
                <a:solidFill>
                  <a:srgbClr val="0033CC"/>
                </a:solidFill>
                <a:ea typeface="SimSun" panose="02010600030101010101" pitchFamily="2" charset="-122"/>
                <a:cs typeface="Times New Roman" panose="02020603050405020304" pitchFamily="18" charset="0"/>
              </a:rPr>
              <a:t>sánh</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sự</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khác</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nhau</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giữa</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kinh</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tế</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tự</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nhiên</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và</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kinh</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tế</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hàng</a:t>
            </a:r>
            <a:r>
              <a:rPr lang="en-US" sz="2400" i="1" dirty="0">
                <a:solidFill>
                  <a:srgbClr val="0033CC"/>
                </a:solidFill>
                <a:ea typeface="SimSun" panose="02010600030101010101" pitchFamily="2" charset="-122"/>
                <a:cs typeface="Times New Roman" panose="02020603050405020304" pitchFamily="18" charset="0"/>
              </a:rPr>
              <a:t> </a:t>
            </a:r>
            <a:r>
              <a:rPr lang="en-US" sz="2400" i="1" dirty="0" err="1">
                <a:solidFill>
                  <a:srgbClr val="0033CC"/>
                </a:solidFill>
                <a:ea typeface="SimSun" panose="02010600030101010101" pitchFamily="2" charset="-122"/>
                <a:cs typeface="Times New Roman" panose="02020603050405020304" pitchFamily="18" charset="0"/>
              </a:rPr>
              <a:t>hoá</a:t>
            </a:r>
            <a:endParaRPr lang="en-US" sz="2400" i="1" dirty="0">
              <a:solidFill>
                <a:srgbClr val="0033CC"/>
              </a:solidFill>
              <a:ea typeface="SimSun" panose="02010600030101010101" pitchFamily="2" charset="-122"/>
              <a:cs typeface="Times New Roman" panose="02020603050405020304" pitchFamily="18" charset="0"/>
            </a:endParaRPr>
          </a:p>
        </p:txBody>
      </p:sp>
      <p:pic>
        <p:nvPicPr>
          <p:cNvPr id="8" name="Picture 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72189263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4" name="Rectangle 8"/>
          <p:cNvSpPr>
            <a:spLocks noChangeArrowheads="1"/>
          </p:cNvSpPr>
          <p:nvPr/>
        </p:nvSpPr>
        <p:spPr bwMode="auto">
          <a:xfrm>
            <a:off x="1058863" y="1549564"/>
            <a:ext cx="7620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9525"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r>
              <a:rPr lang="en-US" sz="2400" b="1" dirty="0">
                <a:solidFill>
                  <a:srgbClr val="0000FF"/>
                </a:solidFill>
                <a:latin typeface="Arial" panose="020B0604020202020204" pitchFamily="34" charset="0"/>
              </a:rPr>
              <a:t>2.1.2.1. </a:t>
            </a:r>
            <a:r>
              <a:rPr lang="en-US" sz="2400" b="1" dirty="0" err="1">
                <a:solidFill>
                  <a:srgbClr val="0000FF"/>
                </a:solidFill>
                <a:latin typeface="Arial" panose="020B0604020202020204" pitchFamily="34" charset="0"/>
              </a:rPr>
              <a:t>Khái</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niệm</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và</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thuộc</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tính</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của</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hàng</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hóa</a:t>
            </a:r>
            <a:endParaRPr lang="en-US" sz="2400" b="1" dirty="0">
              <a:solidFill>
                <a:srgbClr val="0000FF"/>
              </a:solidFill>
              <a:latin typeface="Arial" panose="020B0604020202020204" pitchFamily="34" charset="0"/>
            </a:endParaRPr>
          </a:p>
        </p:txBody>
      </p:sp>
      <p:sp>
        <p:nvSpPr>
          <p:cNvPr id="40966" name="Rectangle 3"/>
          <p:cNvSpPr>
            <a:spLocks noChangeArrowheads="1"/>
          </p:cNvSpPr>
          <p:nvPr/>
        </p:nvSpPr>
        <p:spPr bwMode="auto">
          <a:xfrm>
            <a:off x="2277466" y="2004367"/>
            <a:ext cx="339387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fontAlgn="base">
              <a:lnSpc>
                <a:spcPct val="100000"/>
              </a:lnSpc>
              <a:spcBef>
                <a:spcPct val="0"/>
              </a:spcBef>
              <a:spcAft>
                <a:spcPct val="0"/>
              </a:spcAft>
              <a:buFont typeface="Wingdings" panose="05000000000000000000" pitchFamily="2" charset="2"/>
              <a:buChar char="Ø"/>
            </a:pPr>
            <a:r>
              <a:rPr lang="en-US" altLang="en-US" sz="2400" b="1" dirty="0" err="1">
                <a:solidFill>
                  <a:srgbClr val="660066"/>
                </a:solidFill>
                <a:latin typeface="Arial" panose="020B0604020202020204" pitchFamily="34" charset="0"/>
                <a:cs typeface="Arial" panose="020B0604020202020204" pitchFamily="34" charset="0"/>
              </a:rPr>
              <a:t>Khái</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niệm</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hàng</a:t>
            </a:r>
            <a:r>
              <a:rPr lang="en-US" altLang="en-US" sz="2400" b="1" dirty="0">
                <a:solidFill>
                  <a:srgbClr val="660066"/>
                </a:solidFill>
                <a:latin typeface="Arial" panose="020B0604020202020204" pitchFamily="34" charset="0"/>
                <a:cs typeface="Arial" panose="020B0604020202020204" pitchFamily="34" charset="0"/>
              </a:rPr>
              <a:t> </a:t>
            </a:r>
            <a:r>
              <a:rPr lang="en-US" altLang="en-US" sz="2400" b="1" dirty="0" err="1">
                <a:solidFill>
                  <a:srgbClr val="660066"/>
                </a:solidFill>
                <a:latin typeface="Arial" panose="020B0604020202020204" pitchFamily="34" charset="0"/>
                <a:cs typeface="Arial" panose="020B0604020202020204" pitchFamily="34" charset="0"/>
              </a:rPr>
              <a:t>hóa</a:t>
            </a:r>
            <a:endParaRPr lang="en-US" altLang="en-US" sz="2400" b="1" dirty="0">
              <a:solidFill>
                <a:srgbClr val="660066"/>
              </a:solidFill>
              <a:latin typeface="Arial" panose="020B0604020202020204" pitchFamily="34" charset="0"/>
              <a:cs typeface="Arial" panose="020B0604020202020204" pitchFamily="34" charset="0"/>
            </a:endParaRPr>
          </a:p>
        </p:txBody>
      </p:sp>
      <p:sp>
        <p:nvSpPr>
          <p:cNvPr id="16" name="Horizontal Scroll 15"/>
          <p:cNvSpPr/>
          <p:nvPr/>
        </p:nvSpPr>
        <p:spPr>
          <a:xfrm>
            <a:off x="337625" y="2235201"/>
            <a:ext cx="6323525" cy="1984375"/>
          </a:xfrm>
          <a:prstGeom prst="horizontalScroll">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altLang="en-US" sz="2000" b="1" dirty="0">
                <a:solidFill>
                  <a:srgbClr val="FFFFFF"/>
                </a:solidFill>
                <a:latin typeface="Arial" panose="020B0604020202020204" pitchFamily="34" charset="0"/>
                <a:cs typeface="Arial" panose="020B0604020202020204" pitchFamily="34" charset="0"/>
              </a:rPr>
              <a:t> </a:t>
            </a:r>
            <a:r>
              <a:rPr lang="en-US" altLang="en-US" sz="2200" dirty="0" err="1">
                <a:solidFill>
                  <a:srgbClr val="660033"/>
                </a:solidFill>
                <a:latin typeface="Arial" panose="020B0604020202020204" pitchFamily="34" charset="0"/>
                <a:cs typeface="Arial" panose="020B0604020202020204" pitchFamily="34" charset="0"/>
              </a:rPr>
              <a:t>Hàng</a:t>
            </a:r>
            <a:r>
              <a:rPr lang="en-US" altLang="en-US" sz="2200" dirty="0">
                <a:solidFill>
                  <a:srgbClr val="660033"/>
                </a:solidFill>
                <a:latin typeface="Arial" panose="020B0604020202020204" pitchFamily="34" charset="0"/>
                <a:cs typeface="Arial" panose="020B0604020202020204" pitchFamily="34" charset="0"/>
              </a:rPr>
              <a:t> </a:t>
            </a:r>
            <a:r>
              <a:rPr lang="en-US" altLang="en-US" sz="2200" dirty="0" err="1">
                <a:solidFill>
                  <a:srgbClr val="660033"/>
                </a:solidFill>
                <a:latin typeface="Arial" panose="020B0604020202020204" pitchFamily="34" charset="0"/>
                <a:cs typeface="Arial" panose="020B0604020202020204" pitchFamily="34" charset="0"/>
              </a:rPr>
              <a:t>hóa</a:t>
            </a:r>
            <a:r>
              <a:rPr lang="en-US" altLang="en-US" sz="2200" dirty="0">
                <a:solidFill>
                  <a:srgbClr val="660033"/>
                </a:solidFill>
                <a:latin typeface="Arial" panose="020B0604020202020204" pitchFamily="34" charset="0"/>
                <a:cs typeface="Arial" panose="020B0604020202020204" pitchFamily="34" charset="0"/>
              </a:rPr>
              <a:t> </a:t>
            </a:r>
            <a:r>
              <a:rPr lang="en-US" altLang="en-US" sz="2200" dirty="0" err="1">
                <a:solidFill>
                  <a:srgbClr val="000066"/>
                </a:solidFill>
                <a:latin typeface="Arial" panose="020B0604020202020204" pitchFamily="34" charset="0"/>
                <a:cs typeface="Arial" panose="020B0604020202020204" pitchFamily="34" charset="0"/>
              </a:rPr>
              <a:t>là</a:t>
            </a:r>
            <a:r>
              <a:rPr lang="en-US" altLang="en-US" sz="2200" dirty="0">
                <a:solidFill>
                  <a:srgbClr val="000066"/>
                </a:solidFill>
                <a:latin typeface="Arial" panose="020B0604020202020204" pitchFamily="34" charset="0"/>
                <a:cs typeface="Arial" panose="020B0604020202020204" pitchFamily="34" charset="0"/>
              </a:rPr>
              <a:t> </a:t>
            </a:r>
            <a:r>
              <a:rPr lang="en-US" altLang="en-US" sz="2200" u="sng" dirty="0" err="1">
                <a:solidFill>
                  <a:srgbClr val="C00000"/>
                </a:solidFill>
                <a:latin typeface="Arial" panose="020B0604020202020204" pitchFamily="34" charset="0"/>
                <a:cs typeface="Arial" panose="020B0604020202020204" pitchFamily="34" charset="0"/>
              </a:rPr>
              <a:t>sản</a:t>
            </a:r>
            <a:r>
              <a:rPr lang="en-US" altLang="en-US" sz="2200" u="sng" dirty="0">
                <a:solidFill>
                  <a:srgbClr val="C00000"/>
                </a:solidFill>
                <a:latin typeface="Arial" panose="020B0604020202020204" pitchFamily="34" charset="0"/>
                <a:cs typeface="Arial" panose="020B0604020202020204" pitchFamily="34" charset="0"/>
              </a:rPr>
              <a:t> </a:t>
            </a:r>
            <a:r>
              <a:rPr lang="en-US" altLang="en-US" sz="2200" u="sng" dirty="0" err="1">
                <a:solidFill>
                  <a:srgbClr val="C00000"/>
                </a:solidFill>
                <a:latin typeface="Arial" panose="020B0604020202020204" pitchFamily="34" charset="0"/>
                <a:cs typeface="Arial" panose="020B0604020202020204" pitchFamily="34" charset="0"/>
              </a:rPr>
              <a:t>phẩm</a:t>
            </a:r>
            <a:r>
              <a:rPr lang="en-US" altLang="en-US" sz="2200" u="sng" dirty="0">
                <a:solidFill>
                  <a:srgbClr val="C00000"/>
                </a:solidFill>
                <a:latin typeface="Arial" panose="020B0604020202020204" pitchFamily="34" charset="0"/>
                <a:cs typeface="Arial" panose="020B0604020202020204" pitchFamily="34" charset="0"/>
              </a:rPr>
              <a:t> </a:t>
            </a:r>
            <a:r>
              <a:rPr lang="en-US" altLang="en-US" sz="2200" u="sng" dirty="0" err="1">
                <a:solidFill>
                  <a:srgbClr val="C00000"/>
                </a:solidFill>
                <a:latin typeface="Arial" panose="020B0604020202020204" pitchFamily="34" charset="0"/>
                <a:cs typeface="Arial" panose="020B0604020202020204" pitchFamily="34" charset="0"/>
              </a:rPr>
              <a:t>của</a:t>
            </a:r>
            <a:r>
              <a:rPr lang="en-US" altLang="en-US" sz="2200" u="sng" dirty="0">
                <a:solidFill>
                  <a:srgbClr val="C00000"/>
                </a:solidFill>
                <a:latin typeface="Arial" panose="020B0604020202020204" pitchFamily="34" charset="0"/>
                <a:cs typeface="Arial" panose="020B0604020202020204" pitchFamily="34" charset="0"/>
              </a:rPr>
              <a:t> lao </a:t>
            </a:r>
            <a:r>
              <a:rPr lang="en-US" altLang="en-US" sz="2200" u="sng" dirty="0" err="1">
                <a:solidFill>
                  <a:srgbClr val="C00000"/>
                </a:solidFill>
                <a:latin typeface="Arial" panose="020B0604020202020204" pitchFamily="34" charset="0"/>
                <a:cs typeface="Arial" panose="020B0604020202020204" pitchFamily="34" charset="0"/>
              </a:rPr>
              <a:t>động</a:t>
            </a:r>
            <a:r>
              <a:rPr lang="en-US" altLang="en-US" sz="2200" dirty="0">
                <a:solidFill>
                  <a:srgbClr val="000066"/>
                </a:solidFill>
                <a:latin typeface="Arial" panose="020B0604020202020204" pitchFamily="34" charset="0"/>
                <a:cs typeface="Arial" panose="020B0604020202020204" pitchFamily="34" charset="0"/>
              </a:rPr>
              <a:t>, </a:t>
            </a:r>
            <a:r>
              <a:rPr lang="en-US" altLang="en-US" sz="2200" dirty="0" err="1">
                <a:solidFill>
                  <a:srgbClr val="0066FF"/>
                </a:solidFill>
                <a:latin typeface="Arial" panose="020B0604020202020204" pitchFamily="34" charset="0"/>
                <a:cs typeface="Arial" panose="020B0604020202020204" pitchFamily="34" charset="0"/>
              </a:rPr>
              <a:t>thoả</a:t>
            </a:r>
            <a:r>
              <a:rPr lang="en-US" altLang="en-US" sz="2200" dirty="0">
                <a:solidFill>
                  <a:srgbClr val="0066FF"/>
                </a:solidFill>
                <a:latin typeface="Arial" panose="020B0604020202020204" pitchFamily="34" charset="0"/>
                <a:cs typeface="Arial" panose="020B0604020202020204" pitchFamily="34" charset="0"/>
              </a:rPr>
              <a:t> </a:t>
            </a:r>
            <a:r>
              <a:rPr lang="en-US" altLang="en-US" sz="2200" dirty="0" err="1">
                <a:solidFill>
                  <a:srgbClr val="0066FF"/>
                </a:solidFill>
                <a:latin typeface="Arial" panose="020B0604020202020204" pitchFamily="34" charset="0"/>
                <a:cs typeface="Arial" panose="020B0604020202020204" pitchFamily="34" charset="0"/>
              </a:rPr>
              <a:t>mãn</a:t>
            </a:r>
            <a:r>
              <a:rPr lang="en-US" altLang="en-US" sz="2200" dirty="0">
                <a:solidFill>
                  <a:srgbClr val="0066FF"/>
                </a:solidFill>
                <a:latin typeface="Arial" panose="020B0604020202020204" pitchFamily="34" charset="0"/>
                <a:cs typeface="Arial" panose="020B0604020202020204" pitchFamily="34" charset="0"/>
              </a:rPr>
              <a:t>  </a:t>
            </a:r>
            <a:r>
              <a:rPr lang="en-US" altLang="en-US" sz="2200" dirty="0" err="1">
                <a:solidFill>
                  <a:srgbClr val="0066FF"/>
                </a:solidFill>
                <a:latin typeface="Arial" panose="020B0604020202020204" pitchFamily="34" charset="0"/>
                <a:cs typeface="Arial" panose="020B0604020202020204" pitchFamily="34" charset="0"/>
              </a:rPr>
              <a:t>nhu</a:t>
            </a:r>
            <a:r>
              <a:rPr lang="en-US" altLang="en-US" sz="2200" dirty="0">
                <a:solidFill>
                  <a:srgbClr val="0066FF"/>
                </a:solidFill>
                <a:latin typeface="Arial" panose="020B0604020202020204" pitchFamily="34" charset="0"/>
                <a:cs typeface="Arial" panose="020B0604020202020204" pitchFamily="34" charset="0"/>
              </a:rPr>
              <a:t> </a:t>
            </a:r>
            <a:r>
              <a:rPr lang="en-US" altLang="en-US" sz="2200" dirty="0" err="1">
                <a:solidFill>
                  <a:srgbClr val="0066FF"/>
                </a:solidFill>
                <a:latin typeface="Arial" panose="020B0604020202020204" pitchFamily="34" charset="0"/>
                <a:cs typeface="Arial" panose="020B0604020202020204" pitchFamily="34" charset="0"/>
              </a:rPr>
              <a:t>cầu</a:t>
            </a:r>
            <a:r>
              <a:rPr lang="en-US" altLang="en-US" sz="2200" dirty="0">
                <a:solidFill>
                  <a:srgbClr val="0066FF"/>
                </a:solidFill>
                <a:latin typeface="Arial" panose="020B0604020202020204" pitchFamily="34" charset="0"/>
                <a:cs typeface="Arial" panose="020B0604020202020204" pitchFamily="34" charset="0"/>
              </a:rPr>
              <a:t> </a:t>
            </a:r>
            <a:r>
              <a:rPr lang="en-US" altLang="en-US" sz="2200" dirty="0" err="1">
                <a:solidFill>
                  <a:srgbClr val="0066FF"/>
                </a:solidFill>
                <a:latin typeface="Arial" panose="020B0604020202020204" pitchFamily="34" charset="0"/>
                <a:cs typeface="Arial" panose="020B0604020202020204" pitchFamily="34" charset="0"/>
              </a:rPr>
              <a:t>nào</a:t>
            </a:r>
            <a:r>
              <a:rPr lang="en-US" altLang="en-US" sz="2200" dirty="0">
                <a:solidFill>
                  <a:srgbClr val="0066FF"/>
                </a:solidFill>
                <a:latin typeface="Arial" panose="020B0604020202020204" pitchFamily="34" charset="0"/>
                <a:cs typeface="Arial" panose="020B0604020202020204" pitchFamily="34" charset="0"/>
              </a:rPr>
              <a:t> </a:t>
            </a:r>
            <a:r>
              <a:rPr lang="en-US" altLang="en-US" sz="2200" dirty="0" err="1">
                <a:solidFill>
                  <a:srgbClr val="0066FF"/>
                </a:solidFill>
                <a:latin typeface="Arial" panose="020B0604020202020204" pitchFamily="34" charset="0"/>
                <a:cs typeface="Arial" panose="020B0604020202020204" pitchFamily="34" charset="0"/>
              </a:rPr>
              <a:t>đó</a:t>
            </a:r>
            <a:r>
              <a:rPr lang="en-US" altLang="en-US" sz="2200" dirty="0">
                <a:solidFill>
                  <a:srgbClr val="0066FF"/>
                </a:solidFill>
                <a:latin typeface="Arial" panose="020B0604020202020204" pitchFamily="34" charset="0"/>
                <a:cs typeface="Arial" panose="020B0604020202020204" pitchFamily="34" charset="0"/>
              </a:rPr>
              <a:t> </a:t>
            </a:r>
            <a:r>
              <a:rPr lang="en-US" altLang="en-US" sz="2200" dirty="0" err="1">
                <a:solidFill>
                  <a:srgbClr val="0066FF"/>
                </a:solidFill>
                <a:latin typeface="Arial" panose="020B0604020202020204" pitchFamily="34" charset="0"/>
                <a:cs typeface="Arial" panose="020B0604020202020204" pitchFamily="34" charset="0"/>
              </a:rPr>
              <a:t>của</a:t>
            </a:r>
            <a:r>
              <a:rPr lang="en-US" altLang="en-US" sz="2200" dirty="0">
                <a:solidFill>
                  <a:srgbClr val="0066FF"/>
                </a:solidFill>
                <a:latin typeface="Arial" panose="020B0604020202020204" pitchFamily="34" charset="0"/>
                <a:cs typeface="Arial" panose="020B0604020202020204" pitchFamily="34" charset="0"/>
              </a:rPr>
              <a:t> con </a:t>
            </a:r>
            <a:r>
              <a:rPr lang="en-US" altLang="en-US" sz="2200" dirty="0" err="1">
                <a:solidFill>
                  <a:srgbClr val="0066FF"/>
                </a:solidFill>
                <a:latin typeface="Arial" panose="020B0604020202020204" pitchFamily="34" charset="0"/>
                <a:cs typeface="Arial" panose="020B0604020202020204" pitchFamily="34" charset="0"/>
              </a:rPr>
              <a:t>ngườ</a:t>
            </a:r>
            <a:r>
              <a:rPr lang="en-US" altLang="en-US" sz="2200" dirty="0" err="1">
                <a:solidFill>
                  <a:srgbClr val="000066"/>
                </a:solidFill>
                <a:latin typeface="Arial" panose="020B0604020202020204" pitchFamily="34" charset="0"/>
                <a:cs typeface="Arial" panose="020B0604020202020204" pitchFamily="34" charset="0"/>
              </a:rPr>
              <a:t>i</a:t>
            </a:r>
            <a:r>
              <a:rPr lang="en-US" altLang="en-US" sz="2200" dirty="0">
                <a:solidFill>
                  <a:srgbClr val="000066"/>
                </a:solidFill>
                <a:latin typeface="Arial" panose="020B0604020202020204" pitchFamily="34" charset="0"/>
                <a:cs typeface="Arial" panose="020B0604020202020204" pitchFamily="34" charset="0"/>
              </a:rPr>
              <a:t> </a:t>
            </a:r>
            <a:r>
              <a:rPr lang="en-US" altLang="en-US" sz="2200" dirty="0" err="1">
                <a:solidFill>
                  <a:srgbClr val="000066"/>
                </a:solidFill>
                <a:latin typeface="Arial" panose="020B0604020202020204" pitchFamily="34" charset="0"/>
                <a:cs typeface="Arial" panose="020B0604020202020204" pitchFamily="34" charset="0"/>
              </a:rPr>
              <a:t>thông</a:t>
            </a:r>
            <a:r>
              <a:rPr lang="en-US" altLang="en-US" sz="2200" dirty="0">
                <a:solidFill>
                  <a:srgbClr val="000066"/>
                </a:solidFill>
                <a:latin typeface="Arial" panose="020B0604020202020204" pitchFamily="34" charset="0"/>
                <a:cs typeface="Arial" panose="020B0604020202020204" pitchFamily="34" charset="0"/>
              </a:rPr>
              <a:t> qua </a:t>
            </a:r>
            <a:r>
              <a:rPr lang="en-US" altLang="en-US" sz="2200" dirty="0" err="1">
                <a:solidFill>
                  <a:srgbClr val="000066"/>
                </a:solidFill>
                <a:latin typeface="Arial" panose="020B0604020202020204" pitchFamily="34" charset="0"/>
                <a:cs typeface="Arial" panose="020B0604020202020204" pitchFamily="34" charset="0"/>
              </a:rPr>
              <a:t>trao</a:t>
            </a:r>
            <a:r>
              <a:rPr lang="en-US" altLang="en-US" sz="2200" dirty="0">
                <a:solidFill>
                  <a:srgbClr val="000066"/>
                </a:solidFill>
                <a:latin typeface="Arial" panose="020B0604020202020204" pitchFamily="34" charset="0"/>
                <a:cs typeface="Arial" panose="020B0604020202020204" pitchFamily="34" charset="0"/>
              </a:rPr>
              <a:t> </a:t>
            </a:r>
            <a:r>
              <a:rPr lang="en-US" altLang="en-US" sz="2200" dirty="0" err="1">
                <a:solidFill>
                  <a:srgbClr val="000066"/>
                </a:solidFill>
                <a:latin typeface="Arial" panose="020B0604020202020204" pitchFamily="34" charset="0"/>
                <a:cs typeface="Arial" panose="020B0604020202020204" pitchFamily="34" charset="0"/>
              </a:rPr>
              <a:t>đổi</a:t>
            </a:r>
            <a:r>
              <a:rPr lang="en-US" altLang="en-US" sz="2200" dirty="0">
                <a:solidFill>
                  <a:srgbClr val="000066"/>
                </a:solidFill>
                <a:latin typeface="Arial" panose="020B0604020202020204" pitchFamily="34" charset="0"/>
                <a:cs typeface="Arial" panose="020B0604020202020204" pitchFamily="34" charset="0"/>
              </a:rPr>
              <a:t>, </a:t>
            </a:r>
            <a:r>
              <a:rPr lang="en-US" altLang="en-US" sz="2200" dirty="0" err="1">
                <a:solidFill>
                  <a:srgbClr val="000066"/>
                </a:solidFill>
                <a:latin typeface="Arial" panose="020B0604020202020204" pitchFamily="34" charset="0"/>
                <a:cs typeface="Arial" panose="020B0604020202020204" pitchFamily="34" charset="0"/>
              </a:rPr>
              <a:t>mua</a:t>
            </a:r>
            <a:r>
              <a:rPr lang="en-US" altLang="en-US" sz="2200" dirty="0">
                <a:solidFill>
                  <a:srgbClr val="000066"/>
                </a:solidFill>
                <a:latin typeface="Arial" panose="020B0604020202020204" pitchFamily="34" charset="0"/>
                <a:cs typeface="Arial" panose="020B0604020202020204" pitchFamily="34" charset="0"/>
              </a:rPr>
              <a:t> </a:t>
            </a:r>
            <a:r>
              <a:rPr lang="en-US" altLang="en-US" sz="2200" dirty="0" err="1">
                <a:solidFill>
                  <a:srgbClr val="000066"/>
                </a:solidFill>
                <a:latin typeface="Arial" panose="020B0604020202020204" pitchFamily="34" charset="0"/>
                <a:cs typeface="Arial" panose="020B0604020202020204" pitchFamily="34" charset="0"/>
              </a:rPr>
              <a:t>bán</a:t>
            </a:r>
            <a:r>
              <a:rPr lang="en-US" altLang="en-US" sz="2200" dirty="0">
                <a:solidFill>
                  <a:srgbClr val="000066"/>
                </a:solidFill>
                <a:latin typeface="Arial" panose="020B0604020202020204" pitchFamily="34" charset="0"/>
                <a:cs typeface="Arial" panose="020B0604020202020204" pitchFamily="34" charset="0"/>
              </a:rPr>
              <a:t>.</a:t>
            </a:r>
          </a:p>
        </p:txBody>
      </p:sp>
      <p:pic>
        <p:nvPicPr>
          <p:cNvPr id="17" name="Picture 3" descr="1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5249" y="4278022"/>
            <a:ext cx="2476871" cy="1641475"/>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8" name="Picture 4" descr="2032223144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57575" y="4256554"/>
            <a:ext cx="2422720" cy="1620838"/>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19" name="Picture 25" descr="Kết quả hình ảnh cho QUAN A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4235" y="4229567"/>
            <a:ext cx="2733168" cy="164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8" descr="consumptio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81344" y="4194176"/>
            <a:ext cx="2335517" cy="1673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 name="Picture 4" descr="1005Ec10L"/>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58001" y="2235200"/>
            <a:ext cx="3641725" cy="180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itle 1"/>
          <p:cNvSpPr txBox="1">
            <a:spLocks noChangeArrowheads="1"/>
          </p:cNvSpPr>
          <p:nvPr/>
        </p:nvSpPr>
        <p:spPr>
          <a:xfrm>
            <a:off x="-775157" y="1076248"/>
            <a:ext cx="5182511" cy="563563"/>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4200"/>
              <a:buFont typeface="Advent Pro SemiBold"/>
              <a:buNone/>
              <a:defRPr sz="6400" b="0" i="0" u="none" strike="noStrike" cap="none">
                <a:solidFill>
                  <a:schemeClr val="dk1"/>
                </a:solidFill>
                <a:latin typeface="Advent Pro SemiBold"/>
                <a:ea typeface="Advent Pro SemiBold"/>
                <a:cs typeface="Advent Pro SemiBold"/>
                <a:sym typeface="Advent Pro SemiBold"/>
              </a:defRPr>
            </a:lvl1pPr>
            <a:lvl2pPr marR="0" lvl="1"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2pPr>
            <a:lvl3pPr marR="0" lvl="2"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3pPr>
            <a:lvl4pPr marR="0" lvl="3"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4pPr>
            <a:lvl5pPr marR="0" lvl="4"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5pPr>
            <a:lvl6pPr marR="0" lvl="5"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6pPr>
            <a:lvl7pPr marR="0" lvl="6"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7pPr>
            <a:lvl8pPr marR="0" lvl="7"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8pPr>
            <a:lvl9pPr marR="0" lvl="8" algn="ctr" rtl="0">
              <a:lnSpc>
                <a:spcPct val="100000"/>
              </a:lnSpc>
              <a:spcBef>
                <a:spcPts val="0"/>
              </a:spcBef>
              <a:spcAft>
                <a:spcPts val="0"/>
              </a:spcAft>
              <a:buClr>
                <a:schemeClr val="dk1"/>
              </a:buClr>
              <a:buSzPts val="4200"/>
              <a:buFont typeface="Advent Pro SemiBold"/>
              <a:buNone/>
              <a:defRPr sz="5600" b="0" i="0" u="none" strike="noStrike" cap="none">
                <a:solidFill>
                  <a:schemeClr val="dk1"/>
                </a:solidFill>
                <a:latin typeface="Advent Pro SemiBold"/>
                <a:ea typeface="Advent Pro SemiBold"/>
                <a:cs typeface="Advent Pro SemiBold"/>
                <a:sym typeface="Advent Pro SemiBold"/>
              </a:defRPr>
            </a:lvl9pPr>
          </a:lstStyle>
          <a:p>
            <a:pPr algn="ctr" defTabSz="914400">
              <a:buClr>
                <a:srgbClr val="1F1A33"/>
              </a:buClr>
            </a:pPr>
            <a:r>
              <a:rPr lang="en-US" altLang="en-US" sz="2800" b="1" kern="0" dirty="0">
                <a:solidFill>
                  <a:srgbClr val="660033"/>
                </a:solidFill>
                <a:latin typeface="Arial"/>
                <a:cs typeface="Times New Roman" panose="02020603050405020304" pitchFamily="18" charset="0"/>
              </a:rPr>
              <a:t>2.1.2. HÀNG HÓA</a:t>
            </a:r>
          </a:p>
        </p:txBody>
      </p:sp>
      <p:pic>
        <p:nvPicPr>
          <p:cNvPr id="14" name="Picture 13"/>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3168765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0964"/>
                                        </p:tgtEl>
                                        <p:attrNameLst>
                                          <p:attrName>style.visibility</p:attrName>
                                        </p:attrNameLst>
                                      </p:cBhvr>
                                      <p:to>
                                        <p:strVal val="visible"/>
                                      </p:to>
                                    </p:set>
                                    <p:animEffect transition="in" filter="fade">
                                      <p:cBhvr>
                                        <p:cTn id="7" dur="1000"/>
                                        <p:tgtEl>
                                          <p:spTgt spid="40964"/>
                                        </p:tgtEl>
                                      </p:cBhvr>
                                    </p:animEffect>
                                    <p:anim calcmode="lin" valueType="num">
                                      <p:cBhvr>
                                        <p:cTn id="8" dur="1000" fill="hold"/>
                                        <p:tgtEl>
                                          <p:spTgt spid="40964"/>
                                        </p:tgtEl>
                                        <p:attrNameLst>
                                          <p:attrName>ppt_x</p:attrName>
                                        </p:attrNameLst>
                                      </p:cBhvr>
                                      <p:tavLst>
                                        <p:tav tm="0">
                                          <p:val>
                                            <p:strVal val="#ppt_x"/>
                                          </p:val>
                                        </p:tav>
                                        <p:tav tm="100000">
                                          <p:val>
                                            <p:strVal val="#ppt_x"/>
                                          </p:val>
                                        </p:tav>
                                      </p:tavLst>
                                    </p:anim>
                                    <p:anim calcmode="lin" valueType="num">
                                      <p:cBhvr>
                                        <p:cTn id="9" dur="1000" fill="hold"/>
                                        <p:tgtEl>
                                          <p:spTgt spid="40964"/>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0966"/>
                                        </p:tgtEl>
                                        <p:attrNameLst>
                                          <p:attrName>style.visibility</p:attrName>
                                        </p:attrNameLst>
                                      </p:cBhvr>
                                      <p:to>
                                        <p:strVal val="visible"/>
                                      </p:to>
                                    </p:set>
                                    <p:animEffect transition="in" filter="fade">
                                      <p:cBhvr>
                                        <p:cTn id="14" dur="1000"/>
                                        <p:tgtEl>
                                          <p:spTgt spid="40966"/>
                                        </p:tgtEl>
                                      </p:cBhvr>
                                    </p:animEffect>
                                    <p:anim calcmode="lin" valueType="num">
                                      <p:cBhvr>
                                        <p:cTn id="15" dur="1000" fill="hold"/>
                                        <p:tgtEl>
                                          <p:spTgt spid="40966"/>
                                        </p:tgtEl>
                                        <p:attrNameLst>
                                          <p:attrName>ppt_x</p:attrName>
                                        </p:attrNameLst>
                                      </p:cBhvr>
                                      <p:tavLst>
                                        <p:tav tm="0">
                                          <p:val>
                                            <p:strVal val="#ppt_x"/>
                                          </p:val>
                                        </p:tav>
                                        <p:tav tm="100000">
                                          <p:val>
                                            <p:strVal val="#ppt_x"/>
                                          </p:val>
                                        </p:tav>
                                      </p:tavLst>
                                    </p:anim>
                                    <p:anim calcmode="lin" valueType="num">
                                      <p:cBhvr>
                                        <p:cTn id="16" dur="1000" fill="hold"/>
                                        <p:tgtEl>
                                          <p:spTgt spid="40966"/>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1000"/>
                                        <p:tgtEl>
                                          <p:spTgt spid="16"/>
                                        </p:tgtEl>
                                      </p:cBhvr>
                                    </p:animEffect>
                                    <p:anim calcmode="lin" valueType="num">
                                      <p:cBhvr>
                                        <p:cTn id="22" dur="1000" fill="hold"/>
                                        <p:tgtEl>
                                          <p:spTgt spid="16"/>
                                        </p:tgtEl>
                                        <p:attrNameLst>
                                          <p:attrName>ppt_x</p:attrName>
                                        </p:attrNameLst>
                                      </p:cBhvr>
                                      <p:tavLst>
                                        <p:tav tm="0">
                                          <p:val>
                                            <p:strVal val="#ppt_x"/>
                                          </p:val>
                                        </p:tav>
                                        <p:tav tm="100000">
                                          <p:val>
                                            <p:strVal val="#ppt_x"/>
                                          </p:val>
                                        </p:tav>
                                      </p:tavLst>
                                    </p:anim>
                                    <p:anim calcmode="lin" valueType="num">
                                      <p:cBhvr>
                                        <p:cTn id="23"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1000"/>
                                        <p:tgtEl>
                                          <p:spTgt spid="21"/>
                                        </p:tgtEl>
                                      </p:cBhvr>
                                    </p:animEffect>
                                    <p:anim calcmode="lin" valueType="num">
                                      <p:cBhvr>
                                        <p:cTn id="29" dur="1000" fill="hold"/>
                                        <p:tgtEl>
                                          <p:spTgt spid="21"/>
                                        </p:tgtEl>
                                        <p:attrNameLst>
                                          <p:attrName>ppt_x</p:attrName>
                                        </p:attrNameLst>
                                      </p:cBhvr>
                                      <p:tavLst>
                                        <p:tav tm="0">
                                          <p:val>
                                            <p:strVal val="#ppt_x"/>
                                          </p:val>
                                        </p:tav>
                                        <p:tav tm="100000">
                                          <p:val>
                                            <p:strVal val="#ppt_x"/>
                                          </p:val>
                                        </p:tav>
                                      </p:tavLst>
                                    </p:anim>
                                    <p:anim calcmode="lin" valueType="num">
                                      <p:cBhvr>
                                        <p:cTn id="30" dur="1000" fill="hold"/>
                                        <p:tgtEl>
                                          <p:spTgt spid="21"/>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1000"/>
                                        <p:tgtEl>
                                          <p:spTgt spid="17"/>
                                        </p:tgtEl>
                                      </p:cBhvr>
                                    </p:animEffect>
                                    <p:anim calcmode="lin" valueType="num">
                                      <p:cBhvr>
                                        <p:cTn id="34" dur="1000" fill="hold"/>
                                        <p:tgtEl>
                                          <p:spTgt spid="17"/>
                                        </p:tgtEl>
                                        <p:attrNameLst>
                                          <p:attrName>ppt_x</p:attrName>
                                        </p:attrNameLst>
                                      </p:cBhvr>
                                      <p:tavLst>
                                        <p:tav tm="0">
                                          <p:val>
                                            <p:strVal val="#ppt_x"/>
                                          </p:val>
                                        </p:tav>
                                        <p:tav tm="100000">
                                          <p:val>
                                            <p:strVal val="#ppt_x"/>
                                          </p:val>
                                        </p:tav>
                                      </p:tavLst>
                                    </p:anim>
                                    <p:anim calcmode="lin" valueType="num">
                                      <p:cBhvr>
                                        <p:cTn id="35" dur="1000" fill="hold"/>
                                        <p:tgtEl>
                                          <p:spTgt spid="17"/>
                                        </p:tgtEl>
                                        <p:attrNameLst>
                                          <p:attrName>ppt_y</p:attrName>
                                        </p:attrNameLst>
                                      </p:cBhvr>
                                      <p:tavLst>
                                        <p:tav tm="0">
                                          <p:val>
                                            <p:strVal val="#ppt_y+.1"/>
                                          </p:val>
                                        </p:tav>
                                        <p:tav tm="100000">
                                          <p:val>
                                            <p:strVal val="#ppt_y"/>
                                          </p:val>
                                        </p:tav>
                                      </p:tavLst>
                                    </p:anim>
                                  </p:childTnLst>
                                </p:cTn>
                              </p:par>
                              <p:par>
                                <p:cTn id="36" presetID="42" presetClass="entr" presetSubtype="0" fill="hold" nodeType="with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1000"/>
                                        <p:tgtEl>
                                          <p:spTgt spid="18"/>
                                        </p:tgtEl>
                                      </p:cBhvr>
                                    </p:animEffect>
                                    <p:anim calcmode="lin" valueType="num">
                                      <p:cBhvr>
                                        <p:cTn id="39" dur="1000" fill="hold"/>
                                        <p:tgtEl>
                                          <p:spTgt spid="18"/>
                                        </p:tgtEl>
                                        <p:attrNameLst>
                                          <p:attrName>ppt_x</p:attrName>
                                        </p:attrNameLst>
                                      </p:cBhvr>
                                      <p:tavLst>
                                        <p:tav tm="0">
                                          <p:val>
                                            <p:strVal val="#ppt_x"/>
                                          </p:val>
                                        </p:tav>
                                        <p:tav tm="100000">
                                          <p:val>
                                            <p:strVal val="#ppt_x"/>
                                          </p:val>
                                        </p:tav>
                                      </p:tavLst>
                                    </p:anim>
                                    <p:anim calcmode="lin" valueType="num">
                                      <p:cBhvr>
                                        <p:cTn id="40" dur="1000" fill="hold"/>
                                        <p:tgtEl>
                                          <p:spTgt spid="18"/>
                                        </p:tgtEl>
                                        <p:attrNameLst>
                                          <p:attrName>ppt_y</p:attrName>
                                        </p:attrNameLst>
                                      </p:cBhvr>
                                      <p:tavLst>
                                        <p:tav tm="0">
                                          <p:val>
                                            <p:strVal val="#ppt_y+.1"/>
                                          </p:val>
                                        </p:tav>
                                        <p:tav tm="100000">
                                          <p:val>
                                            <p:strVal val="#ppt_y"/>
                                          </p:val>
                                        </p:tav>
                                      </p:tavLst>
                                    </p:anim>
                                  </p:childTnLst>
                                </p:cTn>
                              </p:par>
                              <p:par>
                                <p:cTn id="41" presetID="42" presetClass="entr" presetSubtype="0" fill="hold" nodeType="with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1000"/>
                                        <p:tgtEl>
                                          <p:spTgt spid="19"/>
                                        </p:tgtEl>
                                      </p:cBhvr>
                                    </p:animEffect>
                                    <p:anim calcmode="lin" valueType="num">
                                      <p:cBhvr>
                                        <p:cTn id="44" dur="1000" fill="hold"/>
                                        <p:tgtEl>
                                          <p:spTgt spid="19"/>
                                        </p:tgtEl>
                                        <p:attrNameLst>
                                          <p:attrName>ppt_x</p:attrName>
                                        </p:attrNameLst>
                                      </p:cBhvr>
                                      <p:tavLst>
                                        <p:tav tm="0">
                                          <p:val>
                                            <p:strVal val="#ppt_x"/>
                                          </p:val>
                                        </p:tav>
                                        <p:tav tm="100000">
                                          <p:val>
                                            <p:strVal val="#ppt_x"/>
                                          </p:val>
                                        </p:tav>
                                      </p:tavLst>
                                    </p:anim>
                                    <p:anim calcmode="lin" valueType="num">
                                      <p:cBhvr>
                                        <p:cTn id="45" dur="1000" fill="hold"/>
                                        <p:tgtEl>
                                          <p:spTgt spid="19"/>
                                        </p:tgtEl>
                                        <p:attrNameLst>
                                          <p:attrName>ppt_y</p:attrName>
                                        </p:attrNameLst>
                                      </p:cBhvr>
                                      <p:tavLst>
                                        <p:tav tm="0">
                                          <p:val>
                                            <p:strVal val="#ppt_y+.1"/>
                                          </p:val>
                                        </p:tav>
                                        <p:tav tm="100000">
                                          <p:val>
                                            <p:strVal val="#ppt_y"/>
                                          </p:val>
                                        </p:tav>
                                      </p:tavLst>
                                    </p:anim>
                                  </p:childTnLst>
                                </p:cTn>
                              </p:par>
                              <p:par>
                                <p:cTn id="46" presetID="42" presetClass="entr" presetSubtype="0" fill="hold" nodeType="with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fade">
                                      <p:cBhvr>
                                        <p:cTn id="48" dur="1000"/>
                                        <p:tgtEl>
                                          <p:spTgt spid="20"/>
                                        </p:tgtEl>
                                      </p:cBhvr>
                                    </p:animEffect>
                                    <p:anim calcmode="lin" valueType="num">
                                      <p:cBhvr>
                                        <p:cTn id="49" dur="1000" fill="hold"/>
                                        <p:tgtEl>
                                          <p:spTgt spid="20"/>
                                        </p:tgtEl>
                                        <p:attrNameLst>
                                          <p:attrName>ppt_x</p:attrName>
                                        </p:attrNameLst>
                                      </p:cBhvr>
                                      <p:tavLst>
                                        <p:tav tm="0">
                                          <p:val>
                                            <p:strVal val="#ppt_x"/>
                                          </p:val>
                                        </p:tav>
                                        <p:tav tm="100000">
                                          <p:val>
                                            <p:strVal val="#ppt_x"/>
                                          </p:val>
                                        </p:tav>
                                      </p:tavLst>
                                    </p:anim>
                                    <p:anim calcmode="lin" valueType="num">
                                      <p:cBhvr>
                                        <p:cTn id="50"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4" grpId="0"/>
      <p:bldP spid="40966" grpId="0"/>
      <p:bldP spid="16"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loud Callout 2"/>
          <p:cNvSpPr/>
          <p:nvPr/>
        </p:nvSpPr>
        <p:spPr>
          <a:xfrm>
            <a:off x="169025" y="1163782"/>
            <a:ext cx="6553200" cy="1082042"/>
          </a:xfrm>
          <a:prstGeom prst="cloudCallout">
            <a:avLst/>
          </a:prstGeom>
          <a:solidFill>
            <a:schemeClr val="bg1"/>
          </a:solidFill>
          <a:ln>
            <a:solidFill>
              <a:srgbClr val="CC0099"/>
            </a:solidFill>
          </a:ln>
        </p:spPr>
        <p:style>
          <a:lnRef idx="1">
            <a:schemeClr val="accent4"/>
          </a:lnRef>
          <a:fillRef idx="2">
            <a:schemeClr val="accent4"/>
          </a:fillRef>
          <a:effectRef idx="1">
            <a:schemeClr val="accent4"/>
          </a:effectRef>
          <a:fontRef idx="minor">
            <a:schemeClr val="dk1"/>
          </a:fontRef>
        </p:style>
        <p:txBody>
          <a:bodyPr anchor="ctr"/>
          <a:lstStyle/>
          <a:p>
            <a:pPr algn="ctr" defTabSz="914400" eaLnBrk="0" fontAlgn="base" hangingPunct="0">
              <a:spcBef>
                <a:spcPct val="0"/>
              </a:spcBef>
              <a:spcAft>
                <a:spcPct val="0"/>
              </a:spcAft>
              <a:defRPr/>
            </a:pPr>
            <a:r>
              <a:rPr lang="en-US" sz="2400" i="1" dirty="0" err="1">
                <a:solidFill>
                  <a:schemeClr val="tx1"/>
                </a:solidFill>
                <a:latin typeface="+mj-lt"/>
                <a:cs typeface="Arial" panose="020B0604020202020204" pitchFamily="34" charset="0"/>
              </a:rPr>
              <a:t>Một</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sản</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phẩm</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được</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xem</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là</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hàng</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hóa</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khi</a:t>
            </a:r>
            <a:r>
              <a:rPr lang="en-US" sz="2400" i="1" dirty="0">
                <a:solidFill>
                  <a:schemeClr val="tx1"/>
                </a:solidFill>
                <a:latin typeface="+mj-lt"/>
                <a:cs typeface="Arial" panose="020B0604020202020204" pitchFamily="34" charset="0"/>
              </a:rPr>
              <a:t> </a:t>
            </a:r>
            <a:r>
              <a:rPr lang="en-US" sz="2400" i="1" dirty="0" err="1">
                <a:solidFill>
                  <a:schemeClr val="tx1"/>
                </a:solidFill>
                <a:latin typeface="+mj-lt"/>
                <a:cs typeface="Arial" panose="020B0604020202020204" pitchFamily="34" charset="0"/>
              </a:rPr>
              <a:t>nào</a:t>
            </a:r>
            <a:r>
              <a:rPr lang="en-US" sz="2400" i="1" dirty="0">
                <a:solidFill>
                  <a:schemeClr val="tx1"/>
                </a:solidFill>
                <a:latin typeface="+mj-lt"/>
                <a:cs typeface="Arial" panose="020B0604020202020204" pitchFamily="34" charset="0"/>
              </a:rPr>
              <a:t>? </a:t>
            </a:r>
          </a:p>
        </p:txBody>
      </p:sp>
      <p:pic>
        <p:nvPicPr>
          <p:cNvPr id="43011" name="Picture 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41224" y="4150101"/>
            <a:ext cx="23622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Hình chữ nhật góc tròn 21"/>
          <p:cNvSpPr/>
          <p:nvPr/>
        </p:nvSpPr>
        <p:spPr>
          <a:xfrm>
            <a:off x="3124994" y="2957225"/>
            <a:ext cx="1855788" cy="1219200"/>
          </a:xfrm>
          <a:prstGeom prst="roundRect">
            <a:avLst/>
          </a:prstGeom>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defTabSz="914400" fontAlgn="base">
              <a:spcBef>
                <a:spcPct val="0"/>
              </a:spcBef>
              <a:spcAft>
                <a:spcPct val="0"/>
              </a:spcAft>
              <a:defRPr/>
            </a:pPr>
            <a:endParaRPr lang="en-US">
              <a:solidFill>
                <a:prstClr val="white"/>
              </a:solidFill>
            </a:endParaRPr>
          </a:p>
        </p:txBody>
      </p:sp>
      <p:cxnSp>
        <p:nvCxnSpPr>
          <p:cNvPr id="7" name="Đường kết nối Thẳng 11"/>
          <p:cNvCxnSpPr/>
          <p:nvPr/>
        </p:nvCxnSpPr>
        <p:spPr>
          <a:xfrm>
            <a:off x="4222865" y="4176425"/>
            <a:ext cx="958735" cy="852775"/>
          </a:xfrm>
          <a:prstGeom prst="line">
            <a:avLst/>
          </a:prstGeom>
          <a:ln w="28575">
            <a:solidFill>
              <a:srgbClr val="0000FF"/>
            </a:solidFill>
            <a:prstDash val="sysDot"/>
          </a:ln>
        </p:spPr>
        <p:style>
          <a:lnRef idx="1">
            <a:schemeClr val="accent1"/>
          </a:lnRef>
          <a:fillRef idx="0">
            <a:schemeClr val="accent1"/>
          </a:fillRef>
          <a:effectRef idx="0">
            <a:schemeClr val="accent1"/>
          </a:effectRef>
          <a:fontRef idx="minor">
            <a:schemeClr val="tx1"/>
          </a:fontRef>
        </p:style>
      </p:cxnSp>
      <p:sp>
        <p:nvSpPr>
          <p:cNvPr id="8" name="Hình chữ nhật góc tròn 19"/>
          <p:cNvSpPr/>
          <p:nvPr/>
        </p:nvSpPr>
        <p:spPr>
          <a:xfrm>
            <a:off x="5243514" y="2119313"/>
            <a:ext cx="1857375" cy="1219200"/>
          </a:xfrm>
          <a:prstGeom prst="roundRect">
            <a:avLst/>
          </a:prstGeom>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defTabSz="914400" fontAlgn="base">
              <a:spcBef>
                <a:spcPct val="0"/>
              </a:spcBef>
              <a:spcAft>
                <a:spcPct val="0"/>
              </a:spcAft>
              <a:defRPr/>
            </a:pPr>
            <a:r>
              <a:rPr lang="en-US" dirty="0" err="1">
                <a:solidFill>
                  <a:schemeClr val="tx2">
                    <a:lumMod val="95000"/>
                    <a:lumOff val="5000"/>
                  </a:schemeClr>
                </a:solidFill>
                <a:latin typeface="Arial" panose="020B0604020202020204" pitchFamily="34" charset="0"/>
                <a:cs typeface="Arial" panose="020B0604020202020204" pitchFamily="34" charset="0"/>
              </a:rPr>
              <a:t>Có</a:t>
            </a:r>
            <a:r>
              <a:rPr lang="en-US" dirty="0">
                <a:solidFill>
                  <a:schemeClr val="tx2">
                    <a:lumMod val="95000"/>
                    <a:lumOff val="5000"/>
                  </a:schemeClr>
                </a:solidFill>
                <a:latin typeface="Arial" panose="020B0604020202020204" pitchFamily="34" charset="0"/>
                <a:cs typeface="Arial" panose="020B0604020202020204" pitchFamily="34" charset="0"/>
              </a:rPr>
              <a:t> </a:t>
            </a:r>
            <a:r>
              <a:rPr lang="en-US" b="1" dirty="0" err="1">
                <a:solidFill>
                  <a:schemeClr val="tx2">
                    <a:lumMod val="95000"/>
                    <a:lumOff val="5000"/>
                  </a:schemeClr>
                </a:solidFill>
                <a:latin typeface="Arial" panose="020B0604020202020204" pitchFamily="34" charset="0"/>
                <a:cs typeface="Arial" panose="020B0604020202020204" pitchFamily="34" charset="0"/>
              </a:rPr>
              <a:t>công</a:t>
            </a:r>
            <a:r>
              <a:rPr lang="en-US" b="1" dirty="0">
                <a:solidFill>
                  <a:schemeClr val="tx2">
                    <a:lumMod val="95000"/>
                    <a:lumOff val="5000"/>
                  </a:schemeClr>
                </a:solidFill>
                <a:latin typeface="Arial" panose="020B0604020202020204" pitchFamily="34" charset="0"/>
                <a:cs typeface="Arial" panose="020B0604020202020204" pitchFamily="34" charset="0"/>
              </a:rPr>
              <a:t> </a:t>
            </a:r>
            <a:r>
              <a:rPr lang="en-US" b="1" dirty="0" err="1">
                <a:solidFill>
                  <a:schemeClr val="tx2">
                    <a:lumMod val="95000"/>
                    <a:lumOff val="5000"/>
                  </a:schemeClr>
                </a:solidFill>
                <a:latin typeface="Arial" panose="020B0604020202020204" pitchFamily="34" charset="0"/>
                <a:cs typeface="Arial" panose="020B0604020202020204" pitchFamily="34" charset="0"/>
              </a:rPr>
              <a:t>dụng</a:t>
            </a:r>
            <a:r>
              <a:rPr lang="en-US" b="1" dirty="0">
                <a:solidFill>
                  <a:schemeClr val="tx2">
                    <a:lumMod val="95000"/>
                    <a:lumOff val="5000"/>
                  </a:schemeClr>
                </a:solidFill>
                <a:latin typeface="Arial" panose="020B0604020202020204" pitchFamily="34" charset="0"/>
                <a:cs typeface="Arial" panose="020B0604020202020204" pitchFamily="34" charset="0"/>
              </a:rPr>
              <a:t> </a:t>
            </a:r>
            <a:r>
              <a:rPr lang="en-US" dirty="0" err="1">
                <a:solidFill>
                  <a:schemeClr val="tx2">
                    <a:lumMod val="95000"/>
                    <a:lumOff val="5000"/>
                  </a:schemeClr>
                </a:solidFill>
                <a:latin typeface="Arial" panose="020B0604020202020204" pitchFamily="34" charset="0"/>
                <a:cs typeface="Arial" panose="020B0604020202020204" pitchFamily="34" charset="0"/>
              </a:rPr>
              <a:t>thỏa</a:t>
            </a:r>
            <a:r>
              <a:rPr lang="en-US" dirty="0">
                <a:solidFill>
                  <a:schemeClr val="tx2">
                    <a:lumMod val="95000"/>
                    <a:lumOff val="5000"/>
                  </a:schemeClr>
                </a:solidFill>
                <a:latin typeface="Arial" panose="020B0604020202020204" pitchFamily="34" charset="0"/>
                <a:cs typeface="Arial" panose="020B0604020202020204" pitchFamily="34" charset="0"/>
              </a:rPr>
              <a:t> </a:t>
            </a:r>
            <a:r>
              <a:rPr lang="en-US" dirty="0" err="1">
                <a:solidFill>
                  <a:schemeClr val="tx2">
                    <a:lumMod val="95000"/>
                    <a:lumOff val="5000"/>
                  </a:schemeClr>
                </a:solidFill>
                <a:latin typeface="Arial" panose="020B0604020202020204" pitchFamily="34" charset="0"/>
                <a:cs typeface="Arial" panose="020B0604020202020204" pitchFamily="34" charset="0"/>
              </a:rPr>
              <a:t>mãn</a:t>
            </a:r>
            <a:r>
              <a:rPr lang="en-US" dirty="0">
                <a:solidFill>
                  <a:schemeClr val="tx2">
                    <a:lumMod val="95000"/>
                    <a:lumOff val="5000"/>
                  </a:schemeClr>
                </a:solidFill>
                <a:latin typeface="Arial" panose="020B0604020202020204" pitchFamily="34" charset="0"/>
                <a:cs typeface="Arial" panose="020B0604020202020204" pitchFamily="34" charset="0"/>
              </a:rPr>
              <a:t> </a:t>
            </a:r>
            <a:r>
              <a:rPr lang="en-US" dirty="0" err="1">
                <a:solidFill>
                  <a:schemeClr val="tx2">
                    <a:lumMod val="95000"/>
                    <a:lumOff val="5000"/>
                  </a:schemeClr>
                </a:solidFill>
                <a:latin typeface="Arial" panose="020B0604020202020204" pitchFamily="34" charset="0"/>
                <a:cs typeface="Arial" panose="020B0604020202020204" pitchFamily="34" charset="0"/>
              </a:rPr>
              <a:t>nhu</a:t>
            </a:r>
            <a:r>
              <a:rPr lang="en-US" dirty="0">
                <a:solidFill>
                  <a:schemeClr val="tx2">
                    <a:lumMod val="95000"/>
                    <a:lumOff val="5000"/>
                  </a:schemeClr>
                </a:solidFill>
                <a:latin typeface="Arial" panose="020B0604020202020204" pitchFamily="34" charset="0"/>
                <a:cs typeface="Arial" panose="020B0604020202020204" pitchFamily="34" charset="0"/>
              </a:rPr>
              <a:t> </a:t>
            </a:r>
            <a:r>
              <a:rPr lang="en-US" dirty="0" err="1">
                <a:solidFill>
                  <a:schemeClr val="tx2">
                    <a:lumMod val="95000"/>
                    <a:lumOff val="5000"/>
                  </a:schemeClr>
                </a:solidFill>
                <a:latin typeface="Arial" panose="020B0604020202020204" pitchFamily="34" charset="0"/>
                <a:cs typeface="Arial" panose="020B0604020202020204" pitchFamily="34" charset="0"/>
              </a:rPr>
              <a:t>cầu</a:t>
            </a:r>
            <a:r>
              <a:rPr lang="en-US" dirty="0">
                <a:solidFill>
                  <a:schemeClr val="tx2">
                    <a:lumMod val="95000"/>
                    <a:lumOff val="5000"/>
                  </a:schemeClr>
                </a:solidFill>
                <a:latin typeface="Arial" panose="020B0604020202020204" pitchFamily="34" charset="0"/>
                <a:cs typeface="Arial" panose="020B0604020202020204" pitchFamily="34" charset="0"/>
              </a:rPr>
              <a:t> </a:t>
            </a:r>
            <a:r>
              <a:rPr lang="en-US" dirty="0" err="1">
                <a:solidFill>
                  <a:schemeClr val="tx2">
                    <a:lumMod val="95000"/>
                    <a:lumOff val="5000"/>
                  </a:schemeClr>
                </a:solidFill>
                <a:latin typeface="Arial" panose="020B0604020202020204" pitchFamily="34" charset="0"/>
                <a:cs typeface="Arial" panose="020B0604020202020204" pitchFamily="34" charset="0"/>
              </a:rPr>
              <a:t>nào</a:t>
            </a:r>
            <a:r>
              <a:rPr lang="en-US" dirty="0">
                <a:solidFill>
                  <a:schemeClr val="tx2">
                    <a:lumMod val="95000"/>
                    <a:lumOff val="5000"/>
                  </a:schemeClr>
                </a:solidFill>
                <a:latin typeface="Arial" panose="020B0604020202020204" pitchFamily="34" charset="0"/>
                <a:cs typeface="Arial" panose="020B0604020202020204" pitchFamily="34" charset="0"/>
              </a:rPr>
              <a:t> </a:t>
            </a:r>
            <a:r>
              <a:rPr lang="en-US" dirty="0" err="1">
                <a:solidFill>
                  <a:schemeClr val="tx2">
                    <a:lumMod val="95000"/>
                    <a:lumOff val="5000"/>
                  </a:schemeClr>
                </a:solidFill>
                <a:latin typeface="Arial" panose="020B0604020202020204" pitchFamily="34" charset="0"/>
                <a:cs typeface="Arial" panose="020B0604020202020204" pitchFamily="34" charset="0"/>
              </a:rPr>
              <a:t>đó</a:t>
            </a:r>
            <a:r>
              <a:rPr lang="en-US" dirty="0">
                <a:solidFill>
                  <a:schemeClr val="tx2">
                    <a:lumMod val="95000"/>
                    <a:lumOff val="5000"/>
                  </a:schemeClr>
                </a:solidFill>
                <a:latin typeface="Arial" panose="020B0604020202020204" pitchFamily="34" charset="0"/>
                <a:cs typeface="Arial" panose="020B0604020202020204" pitchFamily="34" charset="0"/>
              </a:rPr>
              <a:t> </a:t>
            </a:r>
            <a:r>
              <a:rPr lang="en-US" dirty="0" err="1">
                <a:solidFill>
                  <a:schemeClr val="tx2">
                    <a:lumMod val="95000"/>
                    <a:lumOff val="5000"/>
                  </a:schemeClr>
                </a:solidFill>
                <a:latin typeface="Arial" panose="020B0604020202020204" pitchFamily="34" charset="0"/>
                <a:cs typeface="Arial" panose="020B0604020202020204" pitchFamily="34" charset="0"/>
              </a:rPr>
              <a:t>của</a:t>
            </a:r>
            <a:r>
              <a:rPr lang="en-US" dirty="0">
                <a:solidFill>
                  <a:schemeClr val="tx2">
                    <a:lumMod val="95000"/>
                    <a:lumOff val="5000"/>
                  </a:schemeClr>
                </a:solidFill>
                <a:latin typeface="Arial" panose="020B0604020202020204" pitchFamily="34" charset="0"/>
                <a:cs typeface="Arial" panose="020B0604020202020204" pitchFamily="34" charset="0"/>
              </a:rPr>
              <a:t> con </a:t>
            </a:r>
            <a:r>
              <a:rPr lang="en-US" dirty="0" err="1">
                <a:solidFill>
                  <a:schemeClr val="tx2">
                    <a:lumMod val="95000"/>
                    <a:lumOff val="5000"/>
                  </a:schemeClr>
                </a:solidFill>
                <a:latin typeface="Arial" panose="020B0604020202020204" pitchFamily="34" charset="0"/>
                <a:cs typeface="Arial" panose="020B0604020202020204" pitchFamily="34" charset="0"/>
              </a:rPr>
              <a:t>người</a:t>
            </a:r>
            <a:endParaRPr lang="en-US" dirty="0">
              <a:solidFill>
                <a:schemeClr val="tx2">
                  <a:lumMod val="95000"/>
                  <a:lumOff val="5000"/>
                </a:schemeClr>
              </a:solidFill>
              <a:latin typeface="Arial" panose="020B0604020202020204" pitchFamily="34" charset="0"/>
              <a:cs typeface="Arial" panose="020B0604020202020204" pitchFamily="34" charset="0"/>
            </a:endParaRPr>
          </a:p>
        </p:txBody>
      </p:sp>
      <p:cxnSp>
        <p:nvCxnSpPr>
          <p:cNvPr id="9" name="Đường kết nối Thẳng 15"/>
          <p:cNvCxnSpPr/>
          <p:nvPr/>
        </p:nvCxnSpPr>
        <p:spPr>
          <a:xfrm>
            <a:off x="6122324" y="3238500"/>
            <a:ext cx="0" cy="990600"/>
          </a:xfrm>
          <a:prstGeom prst="line">
            <a:avLst/>
          </a:prstGeom>
          <a:ln w="28575">
            <a:solidFill>
              <a:srgbClr val="0000FF"/>
            </a:solidFill>
            <a:prstDash val="sysDot"/>
          </a:ln>
        </p:spPr>
        <p:style>
          <a:lnRef idx="1">
            <a:schemeClr val="accent1"/>
          </a:lnRef>
          <a:fillRef idx="0">
            <a:schemeClr val="accent1"/>
          </a:fillRef>
          <a:effectRef idx="0">
            <a:schemeClr val="accent1"/>
          </a:effectRef>
          <a:fontRef idx="minor">
            <a:schemeClr val="tx1"/>
          </a:fontRef>
        </p:style>
      </p:cxnSp>
      <p:sp>
        <p:nvSpPr>
          <p:cNvPr id="10" name="Hình chữ nhật góc tròn 22"/>
          <p:cNvSpPr/>
          <p:nvPr/>
        </p:nvSpPr>
        <p:spPr>
          <a:xfrm>
            <a:off x="7382296" y="3124200"/>
            <a:ext cx="1855787" cy="1219200"/>
          </a:xfrm>
          <a:prstGeom prst="roundRect">
            <a:avLst/>
          </a:prstGeom>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defTabSz="914400" fontAlgn="base">
              <a:spcBef>
                <a:spcPct val="0"/>
              </a:spcBef>
              <a:spcAft>
                <a:spcPct val="0"/>
              </a:spcAft>
              <a:defRPr/>
            </a:pPr>
            <a:r>
              <a:rPr lang="en-US" sz="2000" dirty="0" err="1">
                <a:solidFill>
                  <a:srgbClr val="CC3300"/>
                </a:solidFill>
                <a:latin typeface="Arial" panose="020B0604020202020204" pitchFamily="34" charset="0"/>
                <a:cs typeface="Arial" panose="020B0604020202020204" pitchFamily="34" charset="0"/>
              </a:rPr>
              <a:t>Phải</a:t>
            </a:r>
            <a:r>
              <a:rPr lang="en-US" sz="2000" dirty="0">
                <a:solidFill>
                  <a:srgbClr val="CC3300"/>
                </a:solidFill>
                <a:latin typeface="Arial" panose="020B0604020202020204" pitchFamily="34" charset="0"/>
                <a:cs typeface="Arial" panose="020B0604020202020204" pitchFamily="34" charset="0"/>
              </a:rPr>
              <a:t> </a:t>
            </a:r>
            <a:r>
              <a:rPr lang="en-US" sz="2000" dirty="0" err="1">
                <a:solidFill>
                  <a:srgbClr val="CC3300"/>
                </a:solidFill>
                <a:latin typeface="Arial" panose="020B0604020202020204" pitchFamily="34" charset="0"/>
                <a:cs typeface="Arial" panose="020B0604020202020204" pitchFamily="34" charset="0"/>
              </a:rPr>
              <a:t>thông</a:t>
            </a:r>
            <a:r>
              <a:rPr lang="en-US" sz="2000" dirty="0">
                <a:solidFill>
                  <a:srgbClr val="CC3300"/>
                </a:solidFill>
                <a:latin typeface="Arial" panose="020B0604020202020204" pitchFamily="34" charset="0"/>
                <a:cs typeface="Arial" panose="020B0604020202020204" pitchFamily="34" charset="0"/>
              </a:rPr>
              <a:t> qua </a:t>
            </a:r>
            <a:r>
              <a:rPr lang="en-US" sz="2000" b="1" dirty="0" err="1">
                <a:solidFill>
                  <a:srgbClr val="CC3300"/>
                </a:solidFill>
                <a:latin typeface="Arial" panose="020B0604020202020204" pitchFamily="34" charset="0"/>
                <a:cs typeface="Arial" panose="020B0604020202020204" pitchFamily="34" charset="0"/>
              </a:rPr>
              <a:t>trao</a:t>
            </a:r>
            <a:r>
              <a:rPr lang="en-US" sz="2000" b="1" dirty="0">
                <a:solidFill>
                  <a:srgbClr val="CC3300"/>
                </a:solidFill>
                <a:latin typeface="Arial" panose="020B0604020202020204" pitchFamily="34" charset="0"/>
                <a:cs typeface="Arial" panose="020B0604020202020204" pitchFamily="34" charset="0"/>
              </a:rPr>
              <a:t> </a:t>
            </a:r>
            <a:r>
              <a:rPr lang="en-US" sz="2000" b="1" dirty="0" err="1">
                <a:solidFill>
                  <a:srgbClr val="CC3300"/>
                </a:solidFill>
                <a:latin typeface="Arial" panose="020B0604020202020204" pitchFamily="34" charset="0"/>
                <a:cs typeface="Arial" panose="020B0604020202020204" pitchFamily="34" charset="0"/>
              </a:rPr>
              <a:t>đổi</a:t>
            </a:r>
            <a:r>
              <a:rPr lang="en-US" sz="2000" b="1" dirty="0">
                <a:solidFill>
                  <a:srgbClr val="CC3300"/>
                </a:solidFill>
                <a:latin typeface="Arial" panose="020B0604020202020204" pitchFamily="34" charset="0"/>
                <a:cs typeface="Arial" panose="020B0604020202020204" pitchFamily="34" charset="0"/>
              </a:rPr>
              <a:t> </a:t>
            </a:r>
            <a:r>
              <a:rPr lang="en-US" sz="2000" b="1" dirty="0" err="1">
                <a:solidFill>
                  <a:srgbClr val="CC3300"/>
                </a:solidFill>
                <a:latin typeface="Arial" panose="020B0604020202020204" pitchFamily="34" charset="0"/>
                <a:cs typeface="Arial" panose="020B0604020202020204" pitchFamily="34" charset="0"/>
              </a:rPr>
              <a:t>mua</a:t>
            </a:r>
            <a:r>
              <a:rPr lang="en-US" sz="2000" b="1" dirty="0">
                <a:solidFill>
                  <a:srgbClr val="CC3300"/>
                </a:solidFill>
                <a:latin typeface="Arial" panose="020B0604020202020204" pitchFamily="34" charset="0"/>
                <a:cs typeface="Arial" panose="020B0604020202020204" pitchFamily="34" charset="0"/>
              </a:rPr>
              <a:t> - </a:t>
            </a:r>
            <a:r>
              <a:rPr lang="en-US" sz="2000" b="1" dirty="0" err="1">
                <a:solidFill>
                  <a:srgbClr val="CC3300"/>
                </a:solidFill>
                <a:latin typeface="Arial" panose="020B0604020202020204" pitchFamily="34" charset="0"/>
                <a:cs typeface="Arial" panose="020B0604020202020204" pitchFamily="34" charset="0"/>
              </a:rPr>
              <a:t>bán</a:t>
            </a:r>
            <a:endParaRPr lang="en-US" sz="2000" b="1" dirty="0">
              <a:solidFill>
                <a:srgbClr val="CC3300"/>
              </a:solidFill>
              <a:latin typeface="Arial" panose="020B0604020202020204" pitchFamily="34" charset="0"/>
              <a:cs typeface="Arial" panose="020B0604020202020204" pitchFamily="34" charset="0"/>
            </a:endParaRPr>
          </a:p>
        </p:txBody>
      </p:sp>
      <p:cxnSp>
        <p:nvCxnSpPr>
          <p:cNvPr id="11" name="Đường kết nối Thẳng 13"/>
          <p:cNvCxnSpPr>
            <a:endCxn id="43011" idx="3"/>
          </p:cNvCxnSpPr>
          <p:nvPr/>
        </p:nvCxnSpPr>
        <p:spPr>
          <a:xfrm flipH="1">
            <a:off x="7303424" y="4275513"/>
            <a:ext cx="922338" cy="1055688"/>
          </a:xfrm>
          <a:prstGeom prst="line">
            <a:avLst/>
          </a:prstGeom>
          <a:ln w="28575">
            <a:solidFill>
              <a:srgbClr val="0000FF"/>
            </a:solidFill>
            <a:prstDash val="sysDot"/>
          </a:ln>
        </p:spPr>
        <p:style>
          <a:lnRef idx="1">
            <a:schemeClr val="accent1"/>
          </a:lnRef>
          <a:fillRef idx="0">
            <a:schemeClr val="accent1"/>
          </a:fillRef>
          <a:effectRef idx="0">
            <a:schemeClr val="accent1"/>
          </a:effectRef>
          <a:fontRef idx="minor">
            <a:schemeClr val="tx1"/>
          </a:fontRef>
        </p:style>
      </p:cxnSp>
      <p:sp>
        <p:nvSpPr>
          <p:cNvPr id="43018" name="Rectangle 13"/>
          <p:cNvSpPr>
            <a:spLocks noChangeArrowheads="1"/>
          </p:cNvSpPr>
          <p:nvPr/>
        </p:nvSpPr>
        <p:spPr bwMode="auto">
          <a:xfrm>
            <a:off x="3311525" y="3127867"/>
            <a:ext cx="148113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dirty="0">
                <a:solidFill>
                  <a:srgbClr val="660066"/>
                </a:solidFill>
                <a:latin typeface="Arial" panose="020B0604020202020204" pitchFamily="34" charset="0"/>
              </a:rPr>
              <a:t>Do </a:t>
            </a:r>
            <a:r>
              <a:rPr lang="en-US" sz="2000" b="1" dirty="0" err="1">
                <a:solidFill>
                  <a:srgbClr val="660066"/>
                </a:solidFill>
                <a:latin typeface="Arial" panose="020B0604020202020204" pitchFamily="34" charset="0"/>
              </a:rPr>
              <a:t>kết</a:t>
            </a:r>
            <a:r>
              <a:rPr lang="en-US" sz="2000" b="1" dirty="0">
                <a:solidFill>
                  <a:srgbClr val="660066"/>
                </a:solidFill>
                <a:latin typeface="Arial" panose="020B0604020202020204" pitchFamily="34" charset="0"/>
              </a:rPr>
              <a:t> </a:t>
            </a:r>
            <a:r>
              <a:rPr lang="en-US" sz="2000" b="1" dirty="0" err="1">
                <a:solidFill>
                  <a:srgbClr val="660066"/>
                </a:solidFill>
                <a:latin typeface="Arial" panose="020B0604020202020204" pitchFamily="34" charset="0"/>
              </a:rPr>
              <a:t>quả</a:t>
            </a:r>
            <a:endParaRPr lang="en-US" sz="2000" b="1" dirty="0">
              <a:solidFill>
                <a:srgbClr val="660066"/>
              </a:solidFill>
              <a:latin typeface="Arial" panose="020B0604020202020204" pitchFamily="34" charset="0"/>
            </a:endParaRPr>
          </a:p>
          <a:p>
            <a:pPr algn="ctr" defTabSz="914400" fontAlgn="base">
              <a:lnSpc>
                <a:spcPct val="100000"/>
              </a:lnSpc>
              <a:spcBef>
                <a:spcPct val="0"/>
              </a:spcBef>
              <a:spcAft>
                <a:spcPct val="0"/>
              </a:spcAft>
              <a:buNone/>
            </a:pPr>
            <a:r>
              <a:rPr lang="en-US" sz="2000" b="1" dirty="0">
                <a:solidFill>
                  <a:srgbClr val="660066"/>
                </a:solidFill>
                <a:latin typeface="Arial" panose="020B0604020202020204" pitchFamily="34" charset="0"/>
              </a:rPr>
              <a:t>lao </a:t>
            </a:r>
            <a:r>
              <a:rPr lang="en-US" sz="2000" b="1" dirty="0" err="1">
                <a:solidFill>
                  <a:srgbClr val="660066"/>
                </a:solidFill>
                <a:latin typeface="Arial" panose="020B0604020202020204" pitchFamily="34" charset="0"/>
              </a:rPr>
              <a:t>động</a:t>
            </a:r>
            <a:endParaRPr lang="en-US" sz="2000" b="1" dirty="0">
              <a:solidFill>
                <a:srgbClr val="660066"/>
              </a:solidFill>
              <a:latin typeface="Arial" panose="020B0604020202020204" pitchFamily="34" charset="0"/>
            </a:endParaRPr>
          </a:p>
        </p:txBody>
      </p:sp>
      <p:pic>
        <p:nvPicPr>
          <p:cNvPr id="12" name="Picture 1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7563331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43011"/>
                                        </p:tgtEl>
                                        <p:attrNameLst>
                                          <p:attrName>style.visibility</p:attrName>
                                        </p:attrNameLst>
                                      </p:cBhvr>
                                      <p:to>
                                        <p:strVal val="visible"/>
                                      </p:to>
                                    </p:set>
                                    <p:animEffect transition="in" filter="fade">
                                      <p:cBhvr>
                                        <p:cTn id="15" dur="1000"/>
                                        <p:tgtEl>
                                          <p:spTgt spid="43011"/>
                                        </p:tgtEl>
                                      </p:cBhvr>
                                    </p:animEffect>
                                    <p:anim calcmode="lin" valueType="num">
                                      <p:cBhvr>
                                        <p:cTn id="16" dur="1000" fill="hold"/>
                                        <p:tgtEl>
                                          <p:spTgt spid="43011"/>
                                        </p:tgtEl>
                                        <p:attrNameLst>
                                          <p:attrName>ppt_x</p:attrName>
                                        </p:attrNameLst>
                                      </p:cBhvr>
                                      <p:tavLst>
                                        <p:tav tm="0">
                                          <p:val>
                                            <p:strVal val="#ppt_x"/>
                                          </p:val>
                                        </p:tav>
                                        <p:tav tm="100000">
                                          <p:val>
                                            <p:strVal val="#ppt_x"/>
                                          </p:val>
                                        </p:tav>
                                      </p:tavLst>
                                    </p:anim>
                                    <p:anim calcmode="lin" valueType="num">
                                      <p:cBhvr>
                                        <p:cTn id="17" dur="1000" fill="hold"/>
                                        <p:tgtEl>
                                          <p:spTgt spid="43011"/>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1000"/>
                                        <p:tgtEl>
                                          <p:spTgt spid="7"/>
                                        </p:tgtEl>
                                      </p:cBhvr>
                                    </p:animEffect>
                                    <p:anim calcmode="lin" valueType="num">
                                      <p:cBhvr>
                                        <p:cTn id="23" dur="1000" fill="hold"/>
                                        <p:tgtEl>
                                          <p:spTgt spid="7"/>
                                        </p:tgtEl>
                                        <p:attrNameLst>
                                          <p:attrName>ppt_x</p:attrName>
                                        </p:attrNameLst>
                                      </p:cBhvr>
                                      <p:tavLst>
                                        <p:tav tm="0">
                                          <p:val>
                                            <p:strVal val="#ppt_x"/>
                                          </p:val>
                                        </p:tav>
                                        <p:tav tm="100000">
                                          <p:val>
                                            <p:strVal val="#ppt_x"/>
                                          </p:val>
                                        </p:tav>
                                      </p:tavLst>
                                    </p:anim>
                                    <p:anim calcmode="lin" valueType="num">
                                      <p:cBhvr>
                                        <p:cTn id="2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1000"/>
                                        <p:tgtEl>
                                          <p:spTgt spid="6"/>
                                        </p:tgtEl>
                                      </p:cBhvr>
                                    </p:animEffect>
                                    <p:anim calcmode="lin" valueType="num">
                                      <p:cBhvr>
                                        <p:cTn id="30" dur="1000" fill="hold"/>
                                        <p:tgtEl>
                                          <p:spTgt spid="6"/>
                                        </p:tgtEl>
                                        <p:attrNameLst>
                                          <p:attrName>ppt_x</p:attrName>
                                        </p:attrNameLst>
                                      </p:cBhvr>
                                      <p:tavLst>
                                        <p:tav tm="0">
                                          <p:val>
                                            <p:strVal val="#ppt_x"/>
                                          </p:val>
                                        </p:tav>
                                        <p:tav tm="100000">
                                          <p:val>
                                            <p:strVal val="#ppt_x"/>
                                          </p:val>
                                        </p:tav>
                                      </p:tavLst>
                                    </p:anim>
                                    <p:anim calcmode="lin" valueType="num">
                                      <p:cBhvr>
                                        <p:cTn id="31" dur="1000" fill="hold"/>
                                        <p:tgtEl>
                                          <p:spTgt spid="6"/>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p:stCondLst>
                                    <p:cond delay="0"/>
                                  </p:stCondLst>
                                  <p:childTnLst>
                                    <p:set>
                                      <p:cBhvr>
                                        <p:cTn id="33" dur="1" fill="hold">
                                          <p:stCondLst>
                                            <p:cond delay="0"/>
                                          </p:stCondLst>
                                        </p:cTn>
                                        <p:tgtEl>
                                          <p:spTgt spid="43018"/>
                                        </p:tgtEl>
                                        <p:attrNameLst>
                                          <p:attrName>style.visibility</p:attrName>
                                        </p:attrNameLst>
                                      </p:cBhvr>
                                      <p:to>
                                        <p:strVal val="visible"/>
                                      </p:to>
                                    </p:set>
                                    <p:animEffect transition="in" filter="fade">
                                      <p:cBhvr>
                                        <p:cTn id="34" dur="1000"/>
                                        <p:tgtEl>
                                          <p:spTgt spid="43018"/>
                                        </p:tgtEl>
                                      </p:cBhvr>
                                    </p:animEffect>
                                    <p:anim calcmode="lin" valueType="num">
                                      <p:cBhvr>
                                        <p:cTn id="35" dur="1000" fill="hold"/>
                                        <p:tgtEl>
                                          <p:spTgt spid="43018"/>
                                        </p:tgtEl>
                                        <p:attrNameLst>
                                          <p:attrName>ppt_x</p:attrName>
                                        </p:attrNameLst>
                                      </p:cBhvr>
                                      <p:tavLst>
                                        <p:tav tm="0">
                                          <p:val>
                                            <p:strVal val="#ppt_x"/>
                                          </p:val>
                                        </p:tav>
                                        <p:tav tm="100000">
                                          <p:val>
                                            <p:strVal val="#ppt_x"/>
                                          </p:val>
                                        </p:tav>
                                      </p:tavLst>
                                    </p:anim>
                                    <p:anim calcmode="lin" valueType="num">
                                      <p:cBhvr>
                                        <p:cTn id="36" dur="1000" fill="hold"/>
                                        <p:tgtEl>
                                          <p:spTgt spid="43018"/>
                                        </p:tgtEl>
                                        <p:attrNameLst>
                                          <p:attrName>ppt_y</p:attrName>
                                        </p:attrNameLst>
                                      </p:cBhvr>
                                      <p:tavLst>
                                        <p:tav tm="0">
                                          <p:val>
                                            <p:strVal val="#ppt_y+.1"/>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42" presetClass="entr" presetSubtype="0" fill="hold" nodeType="click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fade">
                                      <p:cBhvr>
                                        <p:cTn id="41" dur="1000"/>
                                        <p:tgtEl>
                                          <p:spTgt spid="9"/>
                                        </p:tgtEl>
                                      </p:cBhvr>
                                    </p:animEffect>
                                    <p:anim calcmode="lin" valueType="num">
                                      <p:cBhvr>
                                        <p:cTn id="42" dur="1000" fill="hold"/>
                                        <p:tgtEl>
                                          <p:spTgt spid="9"/>
                                        </p:tgtEl>
                                        <p:attrNameLst>
                                          <p:attrName>ppt_x</p:attrName>
                                        </p:attrNameLst>
                                      </p:cBhvr>
                                      <p:tavLst>
                                        <p:tav tm="0">
                                          <p:val>
                                            <p:strVal val="#ppt_x"/>
                                          </p:val>
                                        </p:tav>
                                        <p:tav tm="100000">
                                          <p:val>
                                            <p:strVal val="#ppt_x"/>
                                          </p:val>
                                        </p:tav>
                                      </p:tavLst>
                                    </p:anim>
                                    <p:anim calcmode="lin" valueType="num">
                                      <p:cBhvr>
                                        <p:cTn id="4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8"/>
                                        </p:tgtEl>
                                        <p:attrNameLst>
                                          <p:attrName>style.visibility</p:attrName>
                                        </p:attrNameLst>
                                      </p:cBhvr>
                                      <p:to>
                                        <p:strVal val="visible"/>
                                      </p:to>
                                    </p:set>
                                    <p:animEffect transition="in" filter="fade">
                                      <p:cBhvr>
                                        <p:cTn id="48" dur="1000"/>
                                        <p:tgtEl>
                                          <p:spTgt spid="8"/>
                                        </p:tgtEl>
                                      </p:cBhvr>
                                    </p:animEffect>
                                    <p:anim calcmode="lin" valueType="num">
                                      <p:cBhvr>
                                        <p:cTn id="49" dur="1000" fill="hold"/>
                                        <p:tgtEl>
                                          <p:spTgt spid="8"/>
                                        </p:tgtEl>
                                        <p:attrNameLst>
                                          <p:attrName>ppt_x</p:attrName>
                                        </p:attrNameLst>
                                      </p:cBhvr>
                                      <p:tavLst>
                                        <p:tav tm="0">
                                          <p:val>
                                            <p:strVal val="#ppt_x"/>
                                          </p:val>
                                        </p:tav>
                                        <p:tav tm="100000">
                                          <p:val>
                                            <p:strVal val="#ppt_x"/>
                                          </p:val>
                                        </p:tav>
                                      </p:tavLst>
                                    </p:anim>
                                    <p:anim calcmode="lin" valueType="num">
                                      <p:cBhvr>
                                        <p:cTn id="50"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42" presetClass="entr" presetSubtype="0" fill="hold" nodeType="click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fade">
                                      <p:cBhvr>
                                        <p:cTn id="55" dur="1000"/>
                                        <p:tgtEl>
                                          <p:spTgt spid="11"/>
                                        </p:tgtEl>
                                      </p:cBhvr>
                                    </p:animEffect>
                                    <p:anim calcmode="lin" valueType="num">
                                      <p:cBhvr>
                                        <p:cTn id="56" dur="1000" fill="hold"/>
                                        <p:tgtEl>
                                          <p:spTgt spid="11"/>
                                        </p:tgtEl>
                                        <p:attrNameLst>
                                          <p:attrName>ppt_x</p:attrName>
                                        </p:attrNameLst>
                                      </p:cBhvr>
                                      <p:tavLst>
                                        <p:tav tm="0">
                                          <p:val>
                                            <p:strVal val="#ppt_x"/>
                                          </p:val>
                                        </p:tav>
                                        <p:tav tm="100000">
                                          <p:val>
                                            <p:strVal val="#ppt_x"/>
                                          </p:val>
                                        </p:tav>
                                      </p:tavLst>
                                    </p:anim>
                                    <p:anim calcmode="lin" valueType="num">
                                      <p:cBhvr>
                                        <p:cTn id="5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fade">
                                      <p:cBhvr>
                                        <p:cTn id="62" dur="1000"/>
                                        <p:tgtEl>
                                          <p:spTgt spid="10"/>
                                        </p:tgtEl>
                                      </p:cBhvr>
                                    </p:animEffect>
                                    <p:anim calcmode="lin" valueType="num">
                                      <p:cBhvr>
                                        <p:cTn id="63" dur="1000" fill="hold"/>
                                        <p:tgtEl>
                                          <p:spTgt spid="10"/>
                                        </p:tgtEl>
                                        <p:attrNameLst>
                                          <p:attrName>ppt_x</p:attrName>
                                        </p:attrNameLst>
                                      </p:cBhvr>
                                      <p:tavLst>
                                        <p:tav tm="0">
                                          <p:val>
                                            <p:strVal val="#ppt_x"/>
                                          </p:val>
                                        </p:tav>
                                        <p:tav tm="100000">
                                          <p:val>
                                            <p:strVal val="#ppt_x"/>
                                          </p:val>
                                        </p:tav>
                                      </p:tavLst>
                                    </p:anim>
                                    <p:anim calcmode="lin" valueType="num">
                                      <p:cBhvr>
                                        <p:cTn id="64"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animBg="1"/>
      <p:bldP spid="8" grpId="0" animBg="1"/>
      <p:bldP spid="10" grpId="0" animBg="1"/>
      <p:bldP spid="43018"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8 Ý Tưởng Sân Vườn Nhỏ Lợi Ích Lớn Giúp Bạn Thư Giãn">
            <a:extLst>
              <a:ext uri="{FF2B5EF4-FFF2-40B4-BE49-F238E27FC236}">
                <a16:creationId xmlns="" xmlns:a16="http://schemas.microsoft.com/office/drawing/2014/main" id="{08365F23-F49C-4E77-AA78-F4360D827A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9465" y="1734338"/>
            <a:ext cx="3727448" cy="3933371"/>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Nước sông Hồng có màu xanh bất thường ngày đầu năm | Báo Dân trí">
            <a:extLst>
              <a:ext uri="{FF2B5EF4-FFF2-40B4-BE49-F238E27FC236}">
                <a16:creationId xmlns="" xmlns:a16="http://schemas.microsoft.com/office/drawing/2014/main" id="{C5C2CF36-E0C2-4596-8489-DB105D1E1AB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90570" y="1734339"/>
            <a:ext cx="3410859" cy="3933371"/>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Khái niệm không khí là gì? Không khí sạch và không khí bẩn ảnh hưởng như  thế nào đến chúng ta">
            <a:extLst>
              <a:ext uri="{FF2B5EF4-FFF2-40B4-BE49-F238E27FC236}">
                <a16:creationId xmlns="" xmlns:a16="http://schemas.microsoft.com/office/drawing/2014/main" id="{A0713876-DA4F-444E-AA25-4965076D965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15086" y="1734337"/>
            <a:ext cx="3585028" cy="3933371"/>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 xmlns:a16="http://schemas.microsoft.com/office/drawing/2014/main" id="{F47F4965-8596-4F16-930B-E57A018A485F}"/>
              </a:ext>
            </a:extLst>
          </p:cNvPr>
          <p:cNvSpPr txBox="1"/>
          <p:nvPr/>
        </p:nvSpPr>
        <p:spPr>
          <a:xfrm>
            <a:off x="249465" y="5784902"/>
            <a:ext cx="3393621" cy="369332"/>
          </a:xfrm>
          <a:prstGeom prst="rect">
            <a:avLst/>
          </a:prstGeom>
          <a:noFill/>
        </p:spPr>
        <p:txBody>
          <a:bodyPr wrap="square">
            <a:spAutoFit/>
          </a:bodyPr>
          <a:lstStyle/>
          <a:p>
            <a:pPr algn="ctr"/>
            <a:r>
              <a:rPr lang="vi-VN" b="1" dirty="0">
                <a:solidFill>
                  <a:srgbClr val="663300"/>
                </a:solidFill>
                <a:latin typeface="Arial" panose="020B0604020202020204" pitchFamily="34" charset="0"/>
              </a:rPr>
              <a:t>Hoa hồng</a:t>
            </a:r>
            <a:r>
              <a:rPr lang="en-US" sz="1800" b="1" dirty="0">
                <a:solidFill>
                  <a:srgbClr val="663300"/>
                </a:solidFill>
                <a:latin typeface="Arial" panose="020B0604020202020204" pitchFamily="34" charset="0"/>
              </a:rPr>
              <a:t> </a:t>
            </a:r>
            <a:endParaRPr lang="en-US" dirty="0">
              <a:solidFill>
                <a:srgbClr val="663300"/>
              </a:solidFill>
            </a:endParaRPr>
          </a:p>
        </p:txBody>
      </p:sp>
      <p:sp>
        <p:nvSpPr>
          <p:cNvPr id="10" name="TextBox 9">
            <a:extLst>
              <a:ext uri="{FF2B5EF4-FFF2-40B4-BE49-F238E27FC236}">
                <a16:creationId xmlns="" xmlns:a16="http://schemas.microsoft.com/office/drawing/2014/main" id="{727A58A3-1DCE-4328-B772-4CE7A482D2CC}"/>
              </a:ext>
            </a:extLst>
          </p:cNvPr>
          <p:cNvSpPr txBox="1"/>
          <p:nvPr/>
        </p:nvSpPr>
        <p:spPr>
          <a:xfrm>
            <a:off x="4390570" y="5917690"/>
            <a:ext cx="3393621" cy="369332"/>
          </a:xfrm>
          <a:prstGeom prst="rect">
            <a:avLst/>
          </a:prstGeom>
          <a:noFill/>
        </p:spPr>
        <p:txBody>
          <a:bodyPr wrap="square">
            <a:spAutoFit/>
          </a:bodyPr>
          <a:lstStyle/>
          <a:p>
            <a:pPr algn="ctr"/>
            <a:r>
              <a:rPr lang="vi-VN" sz="1800" b="1" dirty="0">
                <a:solidFill>
                  <a:srgbClr val="663300"/>
                </a:solidFill>
                <a:latin typeface="Arial" panose="020B0604020202020204" pitchFamily="34" charset="0"/>
              </a:rPr>
              <a:t>Nước</a:t>
            </a:r>
            <a:r>
              <a:rPr lang="en-US" sz="1800" b="1" dirty="0">
                <a:solidFill>
                  <a:srgbClr val="663300"/>
                </a:solidFill>
                <a:latin typeface="Arial" panose="020B0604020202020204" pitchFamily="34" charset="0"/>
              </a:rPr>
              <a:t> </a:t>
            </a:r>
            <a:endParaRPr lang="en-US" dirty="0">
              <a:solidFill>
                <a:srgbClr val="663300"/>
              </a:solidFill>
            </a:endParaRPr>
          </a:p>
        </p:txBody>
      </p:sp>
      <p:sp>
        <p:nvSpPr>
          <p:cNvPr id="11" name="TextBox 10">
            <a:extLst>
              <a:ext uri="{FF2B5EF4-FFF2-40B4-BE49-F238E27FC236}">
                <a16:creationId xmlns="" xmlns:a16="http://schemas.microsoft.com/office/drawing/2014/main" id="{AC4F4CF4-C95B-49CA-8E9A-3E7B5D0E2D42}"/>
              </a:ext>
            </a:extLst>
          </p:cNvPr>
          <p:cNvSpPr txBox="1"/>
          <p:nvPr/>
        </p:nvSpPr>
        <p:spPr>
          <a:xfrm>
            <a:off x="8215086" y="5667710"/>
            <a:ext cx="3393621" cy="369332"/>
          </a:xfrm>
          <a:prstGeom prst="rect">
            <a:avLst/>
          </a:prstGeom>
          <a:noFill/>
        </p:spPr>
        <p:txBody>
          <a:bodyPr wrap="square">
            <a:spAutoFit/>
          </a:bodyPr>
          <a:lstStyle/>
          <a:p>
            <a:pPr algn="ctr"/>
            <a:r>
              <a:rPr lang="vi-VN" sz="1800" b="1" dirty="0">
                <a:solidFill>
                  <a:srgbClr val="663300"/>
                </a:solidFill>
                <a:latin typeface="Arial" panose="020B0604020202020204" pitchFamily="34" charset="0"/>
              </a:rPr>
              <a:t>Không khí</a:t>
            </a:r>
            <a:r>
              <a:rPr lang="en-US" sz="1800" b="1" dirty="0">
                <a:solidFill>
                  <a:srgbClr val="663300"/>
                </a:solidFill>
                <a:latin typeface="Arial" panose="020B0604020202020204" pitchFamily="34" charset="0"/>
              </a:rPr>
              <a:t> </a:t>
            </a:r>
            <a:endParaRPr lang="en-US" dirty="0">
              <a:solidFill>
                <a:srgbClr val="663300"/>
              </a:solidFill>
            </a:endParaRPr>
          </a:p>
        </p:txBody>
      </p:sp>
      <p:sp>
        <p:nvSpPr>
          <p:cNvPr id="13" name="TextBox 12">
            <a:extLst>
              <a:ext uri="{FF2B5EF4-FFF2-40B4-BE49-F238E27FC236}">
                <a16:creationId xmlns="" xmlns:a16="http://schemas.microsoft.com/office/drawing/2014/main" id="{1CC9DA4C-A13A-49E3-A4DC-94766BFC034B}"/>
              </a:ext>
            </a:extLst>
          </p:cNvPr>
          <p:cNvSpPr txBox="1"/>
          <p:nvPr/>
        </p:nvSpPr>
        <p:spPr>
          <a:xfrm>
            <a:off x="2614683" y="1275027"/>
            <a:ext cx="6995886" cy="461665"/>
          </a:xfrm>
          <a:prstGeom prst="rect">
            <a:avLst/>
          </a:prstGeom>
          <a:noFill/>
        </p:spPr>
        <p:txBody>
          <a:bodyPr wrap="square">
            <a:spAutoFit/>
          </a:bodyPr>
          <a:lstStyle/>
          <a:p>
            <a:pPr algn="ctr"/>
            <a:r>
              <a:rPr lang="vi-VN" sz="2400" b="0" i="0" dirty="0">
                <a:solidFill>
                  <a:srgbClr val="333333"/>
                </a:solidFill>
                <a:effectLst/>
                <a:latin typeface="Arial" panose="020B0604020202020204" pitchFamily="34" charset="0"/>
                <a:cs typeface="Arial" panose="020B0604020202020204" pitchFamily="34" charset="0"/>
              </a:rPr>
              <a:t>Vật phẩm nào dưới đây </a:t>
            </a:r>
            <a:r>
              <a:rPr lang="vi-VN" sz="2400" b="1" i="0" dirty="0">
                <a:solidFill>
                  <a:srgbClr val="333333"/>
                </a:solidFill>
                <a:effectLst/>
                <a:latin typeface="Arial" panose="020B0604020202020204" pitchFamily="34" charset="0"/>
                <a:cs typeface="Arial" panose="020B0604020202020204" pitchFamily="34" charset="0"/>
              </a:rPr>
              <a:t>không phải</a:t>
            </a:r>
            <a:r>
              <a:rPr lang="vi-VN" sz="2400" b="0" i="0" dirty="0">
                <a:solidFill>
                  <a:srgbClr val="333333"/>
                </a:solidFill>
                <a:effectLst/>
                <a:latin typeface="Arial" panose="020B0604020202020204" pitchFamily="34" charset="0"/>
                <a:cs typeface="Arial" panose="020B0604020202020204" pitchFamily="34" charset="0"/>
              </a:rPr>
              <a:t> là hàng hóa?</a:t>
            </a:r>
            <a:endParaRPr lang="en-US" sz="2400" dirty="0">
              <a:latin typeface="Arial" panose="020B0604020202020204" pitchFamily="34" charset="0"/>
              <a:cs typeface="Arial" panose="020B0604020202020204" pitchFamily="34" charset="0"/>
            </a:endParaRPr>
          </a:p>
        </p:txBody>
      </p:sp>
      <p:pic>
        <p:nvPicPr>
          <p:cNvPr id="12" name="Picture 1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46142316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866" name="Group 11"/>
          <p:cNvGrpSpPr>
            <a:grpSpLocks/>
          </p:cNvGrpSpPr>
          <p:nvPr/>
        </p:nvGrpSpPr>
        <p:grpSpPr bwMode="auto">
          <a:xfrm>
            <a:off x="4387071" y="1661819"/>
            <a:ext cx="2971800" cy="1192211"/>
            <a:chOff x="1997" y="1314"/>
            <a:chExt cx="1889" cy="1009"/>
          </a:xfrm>
        </p:grpSpPr>
        <p:grpSp>
          <p:nvGrpSpPr>
            <p:cNvPr id="36875" name="Group 12"/>
            <p:cNvGrpSpPr>
              <a:grpSpLocks/>
            </p:cNvGrpSpPr>
            <p:nvPr/>
          </p:nvGrpSpPr>
          <p:grpSpPr bwMode="auto">
            <a:xfrm>
              <a:off x="1997" y="1404"/>
              <a:ext cx="1889" cy="919"/>
              <a:chOff x="1973" y="1027"/>
              <a:chExt cx="1926" cy="937"/>
            </a:xfrm>
          </p:grpSpPr>
          <p:sp>
            <p:nvSpPr>
              <p:cNvPr id="9" name="Oval 13"/>
              <p:cNvSpPr>
                <a:spLocks noChangeArrowheads="1"/>
              </p:cNvSpPr>
              <p:nvPr/>
            </p:nvSpPr>
            <p:spPr bwMode="gray">
              <a:xfrm>
                <a:off x="1994" y="1055"/>
                <a:ext cx="1905" cy="909"/>
              </a:xfrm>
              <a:prstGeom prst="ellipse">
                <a:avLst/>
              </a:prstGeom>
              <a:gradFill rotWithShape="1">
                <a:gsLst>
                  <a:gs pos="0">
                    <a:schemeClr val="hlink"/>
                  </a:gs>
                  <a:gs pos="100000">
                    <a:schemeClr val="hlink">
                      <a:gamma/>
                      <a:shade val="48627"/>
                      <a:invGamma/>
                    </a:schemeClr>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10" name="Oval 14"/>
              <p:cNvSpPr>
                <a:spLocks noChangeArrowheads="1"/>
              </p:cNvSpPr>
              <p:nvPr/>
            </p:nvSpPr>
            <p:spPr bwMode="gray">
              <a:xfrm>
                <a:off x="1973" y="1025"/>
                <a:ext cx="1905" cy="909"/>
              </a:xfrm>
              <a:prstGeom prst="ellipse">
                <a:avLst/>
              </a:prstGeom>
              <a:gradFill rotWithShape="1">
                <a:gsLst>
                  <a:gs pos="0">
                    <a:schemeClr val="folHlink">
                      <a:gamma/>
                      <a:tint val="44314"/>
                      <a:invGamma/>
                    </a:schemeClr>
                  </a:gs>
                  <a:gs pos="100000">
                    <a:schemeClr val="folHlink"/>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grpSp>
        <p:sp>
          <p:nvSpPr>
            <p:cNvPr id="5" name="Oval 15"/>
            <p:cNvSpPr>
              <a:spLocks noChangeArrowheads="1"/>
            </p:cNvSpPr>
            <p:nvPr/>
          </p:nvSpPr>
          <p:spPr bwMode="gray">
            <a:xfrm>
              <a:off x="2086" y="1314"/>
              <a:ext cx="1691" cy="845"/>
            </a:xfrm>
            <a:prstGeom prst="ellipse">
              <a:avLst/>
            </a:prstGeom>
            <a:gradFill rotWithShape="1">
              <a:gsLst>
                <a:gs pos="0">
                  <a:schemeClr val="accent1">
                    <a:gamma/>
                    <a:shade val="46275"/>
                    <a:invGamma/>
                  </a:schemeClr>
                </a:gs>
                <a:gs pos="100000">
                  <a:schemeClr val="accent1"/>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6" name="Oval 16"/>
            <p:cNvSpPr>
              <a:spLocks noChangeArrowheads="1"/>
            </p:cNvSpPr>
            <p:nvPr/>
          </p:nvSpPr>
          <p:spPr bwMode="gray">
            <a:xfrm>
              <a:off x="2108" y="1320"/>
              <a:ext cx="1649" cy="823"/>
            </a:xfrm>
            <a:prstGeom prst="ellipse">
              <a:avLst/>
            </a:prstGeom>
            <a:gradFill rotWithShape="1">
              <a:gsLst>
                <a:gs pos="0">
                  <a:schemeClr val="accent1">
                    <a:alpha val="0"/>
                  </a:schemeClr>
                </a:gs>
                <a:gs pos="100000">
                  <a:schemeClr val="accent1">
                    <a:gamma/>
                    <a:tint val="34902"/>
                    <a:invGamma/>
                  </a:schemeClr>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7" name="Oval 17"/>
            <p:cNvSpPr>
              <a:spLocks noChangeArrowheads="1"/>
            </p:cNvSpPr>
            <p:nvPr/>
          </p:nvSpPr>
          <p:spPr bwMode="gray">
            <a:xfrm>
              <a:off x="2125" y="1327"/>
              <a:ext cx="1570" cy="770"/>
            </a:xfrm>
            <a:prstGeom prst="ellipse">
              <a:avLst/>
            </a:prstGeom>
            <a:gradFill rotWithShape="1">
              <a:gsLst>
                <a:gs pos="0">
                  <a:schemeClr val="accent1">
                    <a:gamma/>
                    <a:shade val="79216"/>
                    <a:invGamma/>
                  </a:schemeClr>
                </a:gs>
                <a:gs pos="100000">
                  <a:schemeClr val="accent1">
                    <a:alpha val="48000"/>
                  </a:schemeClr>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8" name="Oval 18"/>
            <p:cNvSpPr>
              <a:spLocks noChangeArrowheads="1"/>
            </p:cNvSpPr>
            <p:nvPr/>
          </p:nvSpPr>
          <p:spPr bwMode="gray">
            <a:xfrm>
              <a:off x="2208" y="1343"/>
              <a:ext cx="1382" cy="623"/>
            </a:xfrm>
            <a:prstGeom prst="ellipse">
              <a:avLst/>
            </a:prstGeom>
            <a:gradFill rotWithShape="1">
              <a:gsLst>
                <a:gs pos="0">
                  <a:schemeClr val="accent1">
                    <a:gamma/>
                    <a:tint val="0"/>
                    <a:invGamma/>
                  </a:schemeClr>
                </a:gs>
                <a:gs pos="100000">
                  <a:schemeClr val="accent1">
                    <a:alpha val="38000"/>
                  </a:schemeClr>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grpSp>
      <p:sp>
        <p:nvSpPr>
          <p:cNvPr id="36867" name="AutoShape 5"/>
          <p:cNvSpPr>
            <a:spLocks noChangeArrowheads="1"/>
          </p:cNvSpPr>
          <p:nvPr/>
        </p:nvSpPr>
        <p:spPr bwMode="auto">
          <a:xfrm>
            <a:off x="2667000" y="3424239"/>
            <a:ext cx="2057400" cy="1908175"/>
          </a:xfrm>
          <a:prstGeom prst="roundRect">
            <a:avLst>
              <a:gd name="adj" fmla="val 16667"/>
            </a:avLst>
          </a:prstGeom>
          <a:solidFill>
            <a:schemeClr val="bg1"/>
          </a:solidFill>
          <a:ln w="38100">
            <a:solidFill>
              <a:schemeClr val="tx1"/>
            </a:solidFill>
            <a:round/>
            <a:headEnd/>
            <a:tailEnd/>
          </a:ln>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sz="1800">
              <a:solidFill>
                <a:srgbClr val="000000"/>
              </a:solidFill>
              <a:latin typeface="Verdana" panose="020B0604030504040204" pitchFamily="34" charset="0"/>
            </a:endParaRPr>
          </a:p>
        </p:txBody>
      </p:sp>
      <p:sp>
        <p:nvSpPr>
          <p:cNvPr id="36868" name="AutoShape 3"/>
          <p:cNvSpPr>
            <a:spLocks noChangeArrowheads="1"/>
          </p:cNvSpPr>
          <p:nvPr/>
        </p:nvSpPr>
        <p:spPr bwMode="auto">
          <a:xfrm>
            <a:off x="7050088" y="3429001"/>
            <a:ext cx="1941512" cy="1908175"/>
          </a:xfrm>
          <a:prstGeom prst="roundRect">
            <a:avLst>
              <a:gd name="adj" fmla="val 16667"/>
            </a:avLst>
          </a:prstGeom>
          <a:solidFill>
            <a:schemeClr val="bg1"/>
          </a:solidFill>
          <a:ln w="38100">
            <a:solidFill>
              <a:schemeClr val="tx1"/>
            </a:solidFill>
            <a:round/>
            <a:headEnd/>
            <a:tailEnd/>
          </a:ln>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sz="1800">
              <a:solidFill>
                <a:srgbClr val="000000"/>
              </a:solidFill>
              <a:latin typeface="Verdana" panose="020B0604030504040204" pitchFamily="34" charset="0"/>
            </a:endParaRPr>
          </a:p>
        </p:txBody>
      </p:sp>
      <p:sp>
        <p:nvSpPr>
          <p:cNvPr id="36869" name="Rectangle 12"/>
          <p:cNvSpPr>
            <a:spLocks noChangeArrowheads="1"/>
          </p:cNvSpPr>
          <p:nvPr/>
        </p:nvSpPr>
        <p:spPr bwMode="auto">
          <a:xfrm>
            <a:off x="2954025" y="1199856"/>
            <a:ext cx="58054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Ø"/>
            </a:pPr>
            <a:r>
              <a:rPr lang="en-US" sz="2400" b="1">
                <a:solidFill>
                  <a:srgbClr val="660066"/>
                </a:solidFill>
                <a:latin typeface="Arial" panose="020B0604020202020204" pitchFamily="34" charset="0"/>
              </a:rPr>
              <a:t>Hàng hóa được phân thành hai loại:</a:t>
            </a:r>
          </a:p>
        </p:txBody>
      </p:sp>
      <p:sp>
        <p:nvSpPr>
          <p:cNvPr id="36870" name="Rectangle 13"/>
          <p:cNvSpPr>
            <a:spLocks noChangeArrowheads="1"/>
          </p:cNvSpPr>
          <p:nvPr/>
        </p:nvSpPr>
        <p:spPr bwMode="auto">
          <a:xfrm>
            <a:off x="4970737" y="1950961"/>
            <a:ext cx="19224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b="1" dirty="0" err="1">
                <a:solidFill>
                  <a:srgbClr val="FF0000"/>
                </a:solidFill>
                <a:latin typeface="Arial" panose="020B0604020202020204" pitchFamily="34" charset="0"/>
              </a:rPr>
              <a:t>Hàng</a:t>
            </a:r>
            <a:r>
              <a:rPr lang="en-US" b="1" dirty="0">
                <a:solidFill>
                  <a:srgbClr val="FF0000"/>
                </a:solidFill>
                <a:latin typeface="Arial" panose="020B0604020202020204" pitchFamily="34" charset="0"/>
              </a:rPr>
              <a:t> </a:t>
            </a:r>
            <a:r>
              <a:rPr lang="en-US" b="1" dirty="0" err="1">
                <a:solidFill>
                  <a:srgbClr val="FF0000"/>
                </a:solidFill>
                <a:latin typeface="Arial" panose="020B0604020202020204" pitchFamily="34" charset="0"/>
              </a:rPr>
              <a:t>hóa</a:t>
            </a:r>
            <a:r>
              <a:rPr lang="en-US" b="1" dirty="0">
                <a:solidFill>
                  <a:srgbClr val="FF0000"/>
                </a:solidFill>
                <a:latin typeface="Arial" panose="020B0604020202020204" pitchFamily="34" charset="0"/>
              </a:rPr>
              <a:t> </a:t>
            </a:r>
          </a:p>
        </p:txBody>
      </p:sp>
      <p:sp>
        <p:nvSpPr>
          <p:cNvPr id="36871" name="Rectangle 14"/>
          <p:cNvSpPr>
            <a:spLocks noChangeArrowheads="1"/>
          </p:cNvSpPr>
          <p:nvPr/>
        </p:nvSpPr>
        <p:spPr bwMode="auto">
          <a:xfrm>
            <a:off x="2825750" y="3810001"/>
            <a:ext cx="167005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b="1" dirty="0" err="1">
                <a:solidFill>
                  <a:srgbClr val="0000FF"/>
                </a:solidFill>
                <a:latin typeface="Arial" panose="020B0604020202020204" pitchFamily="34" charset="0"/>
              </a:rPr>
              <a:t>Vật</a:t>
            </a:r>
            <a:r>
              <a:rPr lang="en-US" sz="2400" b="1" dirty="0">
                <a:solidFill>
                  <a:srgbClr val="0000FF"/>
                </a:solidFill>
                <a:latin typeface="Arial" panose="020B0604020202020204" pitchFamily="34" charset="0"/>
              </a:rPr>
              <a:t> </a:t>
            </a:r>
          </a:p>
          <a:p>
            <a:pPr algn="ctr" defTabSz="914400" eaLnBrk="0" fontAlgn="base" hangingPunct="0">
              <a:lnSpc>
                <a:spcPct val="100000"/>
              </a:lnSpc>
              <a:spcBef>
                <a:spcPct val="0"/>
              </a:spcBef>
              <a:spcAft>
                <a:spcPct val="0"/>
              </a:spcAft>
              <a:buNone/>
            </a:pPr>
            <a:r>
              <a:rPr lang="en-US" sz="2400" b="1" dirty="0" err="1">
                <a:solidFill>
                  <a:srgbClr val="0000FF"/>
                </a:solidFill>
                <a:latin typeface="Arial" panose="020B0604020202020204" pitchFamily="34" charset="0"/>
              </a:rPr>
              <a:t>thể</a:t>
            </a:r>
            <a:endParaRPr lang="en-US" sz="2400" b="1" dirty="0">
              <a:solidFill>
                <a:srgbClr val="0000FF"/>
              </a:solidFill>
              <a:latin typeface="Arial" panose="020B0604020202020204" pitchFamily="34" charset="0"/>
            </a:endParaRPr>
          </a:p>
        </p:txBody>
      </p:sp>
      <p:sp>
        <p:nvSpPr>
          <p:cNvPr id="36872" name="Rectangle 15"/>
          <p:cNvSpPr>
            <a:spLocks noChangeArrowheads="1"/>
          </p:cNvSpPr>
          <p:nvPr/>
        </p:nvSpPr>
        <p:spPr bwMode="auto">
          <a:xfrm>
            <a:off x="7409748" y="3594100"/>
            <a:ext cx="1261884"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b="1" dirty="0">
                <a:solidFill>
                  <a:srgbClr val="0000FF"/>
                </a:solidFill>
                <a:latin typeface="Arial" panose="020B0604020202020204" pitchFamily="34" charset="0"/>
              </a:rPr>
              <a:t>Phi </a:t>
            </a:r>
          </a:p>
          <a:p>
            <a:pPr algn="ctr" defTabSz="914400" eaLnBrk="0" fontAlgn="base" hangingPunct="0">
              <a:lnSpc>
                <a:spcPct val="100000"/>
              </a:lnSpc>
              <a:spcBef>
                <a:spcPct val="0"/>
              </a:spcBef>
              <a:spcAft>
                <a:spcPct val="0"/>
              </a:spcAft>
              <a:buNone/>
            </a:pPr>
            <a:r>
              <a:rPr lang="en-US" sz="2400" b="1" dirty="0" err="1">
                <a:solidFill>
                  <a:srgbClr val="0000FF"/>
                </a:solidFill>
                <a:latin typeface="Arial" panose="020B0604020202020204" pitchFamily="34" charset="0"/>
              </a:rPr>
              <a:t>vật</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thể</a:t>
            </a:r>
            <a:r>
              <a:rPr lang="en-US" sz="2400" b="1" dirty="0">
                <a:solidFill>
                  <a:srgbClr val="0000FF"/>
                </a:solidFill>
                <a:latin typeface="Arial" panose="020B0604020202020204" pitchFamily="34" charset="0"/>
              </a:rPr>
              <a:t> </a:t>
            </a:r>
          </a:p>
          <a:p>
            <a:pPr algn="ctr" defTabSz="914400" eaLnBrk="0" fontAlgn="base" hangingPunct="0">
              <a:lnSpc>
                <a:spcPct val="100000"/>
              </a:lnSpc>
              <a:spcBef>
                <a:spcPct val="0"/>
              </a:spcBef>
              <a:spcAft>
                <a:spcPct val="0"/>
              </a:spcAft>
              <a:buNone/>
            </a:pPr>
            <a:r>
              <a:rPr lang="en-US" sz="1800" dirty="0">
                <a:solidFill>
                  <a:srgbClr val="000000"/>
                </a:solidFill>
                <a:latin typeface="Arial" panose="020B0604020202020204" pitchFamily="34" charset="0"/>
              </a:rPr>
              <a:t>(</a:t>
            </a:r>
            <a:r>
              <a:rPr lang="en-US" sz="1800" dirty="0" err="1">
                <a:solidFill>
                  <a:srgbClr val="000000"/>
                </a:solidFill>
                <a:latin typeface="Arial" panose="020B0604020202020204" pitchFamily="34" charset="0"/>
              </a:rPr>
              <a:t>hàng</a:t>
            </a:r>
            <a:r>
              <a:rPr lang="en-US" sz="1800" dirty="0">
                <a:solidFill>
                  <a:srgbClr val="000000"/>
                </a:solidFill>
                <a:latin typeface="Arial" panose="020B0604020202020204" pitchFamily="34" charset="0"/>
              </a:rPr>
              <a:t> </a:t>
            </a:r>
            <a:r>
              <a:rPr lang="en-US" sz="1800" dirty="0" err="1">
                <a:solidFill>
                  <a:srgbClr val="000000"/>
                </a:solidFill>
                <a:latin typeface="Arial" panose="020B0604020202020204" pitchFamily="34" charset="0"/>
              </a:rPr>
              <a:t>hóa</a:t>
            </a:r>
            <a:endParaRPr lang="en-US" sz="1800" dirty="0">
              <a:solidFill>
                <a:srgbClr val="000000"/>
              </a:solidFill>
              <a:latin typeface="Arial" panose="020B0604020202020204" pitchFamily="34" charset="0"/>
            </a:endParaRPr>
          </a:p>
          <a:p>
            <a:pPr algn="ctr" defTabSz="914400" eaLnBrk="0" fontAlgn="base" hangingPunct="0">
              <a:lnSpc>
                <a:spcPct val="100000"/>
              </a:lnSpc>
              <a:spcBef>
                <a:spcPct val="0"/>
              </a:spcBef>
              <a:spcAft>
                <a:spcPct val="0"/>
              </a:spcAft>
              <a:buNone/>
            </a:pPr>
            <a:r>
              <a:rPr lang="en-US" sz="1800" dirty="0">
                <a:solidFill>
                  <a:srgbClr val="000000"/>
                </a:solidFill>
                <a:latin typeface="Arial" panose="020B0604020202020204" pitchFamily="34" charset="0"/>
              </a:rPr>
              <a:t> </a:t>
            </a:r>
            <a:r>
              <a:rPr lang="en-US" sz="1800" dirty="0" err="1">
                <a:solidFill>
                  <a:srgbClr val="000000"/>
                </a:solidFill>
                <a:latin typeface="Arial" panose="020B0604020202020204" pitchFamily="34" charset="0"/>
              </a:rPr>
              <a:t>dịch</a:t>
            </a:r>
            <a:r>
              <a:rPr lang="en-US" sz="1800" dirty="0">
                <a:solidFill>
                  <a:srgbClr val="000000"/>
                </a:solidFill>
                <a:latin typeface="Arial" panose="020B0604020202020204" pitchFamily="34" charset="0"/>
              </a:rPr>
              <a:t> </a:t>
            </a:r>
            <a:r>
              <a:rPr lang="en-US" sz="1800" dirty="0" err="1">
                <a:solidFill>
                  <a:srgbClr val="000000"/>
                </a:solidFill>
                <a:latin typeface="Arial" panose="020B0604020202020204" pitchFamily="34" charset="0"/>
              </a:rPr>
              <a:t>vụ</a:t>
            </a:r>
            <a:r>
              <a:rPr lang="en-US" sz="1800" dirty="0">
                <a:solidFill>
                  <a:srgbClr val="000000"/>
                </a:solidFill>
                <a:latin typeface="Arial" panose="020B0604020202020204" pitchFamily="34" charset="0"/>
              </a:rPr>
              <a:t>)</a:t>
            </a:r>
          </a:p>
        </p:txBody>
      </p:sp>
      <p:sp>
        <p:nvSpPr>
          <p:cNvPr id="36873" name="Freeform 8"/>
          <p:cNvSpPr>
            <a:spLocks/>
          </p:cNvSpPr>
          <p:nvPr/>
        </p:nvSpPr>
        <p:spPr bwMode="gray">
          <a:xfrm>
            <a:off x="4633914" y="2474836"/>
            <a:ext cx="738186" cy="1195466"/>
          </a:xfrm>
          <a:custGeom>
            <a:avLst/>
            <a:gdLst>
              <a:gd name="T0" fmla="*/ 2147483646 w 580"/>
              <a:gd name="T1" fmla="*/ 0 h 798"/>
              <a:gd name="T2" fmla="*/ 2147483646 w 580"/>
              <a:gd name="T3" fmla="*/ 2147483646 h 798"/>
              <a:gd name="T4" fmla="*/ 2147483646 w 580"/>
              <a:gd name="T5" fmla="*/ 2147483646 h 798"/>
              <a:gd name="T6" fmla="*/ 2147483646 w 580"/>
              <a:gd name="T7" fmla="*/ 2147483646 h 798"/>
              <a:gd name="T8" fmla="*/ 2147483646 w 580"/>
              <a:gd name="T9" fmla="*/ 2147483646 h 798"/>
              <a:gd name="T10" fmla="*/ 2147483646 w 580"/>
              <a:gd name="T11" fmla="*/ 2147483646 h 798"/>
              <a:gd name="T12" fmla="*/ 2147483646 w 580"/>
              <a:gd name="T13" fmla="*/ 2147483646 h 798"/>
              <a:gd name="T14" fmla="*/ 2147483646 w 580"/>
              <a:gd name="T15" fmla="*/ 2147483646 h 798"/>
              <a:gd name="T16" fmla="*/ 2147483646 w 580"/>
              <a:gd name="T17" fmla="*/ 2147483646 h 798"/>
              <a:gd name="T18" fmla="*/ 2147483646 w 580"/>
              <a:gd name="T19" fmla="*/ 2147483646 h 798"/>
              <a:gd name="T20" fmla="*/ 2147483646 w 580"/>
              <a:gd name="T21" fmla="*/ 2147483646 h 798"/>
              <a:gd name="T22" fmla="*/ 2147483646 w 580"/>
              <a:gd name="T23" fmla="*/ 2147483646 h 798"/>
              <a:gd name="T24" fmla="*/ 0 w 580"/>
              <a:gd name="T25" fmla="*/ 2147483646 h 798"/>
              <a:gd name="T26" fmla="*/ 2147483646 w 580"/>
              <a:gd name="T27" fmla="*/ 2147483646 h 798"/>
              <a:gd name="T28" fmla="*/ 2147483646 w 580"/>
              <a:gd name="T29" fmla="*/ 2147483646 h 798"/>
              <a:gd name="T30" fmla="*/ 2147483646 w 580"/>
              <a:gd name="T31" fmla="*/ 2147483646 h 798"/>
              <a:gd name="T32" fmla="*/ 2147483646 w 580"/>
              <a:gd name="T33" fmla="*/ 2147483646 h 798"/>
              <a:gd name="T34" fmla="*/ 2147483646 w 580"/>
              <a:gd name="T35" fmla="*/ 2147483646 h 798"/>
              <a:gd name="T36" fmla="*/ 2147483646 w 580"/>
              <a:gd name="T37" fmla="*/ 2147483646 h 798"/>
              <a:gd name="T38" fmla="*/ 2147483646 w 580"/>
              <a:gd name="T39" fmla="*/ 2147483646 h 798"/>
              <a:gd name="T40" fmla="*/ 2147483646 w 580"/>
              <a:gd name="T41" fmla="*/ 2147483646 h 798"/>
              <a:gd name="T42" fmla="*/ 2147483646 w 580"/>
              <a:gd name="T43" fmla="*/ 2147483646 h 798"/>
              <a:gd name="T44" fmla="*/ 2147483646 w 580"/>
              <a:gd name="T45" fmla="*/ 2147483646 h 798"/>
              <a:gd name="T46" fmla="*/ 2147483646 w 580"/>
              <a:gd name="T47" fmla="*/ 2147483646 h 798"/>
              <a:gd name="T48" fmla="*/ 2147483646 w 580"/>
              <a:gd name="T49" fmla="*/ 2147483646 h 798"/>
              <a:gd name="T50" fmla="*/ 2147483646 w 580"/>
              <a:gd name="T51" fmla="*/ 2147483646 h 798"/>
              <a:gd name="T52" fmla="*/ 2147483646 w 580"/>
              <a:gd name="T53" fmla="*/ 0 h 798"/>
              <a:gd name="T54" fmla="*/ 2147483646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6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36874" name="Freeform 10"/>
          <p:cNvSpPr>
            <a:spLocks/>
          </p:cNvSpPr>
          <p:nvPr/>
        </p:nvSpPr>
        <p:spPr bwMode="gray">
          <a:xfrm flipH="1">
            <a:off x="6229349" y="2455705"/>
            <a:ext cx="820739" cy="1190783"/>
          </a:xfrm>
          <a:custGeom>
            <a:avLst/>
            <a:gdLst>
              <a:gd name="T0" fmla="*/ 2147483646 w 580"/>
              <a:gd name="T1" fmla="*/ 0 h 798"/>
              <a:gd name="T2" fmla="*/ 2147483646 w 580"/>
              <a:gd name="T3" fmla="*/ 2147483646 h 798"/>
              <a:gd name="T4" fmla="*/ 2147483646 w 580"/>
              <a:gd name="T5" fmla="*/ 2147483646 h 798"/>
              <a:gd name="T6" fmla="*/ 2147483646 w 580"/>
              <a:gd name="T7" fmla="*/ 2147483646 h 798"/>
              <a:gd name="T8" fmla="*/ 2147483646 w 580"/>
              <a:gd name="T9" fmla="*/ 2147483646 h 798"/>
              <a:gd name="T10" fmla="*/ 2147483646 w 580"/>
              <a:gd name="T11" fmla="*/ 2147483646 h 798"/>
              <a:gd name="T12" fmla="*/ 2147483646 w 580"/>
              <a:gd name="T13" fmla="*/ 2147483646 h 798"/>
              <a:gd name="T14" fmla="*/ 2147483646 w 580"/>
              <a:gd name="T15" fmla="*/ 2147483646 h 798"/>
              <a:gd name="T16" fmla="*/ 2147483646 w 580"/>
              <a:gd name="T17" fmla="*/ 2147483646 h 798"/>
              <a:gd name="T18" fmla="*/ 2147483646 w 580"/>
              <a:gd name="T19" fmla="*/ 2147483646 h 798"/>
              <a:gd name="T20" fmla="*/ 2147483646 w 580"/>
              <a:gd name="T21" fmla="*/ 2147483646 h 798"/>
              <a:gd name="T22" fmla="*/ 2147483646 w 580"/>
              <a:gd name="T23" fmla="*/ 2147483646 h 798"/>
              <a:gd name="T24" fmla="*/ 0 w 580"/>
              <a:gd name="T25" fmla="*/ 2147483646 h 798"/>
              <a:gd name="T26" fmla="*/ 2147483646 w 580"/>
              <a:gd name="T27" fmla="*/ 2147483646 h 798"/>
              <a:gd name="T28" fmla="*/ 2147483646 w 580"/>
              <a:gd name="T29" fmla="*/ 2147483646 h 798"/>
              <a:gd name="T30" fmla="*/ 2147483646 w 580"/>
              <a:gd name="T31" fmla="*/ 2147483646 h 798"/>
              <a:gd name="T32" fmla="*/ 2147483646 w 580"/>
              <a:gd name="T33" fmla="*/ 2147483646 h 798"/>
              <a:gd name="T34" fmla="*/ 2147483646 w 580"/>
              <a:gd name="T35" fmla="*/ 2147483646 h 798"/>
              <a:gd name="T36" fmla="*/ 2147483646 w 580"/>
              <a:gd name="T37" fmla="*/ 2147483646 h 798"/>
              <a:gd name="T38" fmla="*/ 2147483646 w 580"/>
              <a:gd name="T39" fmla="*/ 2147483646 h 798"/>
              <a:gd name="T40" fmla="*/ 2147483646 w 580"/>
              <a:gd name="T41" fmla="*/ 2147483646 h 798"/>
              <a:gd name="T42" fmla="*/ 2147483646 w 580"/>
              <a:gd name="T43" fmla="*/ 2147483646 h 798"/>
              <a:gd name="T44" fmla="*/ 2147483646 w 580"/>
              <a:gd name="T45" fmla="*/ 2147483646 h 798"/>
              <a:gd name="T46" fmla="*/ 2147483646 w 580"/>
              <a:gd name="T47" fmla="*/ 2147483646 h 798"/>
              <a:gd name="T48" fmla="*/ 2147483646 w 580"/>
              <a:gd name="T49" fmla="*/ 2147483646 h 798"/>
              <a:gd name="T50" fmla="*/ 2147483646 w 580"/>
              <a:gd name="T51" fmla="*/ 2147483646 h 798"/>
              <a:gd name="T52" fmla="*/ 2147483646 w 580"/>
              <a:gd name="T53" fmla="*/ 0 h 798"/>
              <a:gd name="T54" fmla="*/ 2147483646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6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pic>
        <p:nvPicPr>
          <p:cNvPr id="18" name="Picture 10" descr="2086end"/>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5932" y="2153900"/>
            <a:ext cx="1934368" cy="1492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6" name="Picture 2" descr="Taxi Mai Linh Nghệ An sử dụng số hotline mớ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25869" y="2153901"/>
            <a:ext cx="2090035" cy="1533231"/>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11" descr="DICH VU CHAM SOC SKS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82515" y="3810001"/>
            <a:ext cx="1974146" cy="1833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8" name="Picture 4" descr="FAO: Chỉ số giá lương thực giảm nhẹ trong tháng 6 201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1312" y="3810001"/>
            <a:ext cx="2170112" cy="2174949"/>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1"/>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77078364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loud Callout 3"/>
          <p:cNvSpPr/>
          <p:nvPr/>
        </p:nvSpPr>
        <p:spPr>
          <a:xfrm>
            <a:off x="1922088" y="968679"/>
            <a:ext cx="7543800" cy="1046511"/>
          </a:xfrm>
          <a:prstGeom prst="cloudCallout">
            <a:avLst/>
          </a:prstGeom>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44035" name="Rectangle 4"/>
          <p:cNvSpPr>
            <a:spLocks noChangeArrowheads="1"/>
          </p:cNvSpPr>
          <p:nvPr/>
        </p:nvSpPr>
        <p:spPr bwMode="auto">
          <a:xfrm>
            <a:off x="3359954" y="1107213"/>
            <a:ext cx="54102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i="1" dirty="0" err="1">
                <a:latin typeface="+mj-lt"/>
                <a:ea typeface="Times New Roman" panose="02020603050405020304" pitchFamily="18" charset="0"/>
                <a:cs typeface="Arial" panose="020B0604020202020204" pitchFamily="34" charset="0"/>
              </a:rPr>
              <a:t>Tại</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sao</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khi</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nghiên</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cứu</a:t>
            </a:r>
            <a:r>
              <a:rPr lang="en-US" sz="2200" i="1" dirty="0">
                <a:latin typeface="+mj-lt"/>
                <a:ea typeface="Times New Roman" panose="02020603050405020304" pitchFamily="18" charset="0"/>
                <a:cs typeface="Arial" panose="020B0604020202020204" pitchFamily="34" charset="0"/>
              </a:rPr>
              <a:t> PTSX TBCN, </a:t>
            </a:r>
          </a:p>
          <a:p>
            <a:pPr algn="ctr" defTabSz="914400" eaLnBrk="0" fontAlgn="base" hangingPunct="0">
              <a:lnSpc>
                <a:spcPct val="100000"/>
              </a:lnSpc>
              <a:spcBef>
                <a:spcPct val="0"/>
              </a:spcBef>
              <a:spcAft>
                <a:spcPct val="0"/>
              </a:spcAft>
              <a:buNone/>
            </a:pPr>
            <a:r>
              <a:rPr lang="en-US" sz="2200" i="1" dirty="0">
                <a:latin typeface="+mj-lt"/>
                <a:ea typeface="Times New Roman" panose="02020603050405020304" pitchFamily="18" charset="0"/>
                <a:cs typeface="Arial" panose="020B0604020202020204" pitchFamily="34" charset="0"/>
              </a:rPr>
              <a:t>C. </a:t>
            </a:r>
            <a:r>
              <a:rPr lang="en-US" sz="2200" i="1" dirty="0" err="1">
                <a:latin typeface="+mj-lt"/>
                <a:ea typeface="Times New Roman" panose="02020603050405020304" pitchFamily="18" charset="0"/>
                <a:cs typeface="Arial" panose="020B0604020202020204" pitchFamily="34" charset="0"/>
              </a:rPr>
              <a:t>Mác</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bắt</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đầu</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từ</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sự</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phân</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tích</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hàng</a:t>
            </a:r>
            <a:r>
              <a:rPr lang="en-US" sz="2200" i="1" dirty="0">
                <a:latin typeface="+mj-lt"/>
                <a:ea typeface="Times New Roman" panose="02020603050405020304" pitchFamily="18" charset="0"/>
                <a:cs typeface="Arial" panose="020B0604020202020204" pitchFamily="34" charset="0"/>
              </a:rPr>
              <a:t> </a:t>
            </a:r>
            <a:r>
              <a:rPr lang="en-US" sz="2200" i="1" dirty="0" err="1">
                <a:latin typeface="+mj-lt"/>
                <a:ea typeface="Times New Roman" panose="02020603050405020304" pitchFamily="18" charset="0"/>
                <a:cs typeface="Arial" panose="020B0604020202020204" pitchFamily="34" charset="0"/>
              </a:rPr>
              <a:t>hoá</a:t>
            </a:r>
            <a:r>
              <a:rPr lang="en-US" sz="2200" i="1" dirty="0">
                <a:latin typeface="+mj-lt"/>
                <a:ea typeface="Times New Roman" panose="02020603050405020304" pitchFamily="18" charset="0"/>
                <a:cs typeface="Arial" panose="020B0604020202020204" pitchFamily="34" charset="0"/>
              </a:rPr>
              <a:t>?</a:t>
            </a:r>
          </a:p>
        </p:txBody>
      </p:sp>
      <p:grpSp>
        <p:nvGrpSpPr>
          <p:cNvPr id="44036" name="Group 3"/>
          <p:cNvGrpSpPr>
            <a:grpSpLocks/>
          </p:cNvGrpSpPr>
          <p:nvPr/>
        </p:nvGrpSpPr>
        <p:grpSpPr bwMode="auto">
          <a:xfrm>
            <a:off x="2209800" y="2140968"/>
            <a:ext cx="8153400" cy="1114425"/>
            <a:chOff x="912" y="1008"/>
            <a:chExt cx="3984" cy="912"/>
          </a:xfrm>
        </p:grpSpPr>
        <p:sp>
          <p:nvSpPr>
            <p:cNvPr id="38932" name="AutoShape 4"/>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b="1">
                <a:solidFill>
                  <a:srgbClr val="000000"/>
                </a:solidFill>
                <a:latin typeface="Arial" panose="020B0604020202020204" pitchFamily="34" charset="0"/>
              </a:endParaRPr>
            </a:p>
          </p:txBody>
        </p:sp>
        <p:grpSp>
          <p:nvGrpSpPr>
            <p:cNvPr id="38933" name="Group 5"/>
            <p:cNvGrpSpPr>
              <a:grpSpLocks/>
            </p:cNvGrpSpPr>
            <p:nvPr/>
          </p:nvGrpSpPr>
          <p:grpSpPr bwMode="auto">
            <a:xfrm>
              <a:off x="999" y="1092"/>
              <a:ext cx="475" cy="746"/>
              <a:chOff x="999" y="1092"/>
              <a:chExt cx="475" cy="746"/>
            </a:xfrm>
          </p:grpSpPr>
          <p:sp>
            <p:nvSpPr>
              <p:cNvPr id="38934" name="AutoShape 6"/>
              <p:cNvSpPr>
                <a:spLocks noChangeArrowheads="1"/>
              </p:cNvSpPr>
              <p:nvPr/>
            </p:nvSpPr>
            <p:spPr bwMode="gray">
              <a:xfrm>
                <a:off x="999" y="1092"/>
                <a:ext cx="475" cy="746"/>
              </a:xfrm>
              <a:prstGeom prst="roundRect">
                <a:avLst>
                  <a:gd name="adj" fmla="val 11921"/>
                </a:avLst>
              </a:prstGeom>
              <a:solidFill>
                <a:srgbClr val="0000FF"/>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11" name="Freeform 7"/>
              <p:cNvSpPr>
                <a:spLocks/>
              </p:cNvSpPr>
              <p:nvPr/>
            </p:nvSpPr>
            <p:spPr bwMode="gray">
              <a:xfrm>
                <a:off x="1047" y="1138"/>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4400" fontAlgn="base">
                  <a:spcBef>
                    <a:spcPct val="0"/>
                  </a:spcBef>
                  <a:spcAft>
                    <a:spcPct val="0"/>
                  </a:spcAft>
                  <a:defRPr/>
                </a:pPr>
                <a:endParaRPr lang="en-US">
                  <a:solidFill>
                    <a:srgbClr val="000000"/>
                  </a:solidFill>
                  <a:latin typeface="Arial" charset="0"/>
                </a:endParaRPr>
              </a:p>
            </p:txBody>
          </p:sp>
          <p:sp>
            <p:nvSpPr>
              <p:cNvPr id="12" name="Text Box 8"/>
              <p:cNvSpPr txBox="1">
                <a:spLocks noChangeArrowheads="1"/>
              </p:cNvSpPr>
              <p:nvPr/>
            </p:nvSpPr>
            <p:spPr bwMode="gray">
              <a:xfrm>
                <a:off x="1155" y="1205"/>
                <a:ext cx="188" cy="4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914400" eaLnBrk="0" fontAlgn="base" hangingPunct="0">
                  <a:spcBef>
                    <a:spcPct val="0"/>
                  </a:spcBef>
                  <a:spcAft>
                    <a:spcPct val="0"/>
                  </a:spcAft>
                  <a:defRPr/>
                </a:pPr>
                <a:r>
                  <a:rPr lang="en-US" sz="2800" b="1" dirty="0">
                    <a:solidFill>
                      <a:srgbClr val="FFFFFF"/>
                    </a:solidFill>
                    <a:effectLst>
                      <a:outerShdw blurRad="38100" dist="38100" dir="2700000" algn="tl">
                        <a:srgbClr val="C0C0C0"/>
                      </a:outerShdw>
                    </a:effectLst>
                    <a:latin typeface="Arial" charset="0"/>
                  </a:rPr>
                  <a:t>1</a:t>
                </a:r>
              </a:p>
            </p:txBody>
          </p:sp>
        </p:grpSp>
      </p:grpSp>
      <p:sp>
        <p:nvSpPr>
          <p:cNvPr id="44037" name="Rectangle 12"/>
          <p:cNvSpPr>
            <a:spLocks noChangeArrowheads="1"/>
          </p:cNvSpPr>
          <p:nvPr/>
        </p:nvSpPr>
        <p:spPr bwMode="auto">
          <a:xfrm>
            <a:off x="3559176" y="2081214"/>
            <a:ext cx="650081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533400" algn="just">
              <a:lnSpc>
                <a:spcPct val="120000"/>
              </a:lnSpc>
              <a:spcBef>
                <a:spcPct val="20000"/>
              </a:spcBef>
              <a:buChar char="•"/>
              <a:tabLst>
                <a:tab pos="711200" algn="l"/>
              </a:tabLst>
              <a:defRPr sz="2800">
                <a:solidFill>
                  <a:schemeClr val="tx1"/>
                </a:solidFill>
                <a:latin typeface="Times New Roman" panose="02020603050405020304" pitchFamily="18" charset="0"/>
              </a:defRPr>
            </a:lvl1pPr>
            <a:lvl2pPr marL="742950" indent="-285750">
              <a:spcBef>
                <a:spcPct val="20000"/>
              </a:spcBef>
              <a:buChar char="–"/>
              <a:tabLst>
                <a:tab pos="711200" algn="l"/>
              </a:tabLst>
              <a:defRPr sz="2800">
                <a:solidFill>
                  <a:schemeClr val="tx1"/>
                </a:solidFill>
                <a:latin typeface="Times New Roman" panose="02020603050405020304" pitchFamily="18" charset="0"/>
              </a:defRPr>
            </a:lvl2pPr>
            <a:lvl3pPr marL="1143000" indent="-228600">
              <a:spcBef>
                <a:spcPct val="20000"/>
              </a:spcBef>
              <a:buChar char="•"/>
              <a:tabLst>
                <a:tab pos="711200" algn="l"/>
              </a:tabLst>
              <a:defRPr sz="2400">
                <a:solidFill>
                  <a:schemeClr val="tx1"/>
                </a:solidFill>
                <a:latin typeface="Times New Roman" panose="02020603050405020304" pitchFamily="18" charset="0"/>
              </a:defRPr>
            </a:lvl3pPr>
            <a:lvl4pPr marL="1600200" indent="-228600">
              <a:spcBef>
                <a:spcPct val="20000"/>
              </a:spcBef>
              <a:buChar char="–"/>
              <a:tabLst>
                <a:tab pos="711200" algn="l"/>
              </a:tabLst>
              <a:defRPr sz="2000">
                <a:solidFill>
                  <a:schemeClr val="tx1"/>
                </a:solidFill>
                <a:latin typeface="Times New Roman" panose="02020603050405020304" pitchFamily="18" charset="0"/>
              </a:defRPr>
            </a:lvl4pPr>
            <a:lvl5pPr marL="2057400" indent="-228600">
              <a:spcBef>
                <a:spcPct val="20000"/>
              </a:spcBef>
              <a:buChar char="»"/>
              <a:tabLst>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000">
                <a:solidFill>
                  <a:srgbClr val="660066"/>
                </a:solidFill>
                <a:latin typeface="Arial" panose="020B0604020202020204" pitchFamily="34" charset="0"/>
                <a:ea typeface="Times New Roman" panose="02020603050405020304" pitchFamily="18" charset="0"/>
                <a:cs typeface="Arial" panose="020B0604020202020204" pitchFamily="34" charset="0"/>
              </a:rPr>
              <a:t>Hàng hoá là sự </a:t>
            </a:r>
            <a:r>
              <a:rPr lang="en-US" sz="2000" b="1" u="sng">
                <a:solidFill>
                  <a:srgbClr val="0000FF"/>
                </a:solidFill>
                <a:latin typeface="Arial" panose="020B0604020202020204" pitchFamily="34" charset="0"/>
                <a:ea typeface="Times New Roman" panose="02020603050405020304" pitchFamily="18" charset="0"/>
                <a:cs typeface="Arial" panose="020B0604020202020204" pitchFamily="34" charset="0"/>
              </a:rPr>
              <a:t>biểu hiện phổ biến nhất của của cải</a:t>
            </a:r>
            <a:r>
              <a:rPr lang="en-US" sz="2000">
                <a:solidFill>
                  <a:srgbClr val="660066"/>
                </a:solidFill>
                <a:latin typeface="Arial" panose="020B0604020202020204" pitchFamily="34" charset="0"/>
                <a:ea typeface="Times New Roman" panose="02020603050405020304" pitchFamily="18" charset="0"/>
                <a:cs typeface="Arial" panose="020B0604020202020204" pitchFamily="34" charset="0"/>
              </a:rPr>
              <a:t> trong xã hội tư bản</a:t>
            </a:r>
          </a:p>
        </p:txBody>
      </p:sp>
      <p:grpSp>
        <p:nvGrpSpPr>
          <p:cNvPr id="44038" name="Group 10"/>
          <p:cNvGrpSpPr>
            <a:grpSpLocks/>
          </p:cNvGrpSpPr>
          <p:nvPr/>
        </p:nvGrpSpPr>
        <p:grpSpPr bwMode="auto">
          <a:xfrm>
            <a:off x="2209800" y="3573527"/>
            <a:ext cx="8153400" cy="1038225"/>
            <a:chOff x="912" y="2016"/>
            <a:chExt cx="3984" cy="912"/>
          </a:xfrm>
        </p:grpSpPr>
        <p:sp>
          <p:nvSpPr>
            <p:cNvPr id="38927" name="AutoShape 11"/>
            <p:cNvSpPr>
              <a:spLocks noChangeArrowheads="1"/>
            </p:cNvSpPr>
            <p:nvPr/>
          </p:nvSpPr>
          <p:spPr bwMode="gray">
            <a:xfrm>
              <a:off x="912" y="2016"/>
              <a:ext cx="3984" cy="912"/>
            </a:xfrm>
            <a:prstGeom prst="roundRect">
              <a:avLst>
                <a:gd name="adj" fmla="val 10889"/>
              </a:avLst>
            </a:prstGeom>
            <a:gradFill rotWithShape="1">
              <a:gsLst>
                <a:gs pos="0">
                  <a:srgbClr val="DDDDDD"/>
                </a:gs>
                <a:gs pos="50000">
                  <a:srgbClr val="F2F2F2"/>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b="1">
                <a:solidFill>
                  <a:srgbClr val="000000"/>
                </a:solidFill>
                <a:latin typeface="Arial" panose="020B0604020202020204" pitchFamily="34" charset="0"/>
              </a:endParaRPr>
            </a:p>
          </p:txBody>
        </p:sp>
        <p:grpSp>
          <p:nvGrpSpPr>
            <p:cNvPr id="38928" name="Group 12"/>
            <p:cNvGrpSpPr>
              <a:grpSpLocks/>
            </p:cNvGrpSpPr>
            <p:nvPr/>
          </p:nvGrpSpPr>
          <p:grpSpPr bwMode="auto">
            <a:xfrm>
              <a:off x="999" y="2100"/>
              <a:ext cx="475" cy="746"/>
              <a:chOff x="999" y="2100"/>
              <a:chExt cx="475" cy="746"/>
            </a:xfrm>
          </p:grpSpPr>
          <p:sp>
            <p:nvSpPr>
              <p:cNvPr id="38929" name="AutoShape 13"/>
              <p:cNvSpPr>
                <a:spLocks noChangeArrowheads="1"/>
              </p:cNvSpPr>
              <p:nvPr/>
            </p:nvSpPr>
            <p:spPr bwMode="gray">
              <a:xfrm>
                <a:off x="999" y="2100"/>
                <a:ext cx="475" cy="746"/>
              </a:xfrm>
              <a:prstGeom prst="roundRect">
                <a:avLst>
                  <a:gd name="adj" fmla="val 11921"/>
                </a:avLst>
              </a:prstGeom>
              <a:solidFill>
                <a:srgbClr val="9900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a:solidFill>
                    <a:srgbClr val="000000"/>
                  </a:solidFill>
                  <a:latin typeface="Arial" panose="020B0604020202020204" pitchFamily="34" charset="0"/>
                </a:endParaRPr>
              </a:p>
            </p:txBody>
          </p:sp>
          <p:sp>
            <p:nvSpPr>
              <p:cNvPr id="19" name="Freeform 14"/>
              <p:cNvSpPr>
                <a:spLocks/>
              </p:cNvSpPr>
              <p:nvPr/>
            </p:nvSpPr>
            <p:spPr bwMode="gray">
              <a:xfrm>
                <a:off x="1047" y="2146"/>
                <a:ext cx="383" cy="372"/>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hlink">
                      <a:gamma/>
                      <a:tint val="42353"/>
                      <a:invGamma/>
                    </a:schemeClr>
                  </a:gs>
                  <a:gs pos="100000">
                    <a:schemeClr val="hlink">
                      <a:alpha val="0"/>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4400" fontAlgn="base">
                  <a:spcBef>
                    <a:spcPct val="0"/>
                  </a:spcBef>
                  <a:spcAft>
                    <a:spcPct val="0"/>
                  </a:spcAft>
                  <a:defRPr/>
                </a:pPr>
                <a:endParaRPr lang="en-US">
                  <a:solidFill>
                    <a:srgbClr val="000000"/>
                  </a:solidFill>
                  <a:latin typeface="Arial" charset="0"/>
                </a:endParaRPr>
              </a:p>
            </p:txBody>
          </p:sp>
          <p:sp>
            <p:nvSpPr>
              <p:cNvPr id="20" name="Text Box 15"/>
              <p:cNvSpPr txBox="1">
                <a:spLocks noChangeArrowheads="1"/>
              </p:cNvSpPr>
              <p:nvPr/>
            </p:nvSpPr>
            <p:spPr bwMode="gray">
              <a:xfrm>
                <a:off x="1160" y="2210"/>
                <a:ext cx="188" cy="4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914400" eaLnBrk="0" fontAlgn="base" hangingPunct="0">
                  <a:spcBef>
                    <a:spcPct val="0"/>
                  </a:spcBef>
                  <a:spcAft>
                    <a:spcPct val="0"/>
                  </a:spcAft>
                  <a:defRPr/>
                </a:pPr>
                <a:r>
                  <a:rPr lang="en-US" sz="2800" dirty="0">
                    <a:solidFill>
                      <a:srgbClr val="FFFFFF"/>
                    </a:solidFill>
                    <a:effectLst>
                      <a:outerShdw blurRad="38100" dist="38100" dir="2700000" algn="tl">
                        <a:srgbClr val="C0C0C0"/>
                      </a:outerShdw>
                    </a:effectLst>
                    <a:latin typeface="Arial" charset="0"/>
                  </a:rPr>
                  <a:t>2</a:t>
                </a:r>
              </a:p>
            </p:txBody>
          </p:sp>
        </p:grpSp>
      </p:grpSp>
      <p:sp>
        <p:nvSpPr>
          <p:cNvPr id="44039" name="Rectangle 20"/>
          <p:cNvSpPr>
            <a:spLocks noChangeArrowheads="1"/>
          </p:cNvSpPr>
          <p:nvPr/>
        </p:nvSpPr>
        <p:spPr bwMode="auto">
          <a:xfrm>
            <a:off x="3862389" y="3603348"/>
            <a:ext cx="634841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533400" algn="just">
              <a:lnSpc>
                <a:spcPct val="120000"/>
              </a:lnSpc>
              <a:spcBef>
                <a:spcPct val="20000"/>
              </a:spcBef>
              <a:buChar char="•"/>
              <a:tabLst>
                <a:tab pos="711200" algn="l"/>
              </a:tabLst>
              <a:defRPr sz="2800">
                <a:solidFill>
                  <a:schemeClr val="tx1"/>
                </a:solidFill>
                <a:latin typeface="Times New Roman" panose="02020603050405020304" pitchFamily="18" charset="0"/>
              </a:defRPr>
            </a:lvl1pPr>
            <a:lvl2pPr marL="742950" indent="-285750">
              <a:spcBef>
                <a:spcPct val="20000"/>
              </a:spcBef>
              <a:buChar char="–"/>
              <a:tabLst>
                <a:tab pos="711200" algn="l"/>
              </a:tabLst>
              <a:defRPr sz="2800">
                <a:solidFill>
                  <a:schemeClr val="tx1"/>
                </a:solidFill>
                <a:latin typeface="Times New Roman" panose="02020603050405020304" pitchFamily="18" charset="0"/>
              </a:defRPr>
            </a:lvl2pPr>
            <a:lvl3pPr marL="1143000" indent="-228600">
              <a:spcBef>
                <a:spcPct val="20000"/>
              </a:spcBef>
              <a:buChar char="•"/>
              <a:tabLst>
                <a:tab pos="711200" algn="l"/>
              </a:tabLst>
              <a:defRPr sz="2400">
                <a:solidFill>
                  <a:schemeClr val="tx1"/>
                </a:solidFill>
                <a:latin typeface="Times New Roman" panose="02020603050405020304" pitchFamily="18" charset="0"/>
              </a:defRPr>
            </a:lvl3pPr>
            <a:lvl4pPr marL="1600200" indent="-228600">
              <a:spcBef>
                <a:spcPct val="20000"/>
              </a:spcBef>
              <a:buChar char="–"/>
              <a:tabLst>
                <a:tab pos="711200" algn="l"/>
              </a:tabLst>
              <a:defRPr sz="2000">
                <a:solidFill>
                  <a:schemeClr val="tx1"/>
                </a:solidFill>
                <a:latin typeface="Times New Roman" panose="02020603050405020304" pitchFamily="18" charset="0"/>
              </a:defRPr>
            </a:lvl4pPr>
            <a:lvl5pPr marL="2057400" indent="-228600">
              <a:spcBef>
                <a:spcPct val="20000"/>
              </a:spcBef>
              <a:buChar char="»"/>
              <a:tabLst>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Hàng</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hoá</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chứa</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đựng</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mọi</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mầm</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mống</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mâu</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thuẫn</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của</a:t>
            </a:r>
            <a:r>
              <a:rPr lang="en-US" sz="20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PTSX TBCN.</a:t>
            </a:r>
          </a:p>
        </p:txBody>
      </p:sp>
      <p:grpSp>
        <p:nvGrpSpPr>
          <p:cNvPr id="44040" name="Group 17"/>
          <p:cNvGrpSpPr>
            <a:grpSpLocks/>
          </p:cNvGrpSpPr>
          <p:nvPr/>
        </p:nvGrpSpPr>
        <p:grpSpPr bwMode="auto">
          <a:xfrm>
            <a:off x="2312988" y="4943476"/>
            <a:ext cx="8050212" cy="1076325"/>
            <a:chOff x="912" y="3036"/>
            <a:chExt cx="3984" cy="912"/>
          </a:xfrm>
        </p:grpSpPr>
        <p:sp>
          <p:nvSpPr>
            <p:cNvPr id="38922" name="AutoShape 18"/>
            <p:cNvSpPr>
              <a:spLocks noChangeArrowheads="1"/>
            </p:cNvSpPr>
            <p:nvPr/>
          </p:nvSpPr>
          <p:spPr bwMode="gray">
            <a:xfrm>
              <a:off x="912" y="3036"/>
              <a:ext cx="3984" cy="912"/>
            </a:xfrm>
            <a:prstGeom prst="roundRect">
              <a:avLst>
                <a:gd name="adj" fmla="val 10889"/>
              </a:avLst>
            </a:prstGeom>
            <a:gradFill rotWithShape="1">
              <a:gsLst>
                <a:gs pos="0">
                  <a:srgbClr val="DDDDDD"/>
                </a:gs>
                <a:gs pos="50000">
                  <a:srgbClr val="EEEEEE"/>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b="1">
                <a:solidFill>
                  <a:srgbClr val="000000"/>
                </a:solidFill>
                <a:latin typeface="Arial" panose="020B0604020202020204" pitchFamily="34" charset="0"/>
              </a:endParaRPr>
            </a:p>
          </p:txBody>
        </p:sp>
        <p:grpSp>
          <p:nvGrpSpPr>
            <p:cNvPr id="38923" name="Group 19"/>
            <p:cNvGrpSpPr>
              <a:grpSpLocks/>
            </p:cNvGrpSpPr>
            <p:nvPr/>
          </p:nvGrpSpPr>
          <p:grpSpPr bwMode="auto">
            <a:xfrm>
              <a:off x="999" y="3118"/>
              <a:ext cx="431" cy="748"/>
              <a:chOff x="999" y="3118"/>
              <a:chExt cx="431" cy="748"/>
            </a:xfrm>
          </p:grpSpPr>
          <p:sp>
            <p:nvSpPr>
              <p:cNvPr id="26" name="AutoShape 20"/>
              <p:cNvSpPr>
                <a:spLocks noChangeArrowheads="1"/>
              </p:cNvSpPr>
              <p:nvPr/>
            </p:nvSpPr>
            <p:spPr bwMode="gray">
              <a:xfrm>
                <a:off x="999" y="3118"/>
                <a:ext cx="431" cy="748"/>
              </a:xfrm>
              <a:prstGeom prst="roundRect">
                <a:avLst>
                  <a:gd name="adj" fmla="val 11921"/>
                </a:avLst>
              </a:prstGeom>
              <a:gradFill rotWithShape="1">
                <a:gsLst>
                  <a:gs pos="0">
                    <a:schemeClr val="folHlink">
                      <a:gamma/>
                      <a:tint val="63529"/>
                      <a:invGamma/>
                    </a:schemeClr>
                  </a:gs>
                  <a:gs pos="100000">
                    <a:schemeClr val="folHlink"/>
                  </a:gs>
                </a:gsLst>
                <a:lin ang="5400000" scaled="1"/>
              </a:gra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fontAlgn="base">
                  <a:spcBef>
                    <a:spcPct val="0"/>
                  </a:spcBef>
                  <a:spcAft>
                    <a:spcPct val="0"/>
                  </a:spcAft>
                  <a:defRPr/>
                </a:pPr>
                <a:endParaRPr lang="en-US">
                  <a:solidFill>
                    <a:srgbClr val="000000"/>
                  </a:solidFill>
                  <a:latin typeface="Arial" charset="0"/>
                </a:endParaRPr>
              </a:p>
            </p:txBody>
          </p:sp>
          <p:sp>
            <p:nvSpPr>
              <p:cNvPr id="27" name="Freeform 21"/>
              <p:cNvSpPr>
                <a:spLocks/>
              </p:cNvSpPr>
              <p:nvPr/>
            </p:nvSpPr>
            <p:spPr bwMode="gray">
              <a:xfrm>
                <a:off x="1047" y="3164"/>
                <a:ext cx="383" cy="375"/>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folHlink">
                      <a:gamma/>
                      <a:tint val="48627"/>
                      <a:invGamma/>
                    </a:schemeClr>
                  </a:gs>
                  <a:gs pos="100000">
                    <a:schemeClr val="folHlink">
                      <a:alpha val="0"/>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defTabSz="914400" fontAlgn="base">
                  <a:spcBef>
                    <a:spcPct val="0"/>
                  </a:spcBef>
                  <a:spcAft>
                    <a:spcPct val="0"/>
                  </a:spcAft>
                  <a:defRPr/>
                </a:pPr>
                <a:endParaRPr lang="en-US">
                  <a:solidFill>
                    <a:srgbClr val="000000"/>
                  </a:solidFill>
                  <a:latin typeface="Arial" charset="0"/>
                </a:endParaRPr>
              </a:p>
            </p:txBody>
          </p:sp>
          <p:sp>
            <p:nvSpPr>
              <p:cNvPr id="28" name="Text Box 22"/>
              <p:cNvSpPr txBox="1">
                <a:spLocks noChangeArrowheads="1"/>
              </p:cNvSpPr>
              <p:nvPr/>
            </p:nvSpPr>
            <p:spPr bwMode="gray">
              <a:xfrm>
                <a:off x="1142" y="3266"/>
                <a:ext cx="191" cy="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defTabSz="914400" eaLnBrk="0" fontAlgn="base" hangingPunct="0">
                  <a:spcBef>
                    <a:spcPct val="0"/>
                  </a:spcBef>
                  <a:spcAft>
                    <a:spcPct val="0"/>
                  </a:spcAft>
                  <a:defRPr/>
                </a:pPr>
                <a:r>
                  <a:rPr lang="en-US" sz="2800" dirty="0">
                    <a:solidFill>
                      <a:srgbClr val="FFFFFF"/>
                    </a:solidFill>
                    <a:effectLst>
                      <a:outerShdw blurRad="38100" dist="38100" dir="2700000" algn="tl">
                        <a:srgbClr val="C0C0C0"/>
                      </a:outerShdw>
                    </a:effectLst>
                    <a:latin typeface="Arial" charset="0"/>
                  </a:rPr>
                  <a:t>3</a:t>
                </a:r>
              </a:p>
            </p:txBody>
          </p:sp>
        </p:grpSp>
      </p:grpSp>
      <p:sp>
        <p:nvSpPr>
          <p:cNvPr id="44041" name="Rectangle 28"/>
          <p:cNvSpPr>
            <a:spLocks noChangeArrowheads="1"/>
          </p:cNvSpPr>
          <p:nvPr/>
        </p:nvSpPr>
        <p:spPr bwMode="auto">
          <a:xfrm>
            <a:off x="3851276" y="5010150"/>
            <a:ext cx="635952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533400" algn="just">
              <a:lnSpc>
                <a:spcPct val="120000"/>
              </a:lnSpc>
              <a:spcBef>
                <a:spcPct val="20000"/>
              </a:spcBef>
              <a:buChar char="•"/>
              <a:tabLst>
                <a:tab pos="711200" algn="l"/>
              </a:tabLst>
              <a:defRPr sz="2800">
                <a:solidFill>
                  <a:schemeClr val="tx1"/>
                </a:solidFill>
                <a:latin typeface="Times New Roman" panose="02020603050405020304" pitchFamily="18" charset="0"/>
              </a:defRPr>
            </a:lvl1pPr>
            <a:lvl2pPr marL="742950" indent="-285750">
              <a:spcBef>
                <a:spcPct val="20000"/>
              </a:spcBef>
              <a:buChar char="–"/>
              <a:tabLst>
                <a:tab pos="711200" algn="l"/>
              </a:tabLst>
              <a:defRPr sz="2800">
                <a:solidFill>
                  <a:schemeClr val="tx1"/>
                </a:solidFill>
                <a:latin typeface="Times New Roman" panose="02020603050405020304" pitchFamily="18" charset="0"/>
              </a:defRPr>
            </a:lvl2pPr>
            <a:lvl3pPr marL="1143000" indent="-228600">
              <a:spcBef>
                <a:spcPct val="20000"/>
              </a:spcBef>
              <a:buChar char="•"/>
              <a:tabLst>
                <a:tab pos="711200" algn="l"/>
              </a:tabLst>
              <a:defRPr sz="2400">
                <a:solidFill>
                  <a:schemeClr val="tx1"/>
                </a:solidFill>
                <a:latin typeface="Times New Roman" panose="02020603050405020304" pitchFamily="18" charset="0"/>
              </a:defRPr>
            </a:lvl3pPr>
            <a:lvl4pPr marL="1600200" indent="-228600">
              <a:spcBef>
                <a:spcPct val="20000"/>
              </a:spcBef>
              <a:buChar char="–"/>
              <a:tabLst>
                <a:tab pos="711200" algn="l"/>
              </a:tabLst>
              <a:defRPr sz="2000">
                <a:solidFill>
                  <a:schemeClr val="tx1"/>
                </a:solidFill>
                <a:latin typeface="Times New Roman" panose="02020603050405020304" pitchFamily="18" charset="0"/>
              </a:defRPr>
            </a:lvl4pPr>
            <a:lvl5pPr marL="2057400" indent="-228600">
              <a:spcBef>
                <a:spcPct val="20000"/>
              </a:spcBef>
              <a:buChar char="»"/>
              <a:tabLst>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Phân</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tích</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hàng</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hoá</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tức</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b="1" u="sng" dirty="0" err="1">
                <a:latin typeface="Arial" panose="020B0604020202020204" pitchFamily="34" charset="0"/>
                <a:ea typeface="Times New Roman" panose="02020603050405020304" pitchFamily="18" charset="0"/>
                <a:cs typeface="Arial" panose="020B0604020202020204" pitchFamily="34" charset="0"/>
              </a:rPr>
              <a:t>phân</a:t>
            </a:r>
            <a:r>
              <a:rPr lang="en-US" sz="2000" b="1" u="sng" dirty="0">
                <a:latin typeface="Arial" panose="020B0604020202020204" pitchFamily="34" charset="0"/>
                <a:ea typeface="Times New Roman" panose="02020603050405020304" pitchFamily="18" charset="0"/>
                <a:cs typeface="Arial" panose="020B0604020202020204" pitchFamily="34" charset="0"/>
              </a:rPr>
              <a:t> </a:t>
            </a:r>
            <a:r>
              <a:rPr lang="en-US" sz="2000" b="1" u="sng" dirty="0" err="1">
                <a:latin typeface="Arial" panose="020B0604020202020204" pitchFamily="34" charset="0"/>
                <a:ea typeface="Times New Roman" panose="02020603050405020304" pitchFamily="18" charset="0"/>
                <a:cs typeface="Arial" panose="020B0604020202020204" pitchFamily="34" charset="0"/>
              </a:rPr>
              <a:t>tích</a:t>
            </a:r>
            <a:r>
              <a:rPr lang="en-US" sz="2000" b="1" u="sng" dirty="0">
                <a:latin typeface="Arial" panose="020B0604020202020204" pitchFamily="34" charset="0"/>
                <a:ea typeface="Times New Roman" panose="02020603050405020304" pitchFamily="18" charset="0"/>
                <a:cs typeface="Arial" panose="020B0604020202020204" pitchFamily="34" charset="0"/>
              </a:rPr>
              <a:t> </a:t>
            </a:r>
            <a:r>
              <a:rPr lang="en-US" sz="2000" b="1" u="sng" dirty="0" err="1">
                <a:latin typeface="Arial" panose="020B0604020202020204" pitchFamily="34" charset="0"/>
                <a:ea typeface="Times New Roman" panose="02020603050405020304" pitchFamily="18" charset="0"/>
                <a:cs typeface="Arial" panose="020B0604020202020204" pitchFamily="34" charset="0"/>
              </a:rPr>
              <a:t>giá</a:t>
            </a:r>
            <a:r>
              <a:rPr lang="en-US" sz="2000" b="1" u="sng" dirty="0">
                <a:latin typeface="Arial" panose="020B0604020202020204" pitchFamily="34" charset="0"/>
                <a:ea typeface="Times New Roman" panose="02020603050405020304" pitchFamily="18" charset="0"/>
                <a:cs typeface="Arial" panose="020B0604020202020204" pitchFamily="34" charset="0"/>
              </a:rPr>
              <a:t> </a:t>
            </a:r>
            <a:r>
              <a:rPr lang="en-US" sz="2000" b="1" u="sng" dirty="0" err="1">
                <a:latin typeface="Arial" panose="020B0604020202020204" pitchFamily="34" charset="0"/>
                <a:ea typeface="Times New Roman" panose="02020603050405020304" pitchFamily="18" charset="0"/>
                <a:cs typeface="Arial" panose="020B0604020202020204" pitchFamily="34" charset="0"/>
              </a:rPr>
              <a:t>trị</a:t>
            </a:r>
            <a:r>
              <a:rPr lang="en-US" sz="2000" b="1" u="sng" dirty="0">
                <a:latin typeface="Arial" panose="020B0604020202020204" pitchFamily="34" charset="0"/>
                <a:ea typeface="Times New Roman" panose="02020603050405020304" pitchFamily="18" charset="0"/>
                <a:cs typeface="Arial" panose="020B0604020202020204" pitchFamily="34" charset="0"/>
              </a:rPr>
              <a:t> </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phân</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tích</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cái</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cơ</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sở</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cả</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phạm</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trù</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kinh</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tế</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học</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70C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PTSX TBCN.</a:t>
            </a:r>
          </a:p>
        </p:txBody>
      </p:sp>
      <p:pic>
        <p:nvPicPr>
          <p:cNvPr id="25" name="Picture 2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31123901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4035"/>
                                        </p:tgtEl>
                                        <p:attrNameLst>
                                          <p:attrName>style.visibility</p:attrName>
                                        </p:attrNameLst>
                                      </p:cBhvr>
                                      <p:to>
                                        <p:strVal val="visible"/>
                                      </p:to>
                                    </p:set>
                                    <p:anim calcmode="lin" valueType="num">
                                      <p:cBhvr>
                                        <p:cTn id="13" dur="1000" fill="hold"/>
                                        <p:tgtEl>
                                          <p:spTgt spid="44035"/>
                                        </p:tgtEl>
                                        <p:attrNameLst>
                                          <p:attrName>ppt_w</p:attrName>
                                        </p:attrNameLst>
                                      </p:cBhvr>
                                      <p:tavLst>
                                        <p:tav tm="0">
                                          <p:val>
                                            <p:fltVal val="0"/>
                                          </p:val>
                                        </p:tav>
                                        <p:tav tm="100000">
                                          <p:val>
                                            <p:strVal val="#ppt_w"/>
                                          </p:val>
                                        </p:tav>
                                      </p:tavLst>
                                    </p:anim>
                                    <p:anim calcmode="lin" valueType="num">
                                      <p:cBhvr>
                                        <p:cTn id="14" dur="1000" fill="hold"/>
                                        <p:tgtEl>
                                          <p:spTgt spid="44035"/>
                                        </p:tgtEl>
                                        <p:attrNameLst>
                                          <p:attrName>ppt_h</p:attrName>
                                        </p:attrNameLst>
                                      </p:cBhvr>
                                      <p:tavLst>
                                        <p:tav tm="0">
                                          <p:val>
                                            <p:fltVal val="0"/>
                                          </p:val>
                                        </p:tav>
                                        <p:tav tm="100000">
                                          <p:val>
                                            <p:strVal val="#ppt_h"/>
                                          </p:val>
                                        </p:tav>
                                      </p:tavLst>
                                    </p:anim>
                                    <p:anim calcmode="lin" valueType="num">
                                      <p:cBhvr>
                                        <p:cTn id="15" dur="1000" fill="hold"/>
                                        <p:tgtEl>
                                          <p:spTgt spid="44035"/>
                                        </p:tgtEl>
                                        <p:attrNameLst>
                                          <p:attrName>style.rotation</p:attrName>
                                        </p:attrNameLst>
                                      </p:cBhvr>
                                      <p:tavLst>
                                        <p:tav tm="0">
                                          <p:val>
                                            <p:fltVal val="90"/>
                                          </p:val>
                                        </p:tav>
                                        <p:tav tm="100000">
                                          <p:val>
                                            <p:fltVal val="0"/>
                                          </p:val>
                                        </p:tav>
                                      </p:tavLst>
                                    </p:anim>
                                    <p:animEffect transition="in" filter="fade">
                                      <p:cBhvr>
                                        <p:cTn id="16" dur="1000"/>
                                        <p:tgtEl>
                                          <p:spTgt spid="44035"/>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44036"/>
                                        </p:tgtEl>
                                        <p:attrNameLst>
                                          <p:attrName>style.visibility</p:attrName>
                                        </p:attrNameLst>
                                      </p:cBhvr>
                                      <p:to>
                                        <p:strVal val="visible"/>
                                      </p:to>
                                    </p:set>
                                    <p:animEffect transition="in" filter="fade">
                                      <p:cBhvr>
                                        <p:cTn id="21" dur="1000"/>
                                        <p:tgtEl>
                                          <p:spTgt spid="44036"/>
                                        </p:tgtEl>
                                      </p:cBhvr>
                                    </p:animEffect>
                                    <p:anim calcmode="lin" valueType="num">
                                      <p:cBhvr>
                                        <p:cTn id="22" dur="1000" fill="hold"/>
                                        <p:tgtEl>
                                          <p:spTgt spid="44036"/>
                                        </p:tgtEl>
                                        <p:attrNameLst>
                                          <p:attrName>ppt_x</p:attrName>
                                        </p:attrNameLst>
                                      </p:cBhvr>
                                      <p:tavLst>
                                        <p:tav tm="0">
                                          <p:val>
                                            <p:strVal val="#ppt_x"/>
                                          </p:val>
                                        </p:tav>
                                        <p:tav tm="100000">
                                          <p:val>
                                            <p:strVal val="#ppt_x"/>
                                          </p:val>
                                        </p:tav>
                                      </p:tavLst>
                                    </p:anim>
                                    <p:anim calcmode="lin" valueType="num">
                                      <p:cBhvr>
                                        <p:cTn id="23" dur="1000" fill="hold"/>
                                        <p:tgtEl>
                                          <p:spTgt spid="44036"/>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44037"/>
                                        </p:tgtEl>
                                        <p:attrNameLst>
                                          <p:attrName>style.visibility</p:attrName>
                                        </p:attrNameLst>
                                      </p:cBhvr>
                                      <p:to>
                                        <p:strVal val="visible"/>
                                      </p:to>
                                    </p:set>
                                    <p:animEffect transition="in" filter="fade">
                                      <p:cBhvr>
                                        <p:cTn id="26" dur="1000"/>
                                        <p:tgtEl>
                                          <p:spTgt spid="44037"/>
                                        </p:tgtEl>
                                      </p:cBhvr>
                                    </p:animEffect>
                                    <p:anim calcmode="lin" valueType="num">
                                      <p:cBhvr>
                                        <p:cTn id="27" dur="1000" fill="hold"/>
                                        <p:tgtEl>
                                          <p:spTgt spid="44037"/>
                                        </p:tgtEl>
                                        <p:attrNameLst>
                                          <p:attrName>ppt_x</p:attrName>
                                        </p:attrNameLst>
                                      </p:cBhvr>
                                      <p:tavLst>
                                        <p:tav tm="0">
                                          <p:val>
                                            <p:strVal val="#ppt_x"/>
                                          </p:val>
                                        </p:tav>
                                        <p:tav tm="100000">
                                          <p:val>
                                            <p:strVal val="#ppt_x"/>
                                          </p:val>
                                        </p:tav>
                                      </p:tavLst>
                                    </p:anim>
                                    <p:anim calcmode="lin" valueType="num">
                                      <p:cBhvr>
                                        <p:cTn id="28" dur="1000" fill="hold"/>
                                        <p:tgtEl>
                                          <p:spTgt spid="44037"/>
                                        </p:tgtEl>
                                        <p:attrNameLst>
                                          <p:attrName>ppt_y</p:attrName>
                                        </p:attrNameLst>
                                      </p:cBhvr>
                                      <p:tavLst>
                                        <p:tav tm="0">
                                          <p:val>
                                            <p:strVal val="#ppt_y+.1"/>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42" presetClass="entr" presetSubtype="0" fill="hold" nodeType="clickEffect">
                                  <p:stCondLst>
                                    <p:cond delay="0"/>
                                  </p:stCondLst>
                                  <p:childTnLst>
                                    <p:set>
                                      <p:cBhvr>
                                        <p:cTn id="32" dur="1" fill="hold">
                                          <p:stCondLst>
                                            <p:cond delay="0"/>
                                          </p:stCondLst>
                                        </p:cTn>
                                        <p:tgtEl>
                                          <p:spTgt spid="44038"/>
                                        </p:tgtEl>
                                        <p:attrNameLst>
                                          <p:attrName>style.visibility</p:attrName>
                                        </p:attrNameLst>
                                      </p:cBhvr>
                                      <p:to>
                                        <p:strVal val="visible"/>
                                      </p:to>
                                    </p:set>
                                    <p:animEffect transition="in" filter="fade">
                                      <p:cBhvr>
                                        <p:cTn id="33" dur="1000"/>
                                        <p:tgtEl>
                                          <p:spTgt spid="44038"/>
                                        </p:tgtEl>
                                      </p:cBhvr>
                                    </p:animEffect>
                                    <p:anim calcmode="lin" valueType="num">
                                      <p:cBhvr>
                                        <p:cTn id="34" dur="1000" fill="hold"/>
                                        <p:tgtEl>
                                          <p:spTgt spid="44038"/>
                                        </p:tgtEl>
                                        <p:attrNameLst>
                                          <p:attrName>ppt_x</p:attrName>
                                        </p:attrNameLst>
                                      </p:cBhvr>
                                      <p:tavLst>
                                        <p:tav tm="0">
                                          <p:val>
                                            <p:strVal val="#ppt_x"/>
                                          </p:val>
                                        </p:tav>
                                        <p:tav tm="100000">
                                          <p:val>
                                            <p:strVal val="#ppt_x"/>
                                          </p:val>
                                        </p:tav>
                                      </p:tavLst>
                                    </p:anim>
                                    <p:anim calcmode="lin" valueType="num">
                                      <p:cBhvr>
                                        <p:cTn id="35" dur="1000" fill="hold"/>
                                        <p:tgtEl>
                                          <p:spTgt spid="44038"/>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44039"/>
                                        </p:tgtEl>
                                        <p:attrNameLst>
                                          <p:attrName>style.visibility</p:attrName>
                                        </p:attrNameLst>
                                      </p:cBhvr>
                                      <p:to>
                                        <p:strVal val="visible"/>
                                      </p:to>
                                    </p:set>
                                    <p:animEffect transition="in" filter="fade">
                                      <p:cBhvr>
                                        <p:cTn id="38" dur="1000"/>
                                        <p:tgtEl>
                                          <p:spTgt spid="44039"/>
                                        </p:tgtEl>
                                      </p:cBhvr>
                                    </p:animEffect>
                                    <p:anim calcmode="lin" valueType="num">
                                      <p:cBhvr>
                                        <p:cTn id="39" dur="1000" fill="hold"/>
                                        <p:tgtEl>
                                          <p:spTgt spid="44039"/>
                                        </p:tgtEl>
                                        <p:attrNameLst>
                                          <p:attrName>ppt_x</p:attrName>
                                        </p:attrNameLst>
                                      </p:cBhvr>
                                      <p:tavLst>
                                        <p:tav tm="0">
                                          <p:val>
                                            <p:strVal val="#ppt_x"/>
                                          </p:val>
                                        </p:tav>
                                        <p:tav tm="100000">
                                          <p:val>
                                            <p:strVal val="#ppt_x"/>
                                          </p:val>
                                        </p:tav>
                                      </p:tavLst>
                                    </p:anim>
                                    <p:anim calcmode="lin" valueType="num">
                                      <p:cBhvr>
                                        <p:cTn id="40" dur="1000" fill="hold"/>
                                        <p:tgtEl>
                                          <p:spTgt spid="44039"/>
                                        </p:tgtEl>
                                        <p:attrNameLst>
                                          <p:attrName>ppt_y</p:attrName>
                                        </p:attrNameLst>
                                      </p:cBhvr>
                                      <p:tavLst>
                                        <p:tav tm="0">
                                          <p:val>
                                            <p:strVal val="#ppt_y+.1"/>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42" presetClass="entr" presetSubtype="0" fill="hold" nodeType="clickEffect">
                                  <p:stCondLst>
                                    <p:cond delay="0"/>
                                  </p:stCondLst>
                                  <p:childTnLst>
                                    <p:set>
                                      <p:cBhvr>
                                        <p:cTn id="44" dur="1" fill="hold">
                                          <p:stCondLst>
                                            <p:cond delay="0"/>
                                          </p:stCondLst>
                                        </p:cTn>
                                        <p:tgtEl>
                                          <p:spTgt spid="44040"/>
                                        </p:tgtEl>
                                        <p:attrNameLst>
                                          <p:attrName>style.visibility</p:attrName>
                                        </p:attrNameLst>
                                      </p:cBhvr>
                                      <p:to>
                                        <p:strVal val="visible"/>
                                      </p:to>
                                    </p:set>
                                    <p:animEffect transition="in" filter="fade">
                                      <p:cBhvr>
                                        <p:cTn id="45" dur="1000"/>
                                        <p:tgtEl>
                                          <p:spTgt spid="44040"/>
                                        </p:tgtEl>
                                      </p:cBhvr>
                                    </p:animEffect>
                                    <p:anim calcmode="lin" valueType="num">
                                      <p:cBhvr>
                                        <p:cTn id="46" dur="1000" fill="hold"/>
                                        <p:tgtEl>
                                          <p:spTgt spid="44040"/>
                                        </p:tgtEl>
                                        <p:attrNameLst>
                                          <p:attrName>ppt_x</p:attrName>
                                        </p:attrNameLst>
                                      </p:cBhvr>
                                      <p:tavLst>
                                        <p:tav tm="0">
                                          <p:val>
                                            <p:strVal val="#ppt_x"/>
                                          </p:val>
                                        </p:tav>
                                        <p:tav tm="100000">
                                          <p:val>
                                            <p:strVal val="#ppt_x"/>
                                          </p:val>
                                        </p:tav>
                                      </p:tavLst>
                                    </p:anim>
                                    <p:anim calcmode="lin" valueType="num">
                                      <p:cBhvr>
                                        <p:cTn id="47" dur="1000" fill="hold"/>
                                        <p:tgtEl>
                                          <p:spTgt spid="44040"/>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44041"/>
                                        </p:tgtEl>
                                        <p:attrNameLst>
                                          <p:attrName>style.visibility</p:attrName>
                                        </p:attrNameLst>
                                      </p:cBhvr>
                                      <p:to>
                                        <p:strVal val="visible"/>
                                      </p:to>
                                    </p:set>
                                    <p:animEffect transition="in" filter="fade">
                                      <p:cBhvr>
                                        <p:cTn id="50" dur="1000"/>
                                        <p:tgtEl>
                                          <p:spTgt spid="44041"/>
                                        </p:tgtEl>
                                      </p:cBhvr>
                                    </p:animEffect>
                                    <p:anim calcmode="lin" valueType="num">
                                      <p:cBhvr>
                                        <p:cTn id="51" dur="1000" fill="hold"/>
                                        <p:tgtEl>
                                          <p:spTgt spid="44041"/>
                                        </p:tgtEl>
                                        <p:attrNameLst>
                                          <p:attrName>ppt_x</p:attrName>
                                        </p:attrNameLst>
                                      </p:cBhvr>
                                      <p:tavLst>
                                        <p:tav tm="0">
                                          <p:val>
                                            <p:strVal val="#ppt_x"/>
                                          </p:val>
                                        </p:tav>
                                        <p:tav tm="100000">
                                          <p:val>
                                            <p:strVal val="#ppt_x"/>
                                          </p:val>
                                        </p:tav>
                                      </p:tavLst>
                                    </p:anim>
                                    <p:anim calcmode="lin" valueType="num">
                                      <p:cBhvr>
                                        <p:cTn id="52" dur="1000" fill="hold"/>
                                        <p:tgtEl>
                                          <p:spTgt spid="4404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4035" grpId="0"/>
      <p:bldP spid="44037" grpId="0"/>
      <p:bldP spid="44039" grpId="0"/>
      <p:bldP spid="44041"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p:cNvSpPr>
            <a:spLocks noChangeArrowheads="1"/>
          </p:cNvSpPr>
          <p:nvPr/>
        </p:nvSpPr>
        <p:spPr bwMode="auto">
          <a:xfrm>
            <a:off x="3709988" y="1101437"/>
            <a:ext cx="44438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indent="5334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Ø"/>
            </a:pPr>
            <a:r>
              <a:rPr lang="en-US" sz="2400" b="1" dirty="0" err="1">
                <a:solidFill>
                  <a:srgbClr val="660066"/>
                </a:solidFill>
                <a:latin typeface="Abel"/>
                <a:cs typeface="Times New Roman" panose="02020603050405020304" pitchFamily="18" charset="0"/>
              </a:rPr>
              <a:t>Thuộc</a:t>
            </a:r>
            <a:r>
              <a:rPr lang="en-US" sz="2400" b="1" dirty="0">
                <a:solidFill>
                  <a:srgbClr val="660066"/>
                </a:solidFill>
                <a:latin typeface="Abel"/>
                <a:cs typeface="Times New Roman" panose="02020603050405020304" pitchFamily="18" charset="0"/>
              </a:rPr>
              <a:t> </a:t>
            </a:r>
            <a:r>
              <a:rPr lang="en-US" sz="2400" b="1" dirty="0" err="1">
                <a:solidFill>
                  <a:srgbClr val="660066"/>
                </a:solidFill>
                <a:latin typeface="Abel"/>
                <a:cs typeface="Times New Roman" panose="02020603050405020304" pitchFamily="18" charset="0"/>
              </a:rPr>
              <a:t>tính</a:t>
            </a:r>
            <a:r>
              <a:rPr lang="en-US" sz="2400" b="1" dirty="0">
                <a:solidFill>
                  <a:srgbClr val="660066"/>
                </a:solidFill>
                <a:latin typeface="Abel"/>
                <a:cs typeface="Times New Roman" panose="02020603050405020304" pitchFamily="18" charset="0"/>
              </a:rPr>
              <a:t> </a:t>
            </a:r>
            <a:r>
              <a:rPr lang="en-US" sz="2400" b="1" dirty="0" err="1">
                <a:solidFill>
                  <a:srgbClr val="660066"/>
                </a:solidFill>
                <a:latin typeface="Abel"/>
                <a:cs typeface="Times New Roman" panose="02020603050405020304" pitchFamily="18" charset="0"/>
              </a:rPr>
              <a:t>của</a:t>
            </a:r>
            <a:r>
              <a:rPr lang="en-US" sz="2400" b="1" dirty="0">
                <a:solidFill>
                  <a:srgbClr val="660066"/>
                </a:solidFill>
                <a:latin typeface="Abel"/>
                <a:cs typeface="Times New Roman" panose="02020603050405020304" pitchFamily="18" charset="0"/>
              </a:rPr>
              <a:t> </a:t>
            </a:r>
            <a:r>
              <a:rPr lang="en-US" sz="2400" b="1" dirty="0" err="1">
                <a:solidFill>
                  <a:srgbClr val="660066"/>
                </a:solidFill>
                <a:latin typeface="Abel"/>
                <a:cs typeface="Times New Roman" panose="02020603050405020304" pitchFamily="18" charset="0"/>
              </a:rPr>
              <a:t>hàng</a:t>
            </a:r>
            <a:r>
              <a:rPr lang="en-US" sz="2400" b="1" dirty="0">
                <a:solidFill>
                  <a:srgbClr val="660066"/>
                </a:solidFill>
                <a:latin typeface="Abel"/>
                <a:cs typeface="Times New Roman" panose="02020603050405020304" pitchFamily="18" charset="0"/>
              </a:rPr>
              <a:t> </a:t>
            </a:r>
            <a:r>
              <a:rPr lang="en-US" sz="2400" b="1" dirty="0" err="1">
                <a:solidFill>
                  <a:srgbClr val="660066"/>
                </a:solidFill>
                <a:latin typeface="Abel"/>
                <a:cs typeface="Times New Roman" panose="02020603050405020304" pitchFamily="18" charset="0"/>
              </a:rPr>
              <a:t>hoá</a:t>
            </a:r>
            <a:r>
              <a:rPr lang="en-US" sz="2400" b="1" dirty="0">
                <a:solidFill>
                  <a:srgbClr val="660066"/>
                </a:solidFill>
                <a:latin typeface="Abel"/>
                <a:cs typeface="Times New Roman" panose="02020603050405020304" pitchFamily="18" charset="0"/>
              </a:rPr>
              <a:t> </a:t>
            </a:r>
          </a:p>
        </p:txBody>
      </p:sp>
      <p:sp>
        <p:nvSpPr>
          <p:cNvPr id="6" name="Oval 5"/>
          <p:cNvSpPr txBox="1">
            <a:spLocks noChangeArrowheads="1"/>
          </p:cNvSpPr>
          <p:nvPr/>
        </p:nvSpPr>
        <p:spPr>
          <a:xfrm>
            <a:off x="3776490" y="1770610"/>
            <a:ext cx="4800600" cy="4343400"/>
          </a:xfrm>
          <a:prstGeom prst="ellipse">
            <a:avLst/>
          </a:prstGeom>
          <a:solidFill>
            <a:srgbClr val="808000"/>
          </a:solidFill>
          <a:ln>
            <a:solidFill>
              <a:schemeClr val="tx1"/>
            </a:solidFill>
            <a:round/>
            <a:headEnd/>
            <a:tailEnd/>
          </a:ln>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algn="ctr" defTabSz="914400" eaLnBrk="1" hangingPunct="1">
              <a:lnSpc>
                <a:spcPct val="90000"/>
              </a:lnSpc>
              <a:buNone/>
              <a:defRPr/>
            </a:pPr>
            <a:endParaRPr lang="en-AU" altLang="en-US" sz="2400" u="sng" kern="0">
              <a:solidFill>
                <a:srgbClr val="000000"/>
              </a:solidFill>
            </a:endParaRPr>
          </a:p>
          <a:p>
            <a:pPr algn="ctr" defTabSz="914400" eaLnBrk="1" hangingPunct="1">
              <a:lnSpc>
                <a:spcPct val="90000"/>
              </a:lnSpc>
              <a:buNone/>
              <a:defRPr/>
            </a:pPr>
            <a:endParaRPr lang="en-AU" altLang="en-US" sz="2400" u="sng" kern="0">
              <a:solidFill>
                <a:srgbClr val="000000"/>
              </a:solidFill>
            </a:endParaRPr>
          </a:p>
          <a:p>
            <a:pPr algn="ctr" defTabSz="914400" eaLnBrk="1" hangingPunct="1">
              <a:lnSpc>
                <a:spcPct val="90000"/>
              </a:lnSpc>
              <a:buNone/>
              <a:defRPr/>
            </a:pPr>
            <a:r>
              <a:rPr lang="en-AU" altLang="en-US" sz="4000" kern="0">
                <a:solidFill>
                  <a:srgbClr val="FFFFFF"/>
                </a:solidFill>
              </a:rPr>
              <a:t>H</a:t>
            </a:r>
            <a:r>
              <a:rPr lang="en-US" altLang="en-US" sz="4000" kern="0">
                <a:solidFill>
                  <a:srgbClr val="FFFFFF"/>
                </a:solidFill>
              </a:rPr>
              <a:t>ÀNG</a:t>
            </a:r>
          </a:p>
          <a:p>
            <a:pPr algn="ctr" defTabSz="914400" eaLnBrk="1" hangingPunct="1">
              <a:lnSpc>
                <a:spcPct val="90000"/>
              </a:lnSpc>
              <a:buNone/>
              <a:defRPr/>
            </a:pPr>
            <a:r>
              <a:rPr lang="en-US" altLang="en-US" sz="4000" kern="0">
                <a:solidFill>
                  <a:srgbClr val="FFFFFF"/>
                </a:solidFill>
              </a:rPr>
              <a:t>HOÁ</a:t>
            </a:r>
          </a:p>
          <a:p>
            <a:pPr algn="ctr" defTabSz="914400" eaLnBrk="1" hangingPunct="1">
              <a:lnSpc>
                <a:spcPct val="90000"/>
              </a:lnSpc>
              <a:buNone/>
              <a:defRPr/>
            </a:pPr>
            <a:endParaRPr lang="en-US" altLang="en-US" sz="2400" kern="0">
              <a:solidFill>
                <a:srgbClr val="000000"/>
              </a:solidFill>
            </a:endParaRPr>
          </a:p>
        </p:txBody>
      </p:sp>
      <p:sp>
        <p:nvSpPr>
          <p:cNvPr id="7" name="Rectangle 6"/>
          <p:cNvSpPr>
            <a:spLocks noChangeArrowheads="1"/>
          </p:cNvSpPr>
          <p:nvPr/>
        </p:nvSpPr>
        <p:spPr bwMode="auto">
          <a:xfrm>
            <a:off x="1905000" y="1563102"/>
            <a:ext cx="2465388" cy="4343400"/>
          </a:xfrm>
          <a:prstGeom prst="rect">
            <a:avLst/>
          </a:prstGeom>
          <a:solidFill>
            <a:srgbClr val="000066"/>
          </a:solidFill>
          <a:ln>
            <a:solidFill>
              <a:schemeClr val="accent5"/>
            </a:solidFill>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defTabSz="914400" fontAlgn="base">
              <a:spcBef>
                <a:spcPct val="0"/>
              </a:spcBef>
              <a:spcAft>
                <a:spcPct val="0"/>
              </a:spcAft>
              <a:defRPr/>
            </a:pPr>
            <a:r>
              <a:rPr lang="en-AU" altLang="en-US" sz="4000" b="1" dirty="0">
                <a:solidFill>
                  <a:srgbClr val="FFFFFF"/>
                </a:solidFill>
              </a:rPr>
              <a:t>GI</a:t>
            </a:r>
            <a:r>
              <a:rPr lang="en-US" altLang="en-US" sz="4000" b="1" dirty="0">
                <a:solidFill>
                  <a:srgbClr val="FFFFFF"/>
                </a:solidFill>
              </a:rPr>
              <a:t>Á </a:t>
            </a:r>
          </a:p>
          <a:p>
            <a:pPr algn="ctr" defTabSz="914400" fontAlgn="base">
              <a:spcBef>
                <a:spcPct val="0"/>
              </a:spcBef>
              <a:spcAft>
                <a:spcPct val="0"/>
              </a:spcAft>
              <a:defRPr/>
            </a:pPr>
            <a:r>
              <a:rPr lang="en-US" altLang="en-US" sz="4000" b="1" dirty="0">
                <a:solidFill>
                  <a:srgbClr val="FFFFFF"/>
                </a:solidFill>
              </a:rPr>
              <a:t>TRỊ </a:t>
            </a:r>
          </a:p>
          <a:p>
            <a:pPr algn="ctr" defTabSz="914400" fontAlgn="base">
              <a:spcBef>
                <a:spcPct val="0"/>
              </a:spcBef>
              <a:spcAft>
                <a:spcPct val="0"/>
              </a:spcAft>
              <a:defRPr/>
            </a:pPr>
            <a:r>
              <a:rPr lang="en-US" altLang="en-US" sz="4000" b="1" dirty="0">
                <a:solidFill>
                  <a:srgbClr val="FFFFFF"/>
                </a:solidFill>
              </a:rPr>
              <a:t>SỬ </a:t>
            </a:r>
          </a:p>
          <a:p>
            <a:pPr algn="ctr" defTabSz="914400" fontAlgn="base">
              <a:spcBef>
                <a:spcPct val="0"/>
              </a:spcBef>
              <a:spcAft>
                <a:spcPct val="0"/>
              </a:spcAft>
              <a:defRPr/>
            </a:pPr>
            <a:r>
              <a:rPr lang="en-US" altLang="en-US" sz="4000" b="1" dirty="0">
                <a:solidFill>
                  <a:srgbClr val="FFFFFF"/>
                </a:solidFill>
              </a:rPr>
              <a:t>DỤNG</a:t>
            </a:r>
          </a:p>
        </p:txBody>
      </p:sp>
      <p:sp>
        <p:nvSpPr>
          <p:cNvPr id="8" name="Rectangle 7"/>
          <p:cNvSpPr>
            <a:spLocks noChangeArrowheads="1"/>
          </p:cNvSpPr>
          <p:nvPr/>
        </p:nvSpPr>
        <p:spPr bwMode="auto">
          <a:xfrm>
            <a:off x="7848600" y="1563102"/>
            <a:ext cx="2438400" cy="4343400"/>
          </a:xfrm>
          <a:prstGeom prst="rect">
            <a:avLst/>
          </a:prstGeom>
          <a:solidFill>
            <a:srgbClr val="660066"/>
          </a:solidFill>
          <a:ln>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defTabSz="914400" fontAlgn="base">
              <a:spcBef>
                <a:spcPct val="0"/>
              </a:spcBef>
              <a:spcAft>
                <a:spcPct val="0"/>
              </a:spcAft>
              <a:defRPr/>
            </a:pPr>
            <a:r>
              <a:rPr lang="en-AU" altLang="en-US" sz="4000" b="1" dirty="0">
                <a:solidFill>
                  <a:srgbClr val="FFFFFF"/>
                </a:solidFill>
              </a:rPr>
              <a:t>GI</a:t>
            </a:r>
            <a:r>
              <a:rPr lang="en-US" altLang="en-US" sz="4000" b="1" dirty="0">
                <a:solidFill>
                  <a:srgbClr val="FFFFFF"/>
                </a:solidFill>
              </a:rPr>
              <a:t>Á</a:t>
            </a:r>
          </a:p>
          <a:p>
            <a:pPr algn="ctr" defTabSz="914400" fontAlgn="base">
              <a:spcBef>
                <a:spcPct val="0"/>
              </a:spcBef>
              <a:spcAft>
                <a:spcPct val="0"/>
              </a:spcAft>
              <a:defRPr/>
            </a:pPr>
            <a:r>
              <a:rPr lang="en-US" altLang="en-US" sz="4000" b="1" dirty="0">
                <a:solidFill>
                  <a:srgbClr val="FFFFFF"/>
                </a:solidFill>
              </a:rPr>
              <a:t> TRỊ</a:t>
            </a:r>
          </a:p>
        </p:txBody>
      </p:sp>
      <p:pic>
        <p:nvPicPr>
          <p:cNvPr id="9" name="Picture 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0778766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0"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wedge">
                                      <p:cBhvr>
                                        <p:cTn id="13" dur="2000"/>
                                        <p:tgtEl>
                                          <p:spTgt spid="7"/>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1" presetClass="entr" presetSubtype="1" fill="hold" grpId="0" nodeType="click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wheel(1)">
                                      <p:cBhvr>
                                        <p:cTn id="18"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p:cNvSpPr>
            <a:spLocks noChangeArrowheads="1"/>
          </p:cNvSpPr>
          <p:nvPr/>
        </p:nvSpPr>
        <p:spPr bwMode="auto">
          <a:xfrm>
            <a:off x="1406489" y="1410771"/>
            <a:ext cx="9829800" cy="76944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200" b="1" dirty="0" err="1">
                <a:solidFill>
                  <a:srgbClr val="C00000"/>
                </a:solidFill>
                <a:latin typeface="Arial" panose="020B0604020202020204" pitchFamily="34" charset="0"/>
              </a:rPr>
              <a:t>Giá</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trị</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sử</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dụng</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của</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hàng</a:t>
            </a:r>
            <a:r>
              <a:rPr lang="en-US" sz="2200" b="1" dirty="0">
                <a:solidFill>
                  <a:srgbClr val="C00000"/>
                </a:solidFill>
                <a:latin typeface="Arial" panose="020B0604020202020204" pitchFamily="34" charset="0"/>
              </a:rPr>
              <a:t> </a:t>
            </a:r>
            <a:r>
              <a:rPr lang="en-US" sz="2200" b="1" dirty="0" err="1">
                <a:solidFill>
                  <a:srgbClr val="C00000"/>
                </a:solidFill>
                <a:latin typeface="Arial" panose="020B0604020202020204" pitchFamily="34" charset="0"/>
              </a:rPr>
              <a:t>hóa</a:t>
            </a:r>
            <a:r>
              <a:rPr lang="en-US" sz="2200" b="1" dirty="0">
                <a:solidFill>
                  <a:srgbClr val="C00000"/>
                </a:solidFill>
                <a:latin typeface="Arial" panose="020B0604020202020204" pitchFamily="34" charset="0"/>
              </a:rPr>
              <a:t>: </a:t>
            </a:r>
            <a:r>
              <a:rPr lang="en-US" sz="2200" dirty="0" err="1">
                <a:solidFill>
                  <a:srgbClr val="0070C0"/>
                </a:solidFill>
                <a:latin typeface="Arial" panose="020B0604020202020204" pitchFamily="34" charset="0"/>
              </a:rPr>
              <a:t>Là</a:t>
            </a:r>
            <a:r>
              <a:rPr lang="en-US" sz="2200" dirty="0">
                <a:solidFill>
                  <a:srgbClr val="0070C0"/>
                </a:solidFill>
                <a:latin typeface="Arial" panose="020B0604020202020204" pitchFamily="34" charset="0"/>
              </a:rPr>
              <a:t> </a:t>
            </a:r>
            <a:r>
              <a:rPr lang="en-US" sz="2200" b="1" dirty="0" err="1">
                <a:solidFill>
                  <a:srgbClr val="663300"/>
                </a:solidFill>
                <a:latin typeface="Arial" panose="020B0604020202020204" pitchFamily="34" charset="0"/>
              </a:rPr>
              <a:t>công</a:t>
            </a:r>
            <a:r>
              <a:rPr lang="en-US" sz="2200" b="1" dirty="0">
                <a:solidFill>
                  <a:srgbClr val="663300"/>
                </a:solidFill>
                <a:latin typeface="Arial" panose="020B0604020202020204" pitchFamily="34" charset="0"/>
              </a:rPr>
              <a:t> </a:t>
            </a:r>
            <a:r>
              <a:rPr lang="en-US" sz="2200" b="1" dirty="0" err="1">
                <a:solidFill>
                  <a:srgbClr val="663300"/>
                </a:solidFill>
                <a:latin typeface="Arial" panose="020B0604020202020204" pitchFamily="34" charset="0"/>
              </a:rPr>
              <a:t>dụng</a:t>
            </a:r>
            <a:r>
              <a:rPr lang="en-US" sz="2200" b="1" dirty="0">
                <a:solidFill>
                  <a:srgbClr val="663300"/>
                </a:solidFill>
                <a:latin typeface="Arial" panose="020B0604020202020204" pitchFamily="34" charset="0"/>
              </a:rPr>
              <a:t> </a:t>
            </a:r>
            <a:r>
              <a:rPr lang="en-US" sz="2200" dirty="0" err="1">
                <a:solidFill>
                  <a:srgbClr val="0070C0"/>
                </a:solidFill>
                <a:latin typeface="Arial" panose="020B0604020202020204" pitchFamily="34" charset="0"/>
              </a:rPr>
              <a:t>của</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sản</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phẩm</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có</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thể</a:t>
            </a:r>
            <a:r>
              <a:rPr lang="en-US" sz="2200" dirty="0">
                <a:solidFill>
                  <a:srgbClr val="0070C0"/>
                </a:solidFill>
                <a:latin typeface="Arial" panose="020B0604020202020204" pitchFamily="34" charset="0"/>
              </a:rPr>
              <a:t> </a:t>
            </a:r>
            <a:r>
              <a:rPr lang="en-US" sz="2200" b="1" dirty="0" err="1">
                <a:solidFill>
                  <a:srgbClr val="00B050"/>
                </a:solidFill>
                <a:latin typeface="Arial" panose="020B0604020202020204" pitchFamily="34" charset="0"/>
              </a:rPr>
              <a:t>thỏa</a:t>
            </a:r>
            <a:r>
              <a:rPr lang="en-US" sz="2200" b="1" dirty="0">
                <a:solidFill>
                  <a:srgbClr val="00B050"/>
                </a:solidFill>
                <a:latin typeface="Arial" panose="020B0604020202020204" pitchFamily="34" charset="0"/>
              </a:rPr>
              <a:t> </a:t>
            </a:r>
            <a:r>
              <a:rPr lang="en-US" sz="2200" b="1" dirty="0" err="1">
                <a:solidFill>
                  <a:srgbClr val="00B050"/>
                </a:solidFill>
                <a:latin typeface="Arial" panose="020B0604020202020204" pitchFamily="34" charset="0"/>
              </a:rPr>
              <a:t>mãn</a:t>
            </a:r>
            <a:r>
              <a:rPr lang="en-US" sz="2200" b="1" dirty="0">
                <a:solidFill>
                  <a:srgbClr val="00B050"/>
                </a:solidFill>
                <a:latin typeface="Arial" panose="020B0604020202020204" pitchFamily="34" charset="0"/>
              </a:rPr>
              <a:t> </a:t>
            </a:r>
            <a:r>
              <a:rPr lang="en-US" sz="2200" b="1" dirty="0" err="1">
                <a:solidFill>
                  <a:srgbClr val="00B050"/>
                </a:solidFill>
                <a:latin typeface="Arial" panose="020B0604020202020204" pitchFamily="34" charset="0"/>
              </a:rPr>
              <a:t>nhu</a:t>
            </a:r>
            <a:r>
              <a:rPr lang="en-US" sz="2200" b="1" dirty="0">
                <a:solidFill>
                  <a:srgbClr val="00B050"/>
                </a:solidFill>
                <a:latin typeface="Arial" panose="020B0604020202020204" pitchFamily="34" charset="0"/>
              </a:rPr>
              <a:t> </a:t>
            </a:r>
            <a:r>
              <a:rPr lang="en-US" sz="2200" b="1" dirty="0" err="1">
                <a:solidFill>
                  <a:srgbClr val="00B050"/>
                </a:solidFill>
                <a:latin typeface="Arial" panose="020B0604020202020204" pitchFamily="34" charset="0"/>
              </a:rPr>
              <a:t>cầu</a:t>
            </a:r>
            <a:r>
              <a:rPr lang="en-US" sz="2200" b="1" dirty="0">
                <a:solidFill>
                  <a:srgbClr val="00B050"/>
                </a:solidFill>
                <a:latin typeface="Arial" panose="020B0604020202020204" pitchFamily="34" charset="0"/>
              </a:rPr>
              <a:t> </a:t>
            </a:r>
            <a:r>
              <a:rPr lang="en-US" sz="2200" dirty="0" err="1">
                <a:solidFill>
                  <a:srgbClr val="0070C0"/>
                </a:solidFill>
                <a:latin typeface="Arial" panose="020B0604020202020204" pitchFamily="34" charset="0"/>
              </a:rPr>
              <a:t>nào</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đó</a:t>
            </a:r>
            <a:r>
              <a:rPr lang="en-US" sz="2200" dirty="0">
                <a:solidFill>
                  <a:srgbClr val="0070C0"/>
                </a:solidFill>
                <a:latin typeface="Arial" panose="020B0604020202020204" pitchFamily="34" charset="0"/>
              </a:rPr>
              <a:t> </a:t>
            </a:r>
            <a:r>
              <a:rPr lang="en-US" sz="2200" dirty="0" err="1">
                <a:solidFill>
                  <a:srgbClr val="0070C0"/>
                </a:solidFill>
                <a:latin typeface="Arial" panose="020B0604020202020204" pitchFamily="34" charset="0"/>
              </a:rPr>
              <a:t>của</a:t>
            </a:r>
            <a:r>
              <a:rPr lang="en-US" sz="2200" dirty="0">
                <a:solidFill>
                  <a:srgbClr val="0070C0"/>
                </a:solidFill>
                <a:latin typeface="Arial" panose="020B0604020202020204" pitchFamily="34" charset="0"/>
              </a:rPr>
              <a:t> con </a:t>
            </a:r>
            <a:r>
              <a:rPr lang="en-US" sz="2200" dirty="0" err="1">
                <a:solidFill>
                  <a:srgbClr val="0070C0"/>
                </a:solidFill>
                <a:latin typeface="Arial" panose="020B0604020202020204" pitchFamily="34" charset="0"/>
              </a:rPr>
              <a:t>người</a:t>
            </a:r>
            <a:r>
              <a:rPr lang="en-US" sz="2200" dirty="0">
                <a:solidFill>
                  <a:srgbClr val="0070C0"/>
                </a:solidFill>
                <a:latin typeface="Arial" panose="020B0604020202020204" pitchFamily="34" charset="0"/>
              </a:rPr>
              <a:t>.</a:t>
            </a:r>
          </a:p>
        </p:txBody>
      </p:sp>
      <p:pic>
        <p:nvPicPr>
          <p:cNvPr id="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64583" y="2119588"/>
            <a:ext cx="1628775" cy="1069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13"/>
          <p:cNvSpPr>
            <a:spLocks noChangeArrowheads="1"/>
          </p:cNvSpPr>
          <p:nvPr/>
        </p:nvSpPr>
        <p:spPr bwMode="auto">
          <a:xfrm>
            <a:off x="7848600" y="2180212"/>
            <a:ext cx="2438400" cy="947932"/>
          </a:xfrm>
          <a:prstGeom prst="rect">
            <a:avLst/>
          </a:prstGeom>
          <a:solidFill>
            <a:schemeClr val="bg1"/>
          </a:solidFill>
          <a:ln w="9525">
            <a:solidFill>
              <a:schemeClr val="tx1"/>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dirty="0" err="1">
                <a:solidFill>
                  <a:srgbClr val="000000"/>
                </a:solidFill>
                <a:latin typeface="Arial" panose="020B0604020202020204" pitchFamily="34" charset="0"/>
                <a:cs typeface="Arial" panose="020B0604020202020204" pitchFamily="34" charset="0"/>
              </a:rPr>
              <a:t>Ăn</a:t>
            </a:r>
            <a:endParaRPr lang="en-US" sz="2400" dirty="0">
              <a:solidFill>
                <a:srgbClr val="000000"/>
              </a:solidFill>
              <a:latin typeface="Arial" panose="020B0604020202020204" pitchFamily="34" charset="0"/>
              <a:cs typeface="Arial" panose="020B0604020202020204" pitchFamily="34" charset="0"/>
            </a:endParaRPr>
          </a:p>
        </p:txBody>
      </p:sp>
      <p:sp>
        <p:nvSpPr>
          <p:cNvPr id="7" name="Rectangle 15"/>
          <p:cNvSpPr>
            <a:spLocks noChangeArrowheads="1"/>
          </p:cNvSpPr>
          <p:nvPr/>
        </p:nvSpPr>
        <p:spPr bwMode="auto">
          <a:xfrm>
            <a:off x="7810500" y="3206154"/>
            <a:ext cx="2438400" cy="795936"/>
          </a:xfrm>
          <a:prstGeom prst="rect">
            <a:avLst/>
          </a:prstGeom>
          <a:solidFill>
            <a:schemeClr val="bg1"/>
          </a:solidFill>
          <a:ln w="9525">
            <a:solidFill>
              <a:schemeClr val="tx1"/>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dirty="0" err="1">
                <a:solidFill>
                  <a:srgbClr val="000000"/>
                </a:solidFill>
                <a:latin typeface="Arial" panose="020B0604020202020204" pitchFamily="34" charset="0"/>
                <a:cs typeface="Arial" panose="020B0604020202020204" pitchFamily="34" charset="0"/>
              </a:rPr>
              <a:t>Đi</a:t>
            </a:r>
            <a:endParaRPr lang="en-US" sz="2400" dirty="0">
              <a:solidFill>
                <a:srgbClr val="000000"/>
              </a:solidFill>
              <a:latin typeface="Arial" panose="020B0604020202020204" pitchFamily="34" charset="0"/>
              <a:cs typeface="Arial" panose="020B0604020202020204" pitchFamily="34" charset="0"/>
            </a:endParaRPr>
          </a:p>
        </p:txBody>
      </p:sp>
      <p:sp>
        <p:nvSpPr>
          <p:cNvPr id="8" name="Rectangle 14"/>
          <p:cNvSpPr>
            <a:spLocks noChangeArrowheads="1"/>
          </p:cNvSpPr>
          <p:nvPr/>
        </p:nvSpPr>
        <p:spPr bwMode="auto">
          <a:xfrm>
            <a:off x="7810500" y="4225432"/>
            <a:ext cx="2438400" cy="852679"/>
          </a:xfrm>
          <a:prstGeom prst="rect">
            <a:avLst/>
          </a:prstGeom>
          <a:solidFill>
            <a:schemeClr val="bg1"/>
          </a:solidFill>
          <a:ln w="9525">
            <a:solidFill>
              <a:schemeClr val="tx1"/>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dirty="0">
                <a:solidFill>
                  <a:srgbClr val="000000"/>
                </a:solidFill>
                <a:latin typeface="Arial" panose="020B0604020202020204" pitchFamily="34" charset="0"/>
                <a:cs typeface="Arial" panose="020B0604020202020204" pitchFamily="34" charset="0"/>
              </a:rPr>
              <a:t>Ở</a:t>
            </a:r>
          </a:p>
        </p:txBody>
      </p:sp>
      <p:sp>
        <p:nvSpPr>
          <p:cNvPr id="9" name="Rectangle 16"/>
          <p:cNvSpPr>
            <a:spLocks noChangeArrowheads="1"/>
          </p:cNvSpPr>
          <p:nvPr/>
        </p:nvSpPr>
        <p:spPr bwMode="auto">
          <a:xfrm>
            <a:off x="7772400" y="5447503"/>
            <a:ext cx="2514600" cy="731844"/>
          </a:xfrm>
          <a:prstGeom prst="rect">
            <a:avLst/>
          </a:prstGeom>
          <a:solidFill>
            <a:schemeClr val="bg1"/>
          </a:solidFill>
          <a:ln w="9525">
            <a:solidFill>
              <a:schemeClr val="tx1"/>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dirty="0" err="1">
                <a:solidFill>
                  <a:srgbClr val="000000"/>
                </a:solidFill>
                <a:latin typeface="Arial" panose="020B0604020202020204" pitchFamily="34" charset="0"/>
                <a:cs typeface="Arial" panose="020B0604020202020204" pitchFamily="34" charset="0"/>
              </a:rPr>
              <a:t>Mặc</a:t>
            </a:r>
            <a:endParaRPr lang="en-US" sz="2400" dirty="0">
              <a:solidFill>
                <a:srgbClr val="000000"/>
              </a:solidFill>
              <a:latin typeface="Arial" panose="020B0604020202020204" pitchFamily="34" charset="0"/>
              <a:cs typeface="Arial" panose="020B0604020202020204" pitchFamily="34" charset="0"/>
            </a:endParaRPr>
          </a:p>
        </p:txBody>
      </p:sp>
      <p:cxnSp>
        <p:nvCxnSpPr>
          <p:cNvPr id="11" name="Straight Arrow Connector 10"/>
          <p:cNvCxnSpPr>
            <a:stCxn id="4" idx="3"/>
            <a:endCxn id="6" idx="1"/>
          </p:cNvCxnSpPr>
          <p:nvPr/>
        </p:nvCxnSpPr>
        <p:spPr>
          <a:xfrm>
            <a:off x="3993358" y="2654178"/>
            <a:ext cx="3855242" cy="0"/>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a:off x="3993357" y="5786143"/>
            <a:ext cx="3862388" cy="23812"/>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2050" idx="3"/>
            <a:endCxn id="7" idx="1"/>
          </p:cNvCxnSpPr>
          <p:nvPr/>
        </p:nvCxnSpPr>
        <p:spPr>
          <a:xfrm>
            <a:off x="3993357" y="3604122"/>
            <a:ext cx="3817143" cy="0"/>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4010025" y="4745832"/>
            <a:ext cx="3762375" cy="0"/>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sp>
        <p:nvSpPr>
          <p:cNvPr id="14" name="Cloud Callout 13"/>
          <p:cNvSpPr/>
          <p:nvPr/>
        </p:nvSpPr>
        <p:spPr>
          <a:xfrm>
            <a:off x="649532" y="2050899"/>
            <a:ext cx="1434904" cy="60327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2050" name="Picture 2" descr="Những điều cần biết về xe máy và cấu tạo xe máy cơ bả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64583" y="3128963"/>
            <a:ext cx="1628774" cy="950318"/>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Biệt thự nhà vườn 1 tầng. Ảnh bìa"/>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64583" y="4232675"/>
            <a:ext cx="1621629" cy="1026315"/>
          </a:xfrm>
          <a:prstGeom prst="rect">
            <a:avLst/>
          </a:prstGeom>
          <a:noFill/>
          <a:extLst>
            <a:ext uri="{909E8E84-426E-40DD-AFC4-6F175D3DCCD1}">
              <a14:hiddenFill xmlns:a14="http://schemas.microsoft.com/office/drawing/2010/main">
                <a:solidFill>
                  <a:srgbClr val="FFFFFF"/>
                </a:solidFill>
              </a14:hiddenFill>
            </a:ext>
          </a:extLst>
        </p:spPr>
      </p:pic>
      <p:pic>
        <p:nvPicPr>
          <p:cNvPr id="2054" name="Picture 6" descr="Top 5 xưởng may quần áo rẻ và uy tín nhất TP.HCM"/>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57438" y="5382222"/>
            <a:ext cx="1621629" cy="797125"/>
          </a:xfrm>
          <a:prstGeom prst="rect">
            <a:avLst/>
          </a:prstGeom>
          <a:noFill/>
          <a:extLst>
            <a:ext uri="{909E8E84-426E-40DD-AFC4-6F175D3DCCD1}">
              <a14:hiddenFill xmlns:a14="http://schemas.microsoft.com/office/drawing/2010/main">
                <a:solidFill>
                  <a:srgbClr val="FFFFFF"/>
                </a:solidFill>
              </a14:hiddenFill>
            </a:ext>
          </a:extLst>
        </p:spPr>
      </p:pic>
      <p:sp>
        <p:nvSpPr>
          <p:cNvPr id="63" name="Rectangle 1"/>
          <p:cNvSpPr>
            <a:spLocks noChangeArrowheads="1"/>
          </p:cNvSpPr>
          <p:nvPr/>
        </p:nvSpPr>
        <p:spPr bwMode="auto">
          <a:xfrm>
            <a:off x="2904478" y="1073855"/>
            <a:ext cx="5566204" cy="446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Font typeface="Wingdings" panose="05000000000000000000" pitchFamily="2" charset="2"/>
              <a:buChar char="v"/>
            </a:pPr>
            <a:r>
              <a:rPr lang="en-AU" altLang="en-US" sz="2300" b="1" dirty="0">
                <a:solidFill>
                  <a:srgbClr val="800000"/>
                </a:solidFill>
                <a:latin typeface="Arial" panose="020B0604020202020204" pitchFamily="34" charset="0"/>
                <a:cs typeface="Arial" panose="020B0604020202020204" pitchFamily="34" charset="0"/>
              </a:rPr>
              <a:t> </a:t>
            </a:r>
            <a:r>
              <a:rPr lang="en-AU" altLang="en-US" sz="2300" b="1" dirty="0">
                <a:solidFill>
                  <a:srgbClr val="7030A0"/>
                </a:solidFill>
                <a:latin typeface="Arial" panose="020B0604020202020204" pitchFamily="34" charset="0"/>
                <a:cs typeface="Arial" panose="020B0604020202020204" pitchFamily="34" charset="0"/>
              </a:rPr>
              <a:t>GI</a:t>
            </a:r>
            <a:r>
              <a:rPr lang="en-US" altLang="en-US" sz="2300" b="1" dirty="0">
                <a:solidFill>
                  <a:srgbClr val="7030A0"/>
                </a:solidFill>
                <a:latin typeface="Arial" panose="020B0604020202020204" pitchFamily="34" charset="0"/>
                <a:cs typeface="Arial" panose="020B0604020202020204" pitchFamily="34" charset="0"/>
              </a:rPr>
              <a:t>Á TRỊ SỬ DỤNG CỦA HÀNG HÓA</a:t>
            </a:r>
          </a:p>
        </p:txBody>
      </p:sp>
      <p:pic>
        <p:nvPicPr>
          <p:cNvPr id="19" name="Picture 18"/>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278054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p:cTn id="7" dur="1000" fill="hold"/>
                                        <p:tgtEl>
                                          <p:spTgt spid="63"/>
                                        </p:tgtEl>
                                        <p:attrNameLst>
                                          <p:attrName>ppt_w</p:attrName>
                                        </p:attrNameLst>
                                      </p:cBhvr>
                                      <p:tavLst>
                                        <p:tav tm="0">
                                          <p:val>
                                            <p:fltVal val="0"/>
                                          </p:val>
                                        </p:tav>
                                        <p:tav tm="100000">
                                          <p:val>
                                            <p:strVal val="#ppt_w"/>
                                          </p:val>
                                        </p:tav>
                                      </p:tavLst>
                                    </p:anim>
                                    <p:anim calcmode="lin" valueType="num">
                                      <p:cBhvr>
                                        <p:cTn id="8" dur="1000" fill="hold"/>
                                        <p:tgtEl>
                                          <p:spTgt spid="63"/>
                                        </p:tgtEl>
                                        <p:attrNameLst>
                                          <p:attrName>ppt_h</p:attrName>
                                        </p:attrNameLst>
                                      </p:cBhvr>
                                      <p:tavLst>
                                        <p:tav tm="0">
                                          <p:val>
                                            <p:fltVal val="0"/>
                                          </p:val>
                                        </p:tav>
                                        <p:tav tm="100000">
                                          <p:val>
                                            <p:strVal val="#ppt_h"/>
                                          </p:val>
                                        </p:tav>
                                      </p:tavLst>
                                    </p:anim>
                                    <p:anim calcmode="lin" valueType="num">
                                      <p:cBhvr>
                                        <p:cTn id="9" dur="1000" fill="hold"/>
                                        <p:tgtEl>
                                          <p:spTgt spid="63"/>
                                        </p:tgtEl>
                                        <p:attrNameLst>
                                          <p:attrName>style.rotation</p:attrName>
                                        </p:attrNameLst>
                                      </p:cBhvr>
                                      <p:tavLst>
                                        <p:tav tm="0">
                                          <p:val>
                                            <p:fltVal val="90"/>
                                          </p:val>
                                        </p:tav>
                                        <p:tav tm="100000">
                                          <p:val>
                                            <p:fltVal val="0"/>
                                          </p:val>
                                        </p:tav>
                                      </p:tavLst>
                                    </p:anim>
                                    <p:animEffect transition="in" filter="fade">
                                      <p:cBhvr>
                                        <p:cTn id="10" dur="1000"/>
                                        <p:tgtEl>
                                          <p:spTgt spid="63"/>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47106"/>
                                        </p:tgtEl>
                                        <p:attrNameLst>
                                          <p:attrName>style.visibility</p:attrName>
                                        </p:attrNameLst>
                                      </p:cBhvr>
                                      <p:to>
                                        <p:strVal val="visible"/>
                                      </p:to>
                                    </p:set>
                                    <p:anim calcmode="lin" valueType="num">
                                      <p:cBhvr>
                                        <p:cTn id="15" dur="500" fill="hold"/>
                                        <p:tgtEl>
                                          <p:spTgt spid="47106"/>
                                        </p:tgtEl>
                                        <p:attrNameLst>
                                          <p:attrName>ppt_w</p:attrName>
                                        </p:attrNameLst>
                                      </p:cBhvr>
                                      <p:tavLst>
                                        <p:tav tm="0">
                                          <p:val>
                                            <p:fltVal val="0"/>
                                          </p:val>
                                        </p:tav>
                                        <p:tav tm="100000">
                                          <p:val>
                                            <p:strVal val="#ppt_w"/>
                                          </p:val>
                                        </p:tav>
                                      </p:tavLst>
                                    </p:anim>
                                    <p:anim calcmode="lin" valueType="num">
                                      <p:cBhvr>
                                        <p:cTn id="16" dur="500" fill="hold"/>
                                        <p:tgtEl>
                                          <p:spTgt spid="47106"/>
                                        </p:tgtEl>
                                        <p:attrNameLst>
                                          <p:attrName>ppt_h</p:attrName>
                                        </p:attrNameLst>
                                      </p:cBhvr>
                                      <p:tavLst>
                                        <p:tav tm="0">
                                          <p:val>
                                            <p:fltVal val="0"/>
                                          </p:val>
                                        </p:tav>
                                        <p:tav tm="100000">
                                          <p:val>
                                            <p:strVal val="#ppt_h"/>
                                          </p:val>
                                        </p:tav>
                                      </p:tavLst>
                                    </p:anim>
                                    <p:animEffect transition="in" filter="fade">
                                      <p:cBhvr>
                                        <p:cTn id="17" dur="500"/>
                                        <p:tgtEl>
                                          <p:spTgt spid="47106"/>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grpId="0"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barn(inVertical)">
                                      <p:cBhvr>
                                        <p:cTn id="22" dur="500"/>
                                        <p:tgtEl>
                                          <p:spTgt spid="14"/>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circle(in)">
                                      <p:cBhvr>
                                        <p:cTn id="27" dur="2000"/>
                                        <p:tgtEl>
                                          <p:spTgt spid="4"/>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circle(in)">
                                      <p:cBhvr>
                                        <p:cTn id="30" dur="2000"/>
                                        <p:tgtEl>
                                          <p:spTgt spid="6"/>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circle(in)">
                                      <p:cBhvr>
                                        <p:cTn id="33" dur="2000"/>
                                        <p:tgtEl>
                                          <p:spTgt spid="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circle(in)">
                                      <p:cBhvr>
                                        <p:cTn id="36" dur="2000"/>
                                        <p:tgtEl>
                                          <p:spTgt spid="8"/>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circle(in)">
                                      <p:cBhvr>
                                        <p:cTn id="39" dur="2000"/>
                                        <p:tgtEl>
                                          <p:spTgt spid="9"/>
                                        </p:tgtEl>
                                      </p:cBhvr>
                                    </p:animEffect>
                                  </p:childTnLst>
                                </p:cTn>
                              </p:par>
                              <p:par>
                                <p:cTn id="40" presetID="6" presetClass="entr" presetSubtype="16" fill="hold" nodeType="with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circle(in)">
                                      <p:cBhvr>
                                        <p:cTn id="42" dur="2000"/>
                                        <p:tgtEl>
                                          <p:spTgt spid="11"/>
                                        </p:tgtEl>
                                      </p:cBhvr>
                                    </p:animEffect>
                                  </p:childTnLst>
                                </p:cTn>
                              </p:par>
                              <p:par>
                                <p:cTn id="43" presetID="6" presetClass="entr" presetSubtype="16" fill="hold" nodeType="withEffect">
                                  <p:stCondLst>
                                    <p:cond delay="0"/>
                                  </p:stCondLst>
                                  <p:childTnLst>
                                    <p:set>
                                      <p:cBhvr>
                                        <p:cTn id="44" dur="1" fill="hold">
                                          <p:stCondLst>
                                            <p:cond delay="0"/>
                                          </p:stCondLst>
                                        </p:cTn>
                                        <p:tgtEl>
                                          <p:spTgt spid="13"/>
                                        </p:tgtEl>
                                        <p:attrNameLst>
                                          <p:attrName>style.visibility</p:attrName>
                                        </p:attrNameLst>
                                      </p:cBhvr>
                                      <p:to>
                                        <p:strVal val="visible"/>
                                      </p:to>
                                    </p:set>
                                    <p:animEffect transition="in" filter="circle(in)">
                                      <p:cBhvr>
                                        <p:cTn id="45" dur="2000"/>
                                        <p:tgtEl>
                                          <p:spTgt spid="13"/>
                                        </p:tgtEl>
                                      </p:cBhvr>
                                    </p:animEffect>
                                  </p:childTnLst>
                                </p:cTn>
                              </p:par>
                              <p:par>
                                <p:cTn id="46" presetID="6" presetClass="entr" presetSubtype="16" fill="hold" nodeType="with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circle(in)">
                                      <p:cBhvr>
                                        <p:cTn id="48" dur="2000"/>
                                        <p:tgtEl>
                                          <p:spTgt spid="15"/>
                                        </p:tgtEl>
                                      </p:cBhvr>
                                    </p:animEffect>
                                  </p:childTnLst>
                                </p:cTn>
                              </p:par>
                              <p:par>
                                <p:cTn id="49" presetID="6" presetClass="entr" presetSubtype="16" fill="hold" nodeType="with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circle(in)">
                                      <p:cBhvr>
                                        <p:cTn id="51" dur="2000"/>
                                        <p:tgtEl>
                                          <p:spTgt spid="17"/>
                                        </p:tgtEl>
                                      </p:cBhvr>
                                    </p:animEffect>
                                  </p:childTnLst>
                                </p:cTn>
                              </p:par>
                              <p:par>
                                <p:cTn id="52" presetID="6" presetClass="entr" presetSubtype="16" fill="hold" nodeType="withEffect">
                                  <p:stCondLst>
                                    <p:cond delay="0"/>
                                  </p:stCondLst>
                                  <p:childTnLst>
                                    <p:set>
                                      <p:cBhvr>
                                        <p:cTn id="53" dur="1" fill="hold">
                                          <p:stCondLst>
                                            <p:cond delay="0"/>
                                          </p:stCondLst>
                                        </p:cTn>
                                        <p:tgtEl>
                                          <p:spTgt spid="2050"/>
                                        </p:tgtEl>
                                        <p:attrNameLst>
                                          <p:attrName>style.visibility</p:attrName>
                                        </p:attrNameLst>
                                      </p:cBhvr>
                                      <p:to>
                                        <p:strVal val="visible"/>
                                      </p:to>
                                    </p:set>
                                    <p:animEffect transition="in" filter="circle(in)">
                                      <p:cBhvr>
                                        <p:cTn id="54" dur="2000"/>
                                        <p:tgtEl>
                                          <p:spTgt spid="2050"/>
                                        </p:tgtEl>
                                      </p:cBhvr>
                                    </p:animEffect>
                                  </p:childTnLst>
                                </p:cTn>
                              </p:par>
                              <p:par>
                                <p:cTn id="55" presetID="6" presetClass="entr" presetSubtype="16" fill="hold" nodeType="withEffect">
                                  <p:stCondLst>
                                    <p:cond delay="0"/>
                                  </p:stCondLst>
                                  <p:childTnLst>
                                    <p:set>
                                      <p:cBhvr>
                                        <p:cTn id="56" dur="1" fill="hold">
                                          <p:stCondLst>
                                            <p:cond delay="0"/>
                                          </p:stCondLst>
                                        </p:cTn>
                                        <p:tgtEl>
                                          <p:spTgt spid="2052"/>
                                        </p:tgtEl>
                                        <p:attrNameLst>
                                          <p:attrName>style.visibility</p:attrName>
                                        </p:attrNameLst>
                                      </p:cBhvr>
                                      <p:to>
                                        <p:strVal val="visible"/>
                                      </p:to>
                                    </p:set>
                                    <p:animEffect transition="in" filter="circle(in)">
                                      <p:cBhvr>
                                        <p:cTn id="57" dur="2000"/>
                                        <p:tgtEl>
                                          <p:spTgt spid="2052"/>
                                        </p:tgtEl>
                                      </p:cBhvr>
                                    </p:animEffect>
                                  </p:childTnLst>
                                </p:cTn>
                              </p:par>
                              <p:par>
                                <p:cTn id="58" presetID="6" presetClass="entr" presetSubtype="16" fill="hold" nodeType="withEffect">
                                  <p:stCondLst>
                                    <p:cond delay="0"/>
                                  </p:stCondLst>
                                  <p:childTnLst>
                                    <p:set>
                                      <p:cBhvr>
                                        <p:cTn id="59" dur="1" fill="hold">
                                          <p:stCondLst>
                                            <p:cond delay="0"/>
                                          </p:stCondLst>
                                        </p:cTn>
                                        <p:tgtEl>
                                          <p:spTgt spid="2054"/>
                                        </p:tgtEl>
                                        <p:attrNameLst>
                                          <p:attrName>style.visibility</p:attrName>
                                        </p:attrNameLst>
                                      </p:cBhvr>
                                      <p:to>
                                        <p:strVal val="visible"/>
                                      </p:to>
                                    </p:set>
                                    <p:animEffect transition="in" filter="circle(in)">
                                      <p:cBhvr>
                                        <p:cTn id="60" dur="2000"/>
                                        <p:tgtEl>
                                          <p:spTgt spid="20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06" grpId="0" animBg="1"/>
      <p:bldP spid="6" grpId="0" animBg="1"/>
      <p:bldP spid="7" grpId="0" animBg="1"/>
      <p:bldP spid="8" grpId="0" animBg="1"/>
      <p:bldP spid="9" grpId="0" animBg="1"/>
      <p:bldP spid="14" grpId="0" animBg="1"/>
      <p:bldP spid="6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3" descr="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47850" y="1765900"/>
            <a:ext cx="3409950" cy="2220374"/>
          </a:xfrm>
          <a:prstGeom prst="rect">
            <a:avLst/>
          </a:prstGeom>
          <a:noFill/>
          <a:ln w="57150">
            <a:solidFill>
              <a:srgbClr val="C0C0C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22" descr="untitle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12051" y="1712134"/>
            <a:ext cx="3580374" cy="222037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6" name="Rectangle 24"/>
          <p:cNvSpPr>
            <a:spLocks noChangeArrowheads="1"/>
          </p:cNvSpPr>
          <p:nvPr/>
        </p:nvSpPr>
        <p:spPr bwMode="auto">
          <a:xfrm>
            <a:off x="5981007" y="2007139"/>
            <a:ext cx="838200" cy="163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rgbClr val="D60093"/>
                </a:solidFill>
                <a:latin typeface="Arial" panose="020B0604020202020204" pitchFamily="34" charset="0"/>
                <a:cs typeface="Arial" panose="020B0604020202020204" pitchFamily="34" charset="0"/>
              </a:rPr>
              <a:t>Tiêu</a:t>
            </a:r>
            <a:r>
              <a:rPr lang="en-US" altLang="en-US" sz="2000" b="1" dirty="0">
                <a:solidFill>
                  <a:srgbClr val="D60093"/>
                </a:solidFill>
                <a:latin typeface="Arial" panose="020B0604020202020204" pitchFamily="34" charset="0"/>
                <a:cs typeface="Arial" panose="020B0604020202020204" pitchFamily="34" charset="0"/>
              </a:rPr>
              <a:t> </a:t>
            </a:r>
            <a:r>
              <a:rPr lang="en-US" altLang="en-US" sz="2000" b="1" dirty="0" err="1">
                <a:solidFill>
                  <a:srgbClr val="D60093"/>
                </a:solidFill>
                <a:latin typeface="Arial" panose="020B0604020202020204" pitchFamily="34" charset="0"/>
                <a:cs typeface="Arial" panose="020B0604020202020204" pitchFamily="34" charset="0"/>
              </a:rPr>
              <a:t>dùng</a:t>
            </a:r>
            <a:r>
              <a:rPr lang="en-US" altLang="en-US" sz="2000" b="1" dirty="0">
                <a:solidFill>
                  <a:srgbClr val="D60093"/>
                </a:solidFill>
                <a:latin typeface="Arial" panose="020B0604020202020204" pitchFamily="34" charset="0"/>
                <a:cs typeface="Arial" panose="020B0604020202020204" pitchFamily="34" charset="0"/>
              </a:rPr>
              <a:t> </a:t>
            </a:r>
            <a:r>
              <a:rPr lang="en-US" altLang="en-US" sz="2000" b="1" dirty="0" err="1">
                <a:solidFill>
                  <a:srgbClr val="D60093"/>
                </a:solidFill>
                <a:latin typeface="Arial" panose="020B0604020202020204" pitchFamily="34" charset="0"/>
                <a:cs typeface="Arial" panose="020B0604020202020204" pitchFamily="34" charset="0"/>
              </a:rPr>
              <a:t>cho</a:t>
            </a:r>
            <a:r>
              <a:rPr lang="en-US" altLang="en-US" sz="2000" b="1" dirty="0">
                <a:solidFill>
                  <a:srgbClr val="D60093"/>
                </a:solidFill>
                <a:latin typeface="Arial" panose="020B0604020202020204" pitchFamily="34" charset="0"/>
                <a:cs typeface="Arial" panose="020B0604020202020204" pitchFamily="34" charset="0"/>
              </a:rPr>
              <a:t> </a:t>
            </a:r>
            <a:r>
              <a:rPr lang="en-US" altLang="en-US" sz="2000" b="1" dirty="0" err="1">
                <a:solidFill>
                  <a:srgbClr val="D60093"/>
                </a:solidFill>
                <a:latin typeface="Arial" panose="020B0604020202020204" pitchFamily="34" charset="0"/>
                <a:cs typeface="Arial" panose="020B0604020202020204" pitchFamily="34" charset="0"/>
              </a:rPr>
              <a:t>sản</a:t>
            </a:r>
            <a:r>
              <a:rPr lang="en-US" altLang="en-US" sz="2000" b="1" dirty="0">
                <a:solidFill>
                  <a:srgbClr val="D60093"/>
                </a:solidFill>
                <a:latin typeface="Arial" panose="020B0604020202020204" pitchFamily="34" charset="0"/>
                <a:cs typeface="Arial" panose="020B0604020202020204" pitchFamily="34" charset="0"/>
              </a:rPr>
              <a:t> </a:t>
            </a:r>
            <a:r>
              <a:rPr lang="en-US" altLang="en-US" sz="2000" b="1" dirty="0" err="1">
                <a:solidFill>
                  <a:srgbClr val="D60093"/>
                </a:solidFill>
                <a:latin typeface="Arial" panose="020B0604020202020204" pitchFamily="34" charset="0"/>
                <a:cs typeface="Arial" panose="020B0604020202020204" pitchFamily="34" charset="0"/>
              </a:rPr>
              <a:t>xuất</a:t>
            </a:r>
            <a:endParaRPr lang="en-US" altLang="en-US" sz="2000" b="1" dirty="0">
              <a:solidFill>
                <a:srgbClr val="D60093"/>
              </a:solidFill>
              <a:latin typeface="Arial" panose="020B0604020202020204" pitchFamily="34" charset="0"/>
              <a:cs typeface="Arial" panose="020B0604020202020204" pitchFamily="34" charset="0"/>
            </a:endParaRPr>
          </a:p>
        </p:txBody>
      </p:sp>
      <p:pic>
        <p:nvPicPr>
          <p:cNvPr id="7" name="Picture 27" descr="Dong lai"/>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12051" y="3986921"/>
            <a:ext cx="3580375" cy="2065507"/>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26" descr="produtos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47850" y="3986274"/>
            <a:ext cx="3486150" cy="206550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9" name="Rectangle 25"/>
          <p:cNvSpPr>
            <a:spLocks noChangeArrowheads="1"/>
          </p:cNvSpPr>
          <p:nvPr/>
        </p:nvSpPr>
        <p:spPr bwMode="auto">
          <a:xfrm>
            <a:off x="6003925" y="3986921"/>
            <a:ext cx="838200"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rgbClr val="000099"/>
                </a:solidFill>
                <a:latin typeface="Arial" panose="020B0604020202020204" pitchFamily="34" charset="0"/>
                <a:cs typeface="Arial" panose="020B0604020202020204" pitchFamily="34" charset="0"/>
              </a:rPr>
              <a:t>Tiêu</a:t>
            </a:r>
            <a:r>
              <a:rPr lang="en-US" altLang="en-US" sz="2000" b="1" dirty="0">
                <a:solidFill>
                  <a:srgbClr val="000099"/>
                </a:solidFill>
                <a:latin typeface="Arial" panose="020B0604020202020204" pitchFamily="34" charset="0"/>
                <a:cs typeface="Arial" panose="020B0604020202020204" pitchFamily="34" charset="0"/>
              </a:rPr>
              <a:t> </a:t>
            </a:r>
            <a:r>
              <a:rPr lang="en-US" altLang="en-US" sz="2000" b="1" dirty="0" err="1">
                <a:solidFill>
                  <a:srgbClr val="000099"/>
                </a:solidFill>
                <a:latin typeface="Arial" panose="020B0604020202020204" pitchFamily="34" charset="0"/>
                <a:cs typeface="Arial" panose="020B0604020202020204" pitchFamily="34" charset="0"/>
              </a:rPr>
              <a:t>dùng</a:t>
            </a:r>
            <a:r>
              <a:rPr lang="en-US" altLang="en-US" sz="2000" b="1" dirty="0">
                <a:solidFill>
                  <a:srgbClr val="000099"/>
                </a:solidFill>
                <a:latin typeface="Arial" panose="020B0604020202020204" pitchFamily="34" charset="0"/>
                <a:cs typeface="Arial" panose="020B0604020202020204" pitchFamily="34" charset="0"/>
              </a:rPr>
              <a:t> </a:t>
            </a:r>
            <a:r>
              <a:rPr lang="en-US" altLang="en-US" sz="2000" b="1" dirty="0" err="1">
                <a:solidFill>
                  <a:srgbClr val="000099"/>
                </a:solidFill>
                <a:latin typeface="Arial" panose="020B0604020202020204" pitchFamily="34" charset="0"/>
                <a:cs typeface="Arial" panose="020B0604020202020204" pitchFamily="34" charset="0"/>
              </a:rPr>
              <a:t>cho</a:t>
            </a:r>
            <a:r>
              <a:rPr lang="en-US" altLang="en-US" sz="2000" b="1" dirty="0">
                <a:solidFill>
                  <a:srgbClr val="000099"/>
                </a:solidFill>
                <a:latin typeface="Arial" panose="020B0604020202020204" pitchFamily="34" charset="0"/>
                <a:cs typeface="Arial" panose="020B0604020202020204" pitchFamily="34" charset="0"/>
              </a:rPr>
              <a:t> </a:t>
            </a:r>
            <a:r>
              <a:rPr lang="en-US" altLang="en-US" sz="2000" b="1" dirty="0" err="1">
                <a:solidFill>
                  <a:srgbClr val="000099"/>
                </a:solidFill>
                <a:latin typeface="Arial" panose="020B0604020202020204" pitchFamily="34" charset="0"/>
                <a:cs typeface="Arial" panose="020B0604020202020204" pitchFamily="34" charset="0"/>
              </a:rPr>
              <a:t>cá</a:t>
            </a:r>
            <a:r>
              <a:rPr lang="en-US" altLang="en-US" sz="2000" b="1" dirty="0">
                <a:solidFill>
                  <a:srgbClr val="000099"/>
                </a:solidFill>
                <a:latin typeface="Arial" panose="020B0604020202020204" pitchFamily="34" charset="0"/>
                <a:cs typeface="Arial" panose="020B0604020202020204" pitchFamily="34" charset="0"/>
              </a:rPr>
              <a:t> </a:t>
            </a:r>
            <a:r>
              <a:rPr lang="en-US" altLang="en-US" sz="2000" b="1" dirty="0" err="1">
                <a:solidFill>
                  <a:srgbClr val="000099"/>
                </a:solidFill>
                <a:latin typeface="Arial" panose="020B0604020202020204" pitchFamily="34" charset="0"/>
                <a:cs typeface="Arial" panose="020B0604020202020204" pitchFamily="34" charset="0"/>
              </a:rPr>
              <a:t>nhân</a:t>
            </a:r>
            <a:endParaRPr lang="en-US" altLang="en-US" sz="2000" b="1" dirty="0">
              <a:solidFill>
                <a:srgbClr val="000099"/>
              </a:solidFill>
              <a:latin typeface="Arial" panose="020B0604020202020204" pitchFamily="34" charset="0"/>
              <a:cs typeface="Arial" panose="020B0604020202020204" pitchFamily="34" charset="0"/>
            </a:endParaRPr>
          </a:p>
        </p:txBody>
      </p:sp>
      <p:sp>
        <p:nvSpPr>
          <p:cNvPr id="10" name="Rectangle 1"/>
          <p:cNvSpPr>
            <a:spLocks noChangeArrowheads="1"/>
          </p:cNvSpPr>
          <p:nvPr/>
        </p:nvSpPr>
        <p:spPr bwMode="auto">
          <a:xfrm>
            <a:off x="3394624" y="1076248"/>
            <a:ext cx="57981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Font typeface="Wingdings" panose="05000000000000000000" pitchFamily="2" charset="2"/>
              <a:buChar char="v"/>
            </a:pPr>
            <a:r>
              <a:rPr lang="en-AU" altLang="en-US" b="1" dirty="0">
                <a:solidFill>
                  <a:srgbClr val="800000"/>
                </a:solidFill>
                <a:latin typeface="Arial" panose="020B0604020202020204" pitchFamily="34" charset="0"/>
                <a:cs typeface="Arial" panose="020B0604020202020204" pitchFamily="34" charset="0"/>
              </a:rPr>
              <a:t> </a:t>
            </a:r>
            <a:r>
              <a:rPr lang="en-AU" altLang="en-US" sz="2400" b="1" dirty="0">
                <a:solidFill>
                  <a:srgbClr val="7030A0"/>
                </a:solidFill>
                <a:latin typeface="Arial" panose="020B0604020202020204" pitchFamily="34" charset="0"/>
                <a:cs typeface="Arial" panose="020B0604020202020204" pitchFamily="34" charset="0"/>
              </a:rPr>
              <a:t>GI</a:t>
            </a:r>
            <a:r>
              <a:rPr lang="en-US" altLang="en-US" sz="2400" b="1" dirty="0">
                <a:solidFill>
                  <a:srgbClr val="7030A0"/>
                </a:solidFill>
                <a:latin typeface="Arial" panose="020B0604020202020204" pitchFamily="34" charset="0"/>
                <a:cs typeface="Arial" panose="020B0604020202020204" pitchFamily="34" charset="0"/>
              </a:rPr>
              <a:t>Á TRỊ SỬ DỤNG CỦA HÀNG HÓA</a:t>
            </a:r>
          </a:p>
        </p:txBody>
      </p:sp>
      <p:pic>
        <p:nvPicPr>
          <p:cNvPr id="11" name="Picture 10"/>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5843799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amond(in)">
                                      <p:cBhvr>
                                        <p:cTn id="7" dur="2000"/>
                                        <p:tgtEl>
                                          <p:spTgt spid="4"/>
                                        </p:tgtEl>
                                      </p:cBhvr>
                                    </p:animEffect>
                                  </p:childTnLst>
                                </p:cTn>
                              </p:par>
                              <p:par>
                                <p:cTn id="8" presetID="8" presetClass="entr" presetSubtype="16"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amond(in)">
                                      <p:cBhvr>
                                        <p:cTn id="10" dur="2000"/>
                                        <p:tgtEl>
                                          <p:spTgt spid="5"/>
                                        </p:tgtEl>
                                      </p:cBhvr>
                                    </p:animEffect>
                                  </p:childTnLst>
                                </p:cTn>
                              </p:par>
                              <p:par>
                                <p:cTn id="11" presetID="8" presetClass="entr" presetSubtype="16"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diamond(in)">
                                      <p:cBhvr>
                                        <p:cTn id="13" dur="2000"/>
                                        <p:tgtEl>
                                          <p:spTgt spid="6"/>
                                        </p:tgtEl>
                                      </p:cBhvr>
                                    </p:animEffect>
                                  </p:childTnLst>
                                </p:cTn>
                              </p:par>
                              <p:par>
                                <p:cTn id="14" presetID="8" presetClass="entr" presetSubtype="16" fill="hold"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amond(in)">
                                      <p:cBhvr>
                                        <p:cTn id="16" dur="2000"/>
                                        <p:tgtEl>
                                          <p:spTgt spid="7"/>
                                        </p:tgtEl>
                                      </p:cBhvr>
                                    </p:animEffect>
                                  </p:childTnLst>
                                </p:cTn>
                              </p:par>
                              <p:par>
                                <p:cTn id="17" presetID="8" presetClass="entr" presetSubtype="16" fill="hold"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diamond(in)">
                                      <p:cBhvr>
                                        <p:cTn id="19" dur="2000"/>
                                        <p:tgtEl>
                                          <p:spTgt spid="8"/>
                                        </p:tgtEl>
                                      </p:cBhvr>
                                    </p:animEffect>
                                  </p:childTnLst>
                                </p:cTn>
                              </p:par>
                              <p:par>
                                <p:cTn id="20" presetID="8" presetClass="entr" presetSubtype="16"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diamond(in)">
                                      <p:cBhvr>
                                        <p:cTn id="22"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011" name="Group 10"/>
          <p:cNvGrpSpPr>
            <a:grpSpLocks/>
          </p:cNvGrpSpPr>
          <p:nvPr/>
        </p:nvGrpSpPr>
        <p:grpSpPr bwMode="auto">
          <a:xfrm>
            <a:off x="5112969" y="2958787"/>
            <a:ext cx="1488203" cy="1440691"/>
            <a:chOff x="2391" y="1929"/>
            <a:chExt cx="1065" cy="1031"/>
          </a:xfrm>
        </p:grpSpPr>
        <p:sp>
          <p:nvSpPr>
            <p:cNvPr id="43029" name="Oval 14"/>
            <p:cNvSpPr>
              <a:spLocks noChangeArrowheads="1"/>
            </p:cNvSpPr>
            <p:nvPr/>
          </p:nvSpPr>
          <p:spPr bwMode="gray">
            <a:xfrm>
              <a:off x="2391" y="2264"/>
              <a:ext cx="1065" cy="372"/>
            </a:xfrm>
            <a:prstGeom prst="ellipse">
              <a:avLst/>
            </a:prstGeom>
            <a:solidFill>
              <a:srgbClr val="333333"/>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grpSp>
          <p:nvGrpSpPr>
            <p:cNvPr id="43030" name="Group 15"/>
            <p:cNvGrpSpPr>
              <a:grpSpLocks/>
            </p:cNvGrpSpPr>
            <p:nvPr/>
          </p:nvGrpSpPr>
          <p:grpSpPr bwMode="auto">
            <a:xfrm>
              <a:off x="2410" y="1929"/>
              <a:ext cx="1031" cy="1031"/>
              <a:chOff x="4166" y="1706"/>
              <a:chExt cx="1252" cy="1252"/>
            </a:xfrm>
          </p:grpSpPr>
          <p:sp>
            <p:nvSpPr>
              <p:cNvPr id="43031" name="Oval 16"/>
              <p:cNvSpPr>
                <a:spLocks noChangeArrowheads="1"/>
              </p:cNvSpPr>
              <p:nvPr/>
            </p:nvSpPr>
            <p:spPr bwMode="gray">
              <a:xfrm>
                <a:off x="4166" y="1706"/>
                <a:ext cx="1252" cy="1252"/>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sp>
            <p:nvSpPr>
              <p:cNvPr id="43032" name="Oval 17"/>
              <p:cNvSpPr>
                <a:spLocks noChangeArrowheads="1"/>
              </p:cNvSpPr>
              <p:nvPr/>
            </p:nvSpPr>
            <p:spPr bwMode="gray">
              <a:xfrm>
                <a:off x="4182" y="1713"/>
                <a:ext cx="1222" cy="1221"/>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sp>
            <p:nvSpPr>
              <p:cNvPr id="43033" name="Oval 18"/>
              <p:cNvSpPr>
                <a:spLocks noChangeArrowheads="1"/>
              </p:cNvSpPr>
              <p:nvPr/>
            </p:nvSpPr>
            <p:spPr bwMode="gray">
              <a:xfrm>
                <a:off x="4195" y="1725"/>
                <a:ext cx="1162" cy="1141"/>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sp>
            <p:nvSpPr>
              <p:cNvPr id="43034" name="Oval 19"/>
              <p:cNvSpPr>
                <a:spLocks noChangeArrowheads="1"/>
              </p:cNvSpPr>
              <p:nvPr/>
            </p:nvSpPr>
            <p:spPr bwMode="gray">
              <a:xfrm>
                <a:off x="4263" y="1757"/>
                <a:ext cx="1033" cy="926"/>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grpSp>
      </p:grpSp>
      <p:sp>
        <p:nvSpPr>
          <p:cNvPr id="43012" name="Oval 17"/>
          <p:cNvSpPr>
            <a:spLocks noChangeArrowheads="1"/>
          </p:cNvSpPr>
          <p:nvPr/>
        </p:nvSpPr>
        <p:spPr bwMode="gray">
          <a:xfrm>
            <a:off x="5838826" y="3300414"/>
            <a:ext cx="1406525" cy="1404937"/>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000000"/>
              </a:solidFill>
              <a:latin typeface=".VnTime" panose="020B7200000000000000" pitchFamily="34" charset="0"/>
              <a:cs typeface="Arial" panose="020B0604020202020204" pitchFamily="34" charset="0"/>
            </a:endParaRPr>
          </a:p>
        </p:txBody>
      </p:sp>
      <p:sp>
        <p:nvSpPr>
          <p:cNvPr id="43013" name="Rectangle 15"/>
          <p:cNvSpPr>
            <a:spLocks noChangeArrowheads="1"/>
          </p:cNvSpPr>
          <p:nvPr/>
        </p:nvSpPr>
        <p:spPr bwMode="auto">
          <a:xfrm>
            <a:off x="5356927" y="3057151"/>
            <a:ext cx="121285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rgbClr val="CC0000"/>
                </a:solidFill>
                <a:latin typeface="Arial" panose="020B0604020202020204" pitchFamily="34" charset="0"/>
                <a:cs typeface="Arial" panose="020B0604020202020204" pitchFamily="34" charset="0"/>
              </a:rPr>
              <a:t>Giá</a:t>
            </a:r>
            <a:r>
              <a:rPr lang="en-US" altLang="en-US" sz="2000" b="1" dirty="0">
                <a:solidFill>
                  <a:srgbClr val="CC0000"/>
                </a:solidFill>
                <a:latin typeface="Arial" panose="020B0604020202020204" pitchFamily="34" charset="0"/>
                <a:cs typeface="Arial" panose="020B0604020202020204" pitchFamily="34" charset="0"/>
              </a:rPr>
              <a:t> </a:t>
            </a:r>
            <a:r>
              <a:rPr lang="en-US" altLang="en-US" sz="2000" b="1" dirty="0" err="1">
                <a:solidFill>
                  <a:srgbClr val="CC0000"/>
                </a:solidFill>
                <a:latin typeface="Arial" panose="020B0604020202020204" pitchFamily="34" charset="0"/>
                <a:cs typeface="Arial" panose="020B0604020202020204" pitchFamily="34" charset="0"/>
              </a:rPr>
              <a:t>trị</a:t>
            </a:r>
            <a:r>
              <a:rPr lang="en-US" altLang="en-US" sz="2000" b="1" dirty="0">
                <a:solidFill>
                  <a:srgbClr val="CC0000"/>
                </a:solidFill>
                <a:latin typeface="Arial" panose="020B0604020202020204" pitchFamily="34" charset="0"/>
                <a:cs typeface="Arial" panose="020B0604020202020204" pitchFamily="34" charset="0"/>
              </a:rPr>
              <a:t> </a:t>
            </a:r>
          </a:p>
          <a:p>
            <a:pPr algn="ctr" defTabSz="914400" fontAlgn="base">
              <a:lnSpc>
                <a:spcPct val="100000"/>
              </a:lnSpc>
              <a:spcBef>
                <a:spcPct val="0"/>
              </a:spcBef>
              <a:spcAft>
                <a:spcPct val="0"/>
              </a:spcAft>
              <a:buNone/>
            </a:pPr>
            <a:r>
              <a:rPr lang="en-US" altLang="en-US" sz="2000" b="1" dirty="0" err="1">
                <a:solidFill>
                  <a:srgbClr val="CC0000"/>
                </a:solidFill>
                <a:latin typeface="Arial" panose="020B0604020202020204" pitchFamily="34" charset="0"/>
                <a:cs typeface="Arial" panose="020B0604020202020204" pitchFamily="34" charset="0"/>
              </a:rPr>
              <a:t>sử</a:t>
            </a:r>
            <a:r>
              <a:rPr lang="en-US" altLang="en-US" sz="2000" b="1" dirty="0">
                <a:solidFill>
                  <a:srgbClr val="CC0000"/>
                </a:solidFill>
                <a:latin typeface="Arial" panose="020B0604020202020204" pitchFamily="34" charset="0"/>
                <a:cs typeface="Arial" panose="020B0604020202020204" pitchFamily="34" charset="0"/>
              </a:rPr>
              <a:t> </a:t>
            </a:r>
            <a:r>
              <a:rPr lang="en-US" altLang="en-US" sz="2000" b="1" dirty="0" err="1">
                <a:solidFill>
                  <a:srgbClr val="CC0000"/>
                </a:solidFill>
                <a:latin typeface="Arial" panose="020B0604020202020204" pitchFamily="34" charset="0"/>
                <a:cs typeface="Arial" panose="020B0604020202020204" pitchFamily="34" charset="0"/>
              </a:rPr>
              <a:t>dụng</a:t>
            </a:r>
            <a:endParaRPr lang="en-US" altLang="en-US" sz="2000" b="1" dirty="0">
              <a:solidFill>
                <a:srgbClr val="CC0000"/>
              </a:solidFill>
              <a:latin typeface="Arial" panose="020B0604020202020204" pitchFamily="34" charset="0"/>
              <a:cs typeface="Arial" panose="020B0604020202020204" pitchFamily="34" charset="0"/>
            </a:endParaRPr>
          </a:p>
        </p:txBody>
      </p:sp>
      <p:sp>
        <p:nvSpPr>
          <p:cNvPr id="19" name="AutoShape 7"/>
          <p:cNvSpPr>
            <a:spLocks noChangeArrowheads="1"/>
          </p:cNvSpPr>
          <p:nvPr/>
        </p:nvSpPr>
        <p:spPr bwMode="invGray">
          <a:xfrm>
            <a:off x="6821487" y="2837879"/>
            <a:ext cx="864937" cy="324421"/>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20" name="AutoShape 8"/>
          <p:cNvSpPr>
            <a:spLocks noChangeArrowheads="1"/>
          </p:cNvSpPr>
          <p:nvPr/>
        </p:nvSpPr>
        <p:spPr bwMode="invGray">
          <a:xfrm rot="10800000">
            <a:off x="4040014" y="2837879"/>
            <a:ext cx="912427" cy="324420"/>
          </a:xfrm>
          <a:prstGeom prst="rightArrow">
            <a:avLst>
              <a:gd name="adj1" fmla="val 35167"/>
              <a:gd name="adj2" fmla="val 120480"/>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21" name="AutoShape 4"/>
          <p:cNvSpPr>
            <a:spLocks noChangeArrowheads="1"/>
          </p:cNvSpPr>
          <p:nvPr/>
        </p:nvSpPr>
        <p:spPr bwMode="invGray">
          <a:xfrm rot="3465783">
            <a:off x="6201948" y="4004590"/>
            <a:ext cx="865480" cy="313500"/>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22" name="AutoShape 6"/>
          <p:cNvSpPr>
            <a:spLocks noChangeArrowheads="1"/>
          </p:cNvSpPr>
          <p:nvPr/>
        </p:nvSpPr>
        <p:spPr bwMode="invGray">
          <a:xfrm rot="7535209">
            <a:off x="4375608" y="4047575"/>
            <a:ext cx="776507" cy="341316"/>
          </a:xfrm>
          <a:prstGeom prst="rightArrow">
            <a:avLst>
              <a:gd name="adj1" fmla="val 35167"/>
              <a:gd name="adj2" fmla="val 110670"/>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43018" name="AutoShape 21"/>
          <p:cNvSpPr>
            <a:spLocks noChangeArrowheads="1"/>
          </p:cNvSpPr>
          <p:nvPr/>
        </p:nvSpPr>
        <p:spPr bwMode="gray">
          <a:xfrm>
            <a:off x="1285241" y="2429637"/>
            <a:ext cx="2676525" cy="1068449"/>
          </a:xfrm>
          <a:prstGeom prst="roundRect">
            <a:avLst>
              <a:gd name="adj" fmla="val 16667"/>
            </a:avLst>
          </a:prstGeom>
          <a:solidFill>
            <a:srgbClr val="FF990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2000" dirty="0">
              <a:solidFill>
                <a:srgbClr val="FFFFFF"/>
              </a:solidFill>
              <a:latin typeface="Arial" panose="020B0604020202020204" pitchFamily="34" charset="0"/>
              <a:cs typeface="Arial" panose="020B0604020202020204" pitchFamily="34" charset="0"/>
            </a:endParaRPr>
          </a:p>
          <a:p>
            <a:pPr algn="ctr" defTabSz="914400" eaLnBrk="0" fontAlgn="base" hangingPunct="0">
              <a:lnSpc>
                <a:spcPct val="100000"/>
              </a:lnSpc>
              <a:spcBef>
                <a:spcPct val="0"/>
              </a:spcBef>
              <a:spcAft>
                <a:spcPct val="0"/>
              </a:spcAft>
              <a:buNone/>
            </a:pPr>
            <a:r>
              <a:rPr lang="en-US" altLang="en-US" sz="2000" dirty="0" err="1">
                <a:solidFill>
                  <a:srgbClr val="FFFFFF"/>
                </a:solidFill>
                <a:latin typeface="Arial" panose="020B0604020202020204" pitchFamily="34" charset="0"/>
                <a:cs typeface="Arial" panose="020B0604020202020204" pitchFamily="34" charset="0"/>
              </a:rPr>
              <a:t>Chỉ</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thể</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hiện</a:t>
            </a:r>
            <a:r>
              <a:rPr lang="en-US" altLang="en-US" sz="2000" dirty="0">
                <a:solidFill>
                  <a:srgbClr val="FFFFFF"/>
                </a:solidFill>
                <a:latin typeface="Arial" panose="020B0604020202020204" pitchFamily="34" charset="0"/>
                <a:cs typeface="Arial" panose="020B0604020202020204" pitchFamily="34" charset="0"/>
              </a:rPr>
              <a:t> </a:t>
            </a:r>
          </a:p>
          <a:p>
            <a:pPr algn="ctr" defTabSz="914400" eaLnBrk="0" fontAlgn="base" hangingPunct="0">
              <a:lnSpc>
                <a:spcPct val="100000"/>
              </a:lnSpc>
              <a:spcBef>
                <a:spcPct val="0"/>
              </a:spcBef>
              <a:spcAft>
                <a:spcPct val="0"/>
              </a:spcAft>
              <a:buNone/>
            </a:pPr>
            <a:r>
              <a:rPr lang="en-US" altLang="en-US" sz="2000" dirty="0" err="1">
                <a:solidFill>
                  <a:srgbClr val="FFFFFF"/>
                </a:solidFill>
                <a:latin typeface="Arial" panose="020B0604020202020204" pitchFamily="34" charset="0"/>
                <a:cs typeface="Arial" panose="020B0604020202020204" pitchFamily="34" charset="0"/>
              </a:rPr>
              <a:t>khi</a:t>
            </a:r>
            <a:r>
              <a:rPr lang="en-US" altLang="en-US" sz="2000"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tiêu</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dùng</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dirty="0">
                <a:solidFill>
                  <a:srgbClr val="FFFFFF"/>
                </a:solidFill>
                <a:latin typeface="Arial" panose="020B0604020202020204" pitchFamily="34" charset="0"/>
                <a:cs typeface="Arial" panose="020B0604020202020204" pitchFamily="34" charset="0"/>
              </a:rPr>
              <a:t>    </a:t>
            </a:r>
          </a:p>
          <a:p>
            <a:pPr algn="ctr" defTabSz="914400" eaLnBrk="0" fontAlgn="base" hangingPunct="0">
              <a:lnSpc>
                <a:spcPct val="100000"/>
              </a:lnSpc>
              <a:spcBef>
                <a:spcPct val="0"/>
              </a:spcBef>
              <a:spcAft>
                <a:spcPct val="0"/>
              </a:spcAft>
              <a:buNone/>
            </a:pPr>
            <a:endParaRPr lang="en-US" sz="1800" dirty="0">
              <a:solidFill>
                <a:srgbClr val="FFFFFF"/>
              </a:solidFill>
              <a:latin typeface=".VnTime" panose="020B7200000000000000" pitchFamily="34" charset="0"/>
              <a:cs typeface="Arial" panose="020B0604020202020204" pitchFamily="34" charset="0"/>
            </a:endParaRPr>
          </a:p>
        </p:txBody>
      </p:sp>
      <p:sp>
        <p:nvSpPr>
          <p:cNvPr id="26" name="AutoShape 23"/>
          <p:cNvSpPr>
            <a:spLocks noChangeArrowheads="1"/>
          </p:cNvSpPr>
          <p:nvPr/>
        </p:nvSpPr>
        <p:spPr bwMode="gray">
          <a:xfrm>
            <a:off x="1300164" y="4166730"/>
            <a:ext cx="2688322" cy="1276808"/>
          </a:xfrm>
          <a:prstGeom prst="roundRect">
            <a:avLst>
              <a:gd name="adj" fmla="val 16667"/>
            </a:avLst>
          </a:prstGeom>
          <a:solidFill>
            <a:srgbClr val="9900CC"/>
          </a:solidFill>
          <a:ln w="28575">
            <a:solidFill>
              <a:srgbClr val="FEFEFE"/>
            </a:solidFill>
            <a:round/>
            <a:headEnd/>
            <a:tailEnd/>
          </a:ln>
          <a:effectLst>
            <a:outerShdw dist="107763" dir="2700000" algn="ctr" rotWithShape="0">
              <a:srgbClr val="000000">
                <a:alpha val="50000"/>
              </a:srgbClr>
            </a:outerShdw>
          </a:effectLst>
        </p:spPr>
        <p:txBody>
          <a:bodyPr wrap="none" anchor="ctr"/>
          <a:lstStyle/>
          <a:p>
            <a:pPr algn="ctr" defTabSz="914400" eaLnBrk="0" fontAlgn="base" hangingPunct="0">
              <a:spcBef>
                <a:spcPct val="0"/>
              </a:spcBef>
              <a:spcAft>
                <a:spcPct val="0"/>
              </a:spcAft>
              <a:defRPr/>
            </a:pPr>
            <a:endParaRPr lang="en-US" altLang="en-US" sz="2400" dirty="0">
              <a:solidFill>
                <a:srgbClr val="FFFFFF"/>
              </a:solidFill>
              <a:latin typeface="Arial" panose="020B0604020202020204" pitchFamily="34" charset="0"/>
              <a:cs typeface="Arial" charset="0"/>
            </a:endParaRPr>
          </a:p>
          <a:p>
            <a:pPr algn="ctr" defTabSz="914400" eaLnBrk="0" fontAlgn="base" hangingPunct="0">
              <a:spcBef>
                <a:spcPct val="0"/>
              </a:spcBef>
              <a:spcAft>
                <a:spcPct val="0"/>
              </a:spcAft>
              <a:defRPr/>
            </a:pPr>
            <a:r>
              <a:rPr lang="en-US" altLang="en-US" sz="2000" dirty="0" err="1">
                <a:solidFill>
                  <a:srgbClr val="FFFFFF"/>
                </a:solidFill>
                <a:latin typeface="Arial" panose="020B0604020202020204" pitchFamily="34" charset="0"/>
                <a:cs typeface="Arial" charset="0"/>
              </a:rPr>
              <a:t>Là</a:t>
            </a:r>
            <a:r>
              <a:rPr lang="en-US" altLang="en-US" sz="2000" dirty="0">
                <a:solidFill>
                  <a:srgbClr val="FFFFFF"/>
                </a:solidFill>
                <a:latin typeface="Arial" panose="020B0604020202020204" pitchFamily="34" charset="0"/>
                <a:cs typeface="Arial" charset="0"/>
              </a:rPr>
              <a:t> </a:t>
            </a:r>
            <a:r>
              <a:rPr lang="en-US" altLang="en-US" sz="2000" dirty="0" err="1">
                <a:solidFill>
                  <a:srgbClr val="FFFFFF"/>
                </a:solidFill>
                <a:latin typeface="Arial" panose="020B0604020202020204" pitchFamily="34" charset="0"/>
                <a:cs typeface="Arial" charset="0"/>
              </a:rPr>
              <a:t>cái</a:t>
            </a:r>
            <a:r>
              <a:rPr lang="en-US" altLang="en-US" sz="2000" dirty="0">
                <a:solidFill>
                  <a:srgbClr val="FFFFFF"/>
                </a:solidFill>
                <a:latin typeface="Arial" panose="020B0604020202020204" pitchFamily="34" charset="0"/>
                <a:cs typeface="Arial" charset="0"/>
              </a:rPr>
              <a:t> </a:t>
            </a:r>
            <a:r>
              <a:rPr lang="en-US" altLang="en-US" sz="2000" dirty="0" err="1">
                <a:solidFill>
                  <a:srgbClr val="FFFFFF"/>
                </a:solidFill>
                <a:latin typeface="Arial" panose="020B0604020202020204" pitchFamily="34" charset="0"/>
                <a:cs typeface="Arial" charset="0"/>
              </a:rPr>
              <a:t>mang</a:t>
            </a:r>
            <a:r>
              <a:rPr lang="en-US" altLang="en-US" sz="2000" dirty="0">
                <a:solidFill>
                  <a:srgbClr val="FFFFFF"/>
                </a:solidFill>
                <a:latin typeface="Arial" panose="020B0604020202020204" pitchFamily="34" charset="0"/>
                <a:cs typeface="Arial" charset="0"/>
              </a:rPr>
              <a:t> </a:t>
            </a:r>
          </a:p>
          <a:p>
            <a:pPr algn="ctr" defTabSz="914400" eaLnBrk="0" fontAlgn="base" hangingPunct="0">
              <a:spcBef>
                <a:spcPct val="0"/>
              </a:spcBef>
              <a:spcAft>
                <a:spcPct val="0"/>
              </a:spcAft>
              <a:defRPr/>
            </a:pPr>
            <a:r>
              <a:rPr lang="en-US" altLang="en-US" sz="2000" b="1" dirty="0" err="1">
                <a:solidFill>
                  <a:srgbClr val="FFFFFF"/>
                </a:solidFill>
                <a:latin typeface="Arial" panose="020B0604020202020204" pitchFamily="34" charset="0"/>
                <a:cs typeface="Arial" charset="0"/>
              </a:rPr>
              <a:t>giá</a:t>
            </a:r>
            <a:r>
              <a:rPr lang="en-US" altLang="en-US" sz="2000" b="1" dirty="0">
                <a:solidFill>
                  <a:srgbClr val="FFFFFF"/>
                </a:solidFill>
                <a:latin typeface="Arial" panose="020B0604020202020204" pitchFamily="34" charset="0"/>
                <a:cs typeface="Arial" charset="0"/>
              </a:rPr>
              <a:t> </a:t>
            </a:r>
            <a:r>
              <a:rPr lang="en-US" altLang="en-US" sz="2000" b="1" dirty="0" err="1">
                <a:solidFill>
                  <a:srgbClr val="FFFFFF"/>
                </a:solidFill>
                <a:latin typeface="Arial" panose="020B0604020202020204" pitchFamily="34" charset="0"/>
                <a:cs typeface="Arial" charset="0"/>
              </a:rPr>
              <a:t>trị</a:t>
            </a:r>
            <a:r>
              <a:rPr lang="vi-VN" altLang="en-US" sz="2000" b="1" dirty="0">
                <a:solidFill>
                  <a:srgbClr val="FFFFFF"/>
                </a:solidFill>
                <a:latin typeface="Arial" panose="020B0604020202020204" pitchFamily="34" charset="0"/>
                <a:cs typeface="Arial" charset="0"/>
              </a:rPr>
              <a:t> </a:t>
            </a:r>
            <a:r>
              <a:rPr lang="en-US" altLang="en-US" sz="2000" b="1" dirty="0" err="1">
                <a:solidFill>
                  <a:srgbClr val="FFFFFF"/>
                </a:solidFill>
                <a:latin typeface="Arial" panose="020B0604020202020204" pitchFamily="34" charset="0"/>
                <a:cs typeface="Arial" charset="0"/>
              </a:rPr>
              <a:t>trao</a:t>
            </a:r>
            <a:r>
              <a:rPr lang="en-US" altLang="en-US" sz="2000" b="1" dirty="0">
                <a:solidFill>
                  <a:srgbClr val="FFFFFF"/>
                </a:solidFill>
                <a:latin typeface="Arial" panose="020B0604020202020204" pitchFamily="34" charset="0"/>
                <a:cs typeface="Arial" charset="0"/>
              </a:rPr>
              <a:t> </a:t>
            </a:r>
            <a:r>
              <a:rPr lang="en-US" altLang="en-US" sz="2000" b="1" dirty="0" err="1">
                <a:solidFill>
                  <a:srgbClr val="FFFFFF"/>
                </a:solidFill>
                <a:latin typeface="Arial" panose="020B0604020202020204" pitchFamily="34" charset="0"/>
                <a:cs typeface="Arial" charset="0"/>
              </a:rPr>
              <a:t>đổi</a:t>
            </a:r>
            <a:r>
              <a:rPr lang="en-US" altLang="en-US" sz="2000" dirty="0">
                <a:solidFill>
                  <a:srgbClr val="FFFFFF"/>
                </a:solidFill>
                <a:latin typeface="Arial" panose="020B0604020202020204" pitchFamily="34" charset="0"/>
                <a:cs typeface="Arial" charset="0"/>
              </a:rPr>
              <a:t>     </a:t>
            </a:r>
          </a:p>
          <a:p>
            <a:pPr defTabSz="914400" eaLnBrk="0" fontAlgn="base" hangingPunct="0">
              <a:spcBef>
                <a:spcPct val="0"/>
              </a:spcBef>
              <a:spcAft>
                <a:spcPct val="0"/>
              </a:spcAft>
              <a:defRPr/>
            </a:pPr>
            <a:endParaRPr lang="en-US" sz="2400" dirty="0">
              <a:solidFill>
                <a:srgbClr val="DAEDEF"/>
              </a:solidFill>
              <a:latin typeface="Arial" panose="020B0604020202020204" pitchFamily="34" charset="0"/>
            </a:endParaRPr>
          </a:p>
        </p:txBody>
      </p:sp>
      <p:sp>
        <p:nvSpPr>
          <p:cNvPr id="43020" name="AutoShape 25"/>
          <p:cNvSpPr>
            <a:spLocks noChangeArrowheads="1"/>
          </p:cNvSpPr>
          <p:nvPr/>
        </p:nvSpPr>
        <p:spPr bwMode="gray">
          <a:xfrm>
            <a:off x="4262794" y="1473493"/>
            <a:ext cx="3248025" cy="1011708"/>
          </a:xfrm>
          <a:prstGeom prst="roundRect">
            <a:avLst>
              <a:gd name="adj" fmla="val 16667"/>
            </a:avLst>
          </a:prstGeom>
          <a:solidFill>
            <a:srgbClr val="0000CC"/>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FEFEFE"/>
              </a:solidFill>
              <a:latin typeface=".VnTime" panose="020B7200000000000000" pitchFamily="34" charset="0"/>
              <a:cs typeface="Arial" panose="020B0604020202020204" pitchFamily="34" charset="0"/>
            </a:endParaRPr>
          </a:p>
        </p:txBody>
      </p:sp>
      <p:sp>
        <p:nvSpPr>
          <p:cNvPr id="43021" name="Rectangle 3"/>
          <p:cNvSpPr>
            <a:spLocks noChangeArrowheads="1"/>
          </p:cNvSpPr>
          <p:nvPr/>
        </p:nvSpPr>
        <p:spPr bwMode="auto">
          <a:xfrm>
            <a:off x="4170361" y="1451641"/>
            <a:ext cx="353218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dirty="0">
                <a:solidFill>
                  <a:srgbClr val="FFFFFF"/>
                </a:solidFill>
                <a:latin typeface="Arial" panose="020B0604020202020204" pitchFamily="34" charset="0"/>
                <a:cs typeface="Arial" panose="020B0604020202020204" pitchFamily="34" charset="0"/>
              </a:rPr>
              <a:t>Do </a:t>
            </a:r>
            <a:r>
              <a:rPr lang="en-US" altLang="en-US" sz="2000" dirty="0" err="1">
                <a:solidFill>
                  <a:srgbClr val="FFFFFF"/>
                </a:solidFill>
                <a:latin typeface="Arial" panose="020B0604020202020204" pitchFamily="34" charset="0"/>
                <a:cs typeface="Arial" panose="020B0604020202020204" pitchFamily="34" charset="0"/>
              </a:rPr>
              <a:t>những</a:t>
            </a:r>
            <a:r>
              <a:rPr lang="en-US" altLang="en-US" sz="2000"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thuộc</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tính</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tự</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b="1" dirty="0" err="1">
                <a:solidFill>
                  <a:srgbClr val="FFFFFF"/>
                </a:solidFill>
                <a:latin typeface="Arial" panose="020B0604020202020204" pitchFamily="34" charset="0"/>
                <a:cs typeface="Arial" panose="020B0604020202020204" pitchFamily="34" charset="0"/>
              </a:rPr>
              <a:t>nhiên</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của</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vật</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quy</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định</a:t>
            </a:r>
            <a:endParaRPr lang="en-US" altLang="en-US" sz="2000" dirty="0">
              <a:solidFill>
                <a:srgbClr val="FFFFFF"/>
              </a:solidFill>
              <a:latin typeface="Arial" panose="020B0604020202020204" pitchFamily="34" charset="0"/>
              <a:cs typeface="Arial" panose="020B0604020202020204" pitchFamily="34" charset="0"/>
            </a:endParaRPr>
          </a:p>
        </p:txBody>
      </p:sp>
      <p:sp>
        <p:nvSpPr>
          <p:cNvPr id="43022" name="AutoShape 24"/>
          <p:cNvSpPr>
            <a:spLocks noChangeArrowheads="1"/>
          </p:cNvSpPr>
          <p:nvPr/>
        </p:nvSpPr>
        <p:spPr bwMode="gray">
          <a:xfrm>
            <a:off x="7756618" y="2429638"/>
            <a:ext cx="2733675" cy="1068449"/>
          </a:xfrm>
          <a:prstGeom prst="roundRect">
            <a:avLst>
              <a:gd name="adj" fmla="val 16667"/>
            </a:avLst>
          </a:prstGeom>
          <a:solidFill>
            <a:srgbClr val="66330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altLang="en-US" sz="2000" dirty="0" err="1">
                <a:solidFill>
                  <a:srgbClr val="FFFFFF"/>
                </a:solidFill>
                <a:latin typeface="Arial" panose="020B0604020202020204" pitchFamily="34" charset="0"/>
                <a:cs typeface="Arial" panose="020B0604020202020204" pitchFamily="34" charset="0"/>
              </a:rPr>
              <a:t>Là</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phạm</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trù</a:t>
            </a:r>
            <a:r>
              <a:rPr lang="en-US" altLang="en-US" sz="2000" dirty="0">
                <a:solidFill>
                  <a:srgbClr val="FFFFFF"/>
                </a:solidFill>
                <a:latin typeface="Arial" panose="020B0604020202020204" pitchFamily="34" charset="0"/>
                <a:cs typeface="Arial" panose="020B0604020202020204" pitchFamily="34" charset="0"/>
              </a:rPr>
              <a:t> </a:t>
            </a:r>
          </a:p>
          <a:p>
            <a:pPr algn="ctr" defTabSz="914400" eaLnBrk="0" fontAlgn="base" hangingPunct="0">
              <a:lnSpc>
                <a:spcPct val="100000"/>
              </a:lnSpc>
              <a:spcBef>
                <a:spcPct val="0"/>
              </a:spcBef>
              <a:spcAft>
                <a:spcPct val="0"/>
              </a:spcAft>
              <a:buNone/>
            </a:pPr>
            <a:r>
              <a:rPr lang="en-US" altLang="en-US" sz="2000" dirty="0" err="1">
                <a:solidFill>
                  <a:srgbClr val="FFFFFF"/>
                </a:solidFill>
                <a:latin typeface="Arial" panose="020B0604020202020204" pitchFamily="34" charset="0"/>
                <a:cs typeface="Arial" panose="020B0604020202020204" pitchFamily="34" charset="0"/>
              </a:rPr>
              <a:t>vĩnh</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viễn</a:t>
            </a:r>
            <a:endParaRPr lang="en-US" altLang="en-US" sz="2000" dirty="0">
              <a:solidFill>
                <a:srgbClr val="FFFFFF"/>
              </a:solidFill>
              <a:latin typeface="Arial" panose="020B0604020202020204" pitchFamily="34" charset="0"/>
              <a:cs typeface="Arial" panose="020B0604020202020204" pitchFamily="34" charset="0"/>
            </a:endParaRPr>
          </a:p>
        </p:txBody>
      </p:sp>
      <p:sp>
        <p:nvSpPr>
          <p:cNvPr id="43023" name="AutoShape 26"/>
          <p:cNvSpPr>
            <a:spLocks noChangeArrowheads="1"/>
          </p:cNvSpPr>
          <p:nvPr/>
        </p:nvSpPr>
        <p:spPr bwMode="gray">
          <a:xfrm>
            <a:off x="7727250" y="4247961"/>
            <a:ext cx="2874075" cy="1195577"/>
          </a:xfrm>
          <a:prstGeom prst="roundRect">
            <a:avLst>
              <a:gd name="adj" fmla="val 16667"/>
            </a:avLst>
          </a:prstGeom>
          <a:solidFill>
            <a:srgbClr val="00B05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endParaRPr lang="en-US" sz="1800">
              <a:solidFill>
                <a:srgbClr val="FEFEFE"/>
              </a:solidFill>
              <a:latin typeface=".VnTime" panose="020B7200000000000000" pitchFamily="34" charset="0"/>
              <a:cs typeface="Arial" panose="020B0604020202020204" pitchFamily="34" charset="0"/>
            </a:endParaRPr>
          </a:p>
        </p:txBody>
      </p:sp>
      <p:sp>
        <p:nvSpPr>
          <p:cNvPr id="43024" name="Rectangle 4"/>
          <p:cNvSpPr>
            <a:spLocks noChangeArrowheads="1"/>
          </p:cNvSpPr>
          <p:nvPr/>
        </p:nvSpPr>
        <p:spPr bwMode="auto">
          <a:xfrm>
            <a:off x="7827964" y="4247961"/>
            <a:ext cx="2662329"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u="sng" dirty="0" err="1">
                <a:solidFill>
                  <a:srgbClr val="FFFFFF"/>
                </a:solidFill>
                <a:latin typeface="Arial" panose="020B0604020202020204" pitchFamily="34" charset="0"/>
                <a:cs typeface="Arial" panose="020B0604020202020204" pitchFamily="34" charset="0"/>
              </a:rPr>
              <a:t>Lượng</a:t>
            </a:r>
            <a:r>
              <a:rPr lang="en-US" altLang="en-US" sz="2000" b="1" u="sng" dirty="0">
                <a:solidFill>
                  <a:srgbClr val="FFFFFF"/>
                </a:solidFill>
                <a:latin typeface="Arial" panose="020B0604020202020204" pitchFamily="34" charset="0"/>
                <a:cs typeface="Arial" panose="020B0604020202020204" pitchFamily="34" charset="0"/>
              </a:rPr>
              <a:t> </a:t>
            </a:r>
            <a:r>
              <a:rPr lang="en-US" altLang="en-US" sz="2000" b="1" u="sng" dirty="0" err="1">
                <a:solidFill>
                  <a:srgbClr val="FFFFFF"/>
                </a:solidFill>
                <a:latin typeface="Arial" panose="020B0604020202020204" pitchFamily="34" charset="0"/>
                <a:cs typeface="Arial" panose="020B0604020202020204" pitchFamily="34" charset="0"/>
              </a:rPr>
              <a:t>giá</a:t>
            </a:r>
            <a:r>
              <a:rPr lang="en-US" altLang="en-US" sz="2000" b="1" u="sng" dirty="0">
                <a:solidFill>
                  <a:srgbClr val="FFFFFF"/>
                </a:solidFill>
                <a:latin typeface="Arial" panose="020B0604020202020204" pitchFamily="34" charset="0"/>
                <a:cs typeface="Arial" panose="020B0604020202020204" pitchFamily="34" charset="0"/>
              </a:rPr>
              <a:t> </a:t>
            </a:r>
            <a:r>
              <a:rPr lang="en-US" altLang="en-US" sz="2000" b="1" u="sng" dirty="0" err="1">
                <a:solidFill>
                  <a:srgbClr val="FFFFFF"/>
                </a:solidFill>
                <a:latin typeface="Arial" panose="020B0604020202020204" pitchFamily="34" charset="0"/>
                <a:cs typeface="Arial" panose="020B0604020202020204" pitchFamily="34" charset="0"/>
              </a:rPr>
              <a:t>trị</a:t>
            </a:r>
            <a:r>
              <a:rPr lang="en-US" altLang="en-US" sz="2000" b="1" u="sng" dirty="0">
                <a:solidFill>
                  <a:srgbClr val="FFFFFF"/>
                </a:solidFill>
                <a:latin typeface="Arial" panose="020B0604020202020204" pitchFamily="34" charset="0"/>
                <a:cs typeface="Arial" panose="020B0604020202020204" pitchFamily="34" charset="0"/>
              </a:rPr>
              <a:t> </a:t>
            </a:r>
            <a:r>
              <a:rPr lang="en-US" altLang="en-US" sz="2000" b="1" u="sng" dirty="0" err="1">
                <a:solidFill>
                  <a:srgbClr val="FFFFFF"/>
                </a:solidFill>
                <a:latin typeface="Arial" panose="020B0604020202020204" pitchFamily="34" charset="0"/>
                <a:cs typeface="Arial" panose="020B0604020202020204" pitchFamily="34" charset="0"/>
              </a:rPr>
              <a:t>sử</a:t>
            </a:r>
            <a:r>
              <a:rPr lang="en-US" altLang="en-US" sz="2000" b="1" u="sng" dirty="0">
                <a:solidFill>
                  <a:srgbClr val="FFFFFF"/>
                </a:solidFill>
                <a:latin typeface="Arial" panose="020B0604020202020204" pitchFamily="34" charset="0"/>
                <a:cs typeface="Arial" panose="020B0604020202020204" pitchFamily="34" charset="0"/>
              </a:rPr>
              <a:t> </a:t>
            </a:r>
            <a:r>
              <a:rPr lang="en-US" altLang="en-US" sz="2000" b="1" u="sng" dirty="0" err="1">
                <a:solidFill>
                  <a:srgbClr val="FFFFFF"/>
                </a:solidFill>
                <a:latin typeface="Arial" panose="020B0604020202020204" pitchFamily="34" charset="0"/>
                <a:cs typeface="Arial" panose="020B0604020202020204" pitchFamily="34" charset="0"/>
              </a:rPr>
              <a:t>dụn</a:t>
            </a:r>
            <a:r>
              <a:rPr lang="en-US" altLang="en-US" sz="2000" b="1" dirty="0" err="1">
                <a:solidFill>
                  <a:srgbClr val="FFFFFF"/>
                </a:solidFill>
                <a:latin typeface="Arial" panose="020B0604020202020204" pitchFamily="34" charset="0"/>
                <a:cs typeface="Arial" panose="020B0604020202020204" pitchFamily="34" charset="0"/>
              </a:rPr>
              <a:t>g</a:t>
            </a:r>
            <a:r>
              <a:rPr lang="en-US" altLang="en-US" sz="2000" b="1"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phụ</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thuộc</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vào</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sự</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phát</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triển</a:t>
            </a:r>
            <a:r>
              <a:rPr lang="en-US" altLang="en-US" sz="2000" dirty="0">
                <a:solidFill>
                  <a:srgbClr val="FFFFFF"/>
                </a:solidFill>
                <a:latin typeface="Arial" panose="020B0604020202020204" pitchFamily="34" charset="0"/>
                <a:cs typeface="Arial" panose="020B0604020202020204" pitchFamily="34" charset="0"/>
              </a:rPr>
              <a:t> </a:t>
            </a:r>
            <a:r>
              <a:rPr lang="en-US" altLang="en-US" sz="2000" dirty="0" err="1">
                <a:solidFill>
                  <a:srgbClr val="FFFFFF"/>
                </a:solidFill>
                <a:latin typeface="Arial" panose="020B0604020202020204" pitchFamily="34" charset="0"/>
                <a:cs typeface="Arial" panose="020B0604020202020204" pitchFamily="34" charset="0"/>
              </a:rPr>
              <a:t>của</a:t>
            </a:r>
            <a:r>
              <a:rPr lang="en-US" altLang="en-US" sz="2000" dirty="0">
                <a:solidFill>
                  <a:srgbClr val="FFFFFF"/>
                </a:solidFill>
                <a:latin typeface="Arial" panose="020B0604020202020204" pitchFamily="34" charset="0"/>
                <a:cs typeface="Arial" panose="020B0604020202020204" pitchFamily="34" charset="0"/>
              </a:rPr>
              <a:t> KHKT</a:t>
            </a:r>
          </a:p>
        </p:txBody>
      </p:sp>
      <p:sp>
        <p:nvSpPr>
          <p:cNvPr id="34" name="AutoShape 3"/>
          <p:cNvSpPr>
            <a:spLocks noChangeArrowheads="1"/>
          </p:cNvSpPr>
          <p:nvPr/>
        </p:nvSpPr>
        <p:spPr bwMode="invGray">
          <a:xfrm rot="16200000">
            <a:off x="5543228" y="2637174"/>
            <a:ext cx="557903" cy="253955"/>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defTabSz="914400" eaLnBrk="0" fontAlgn="base" hangingPunct="0">
              <a:spcBef>
                <a:spcPct val="0"/>
              </a:spcBef>
              <a:spcAft>
                <a:spcPct val="0"/>
              </a:spcAft>
              <a:defRPr/>
            </a:pPr>
            <a:endParaRPr lang="en-US">
              <a:solidFill>
                <a:srgbClr val="000000"/>
              </a:solidFill>
              <a:latin typeface="Arial" panose="020B0604020202020204" pitchFamily="34" charset="0"/>
            </a:endParaRPr>
          </a:p>
        </p:txBody>
      </p:sp>
      <p:sp>
        <p:nvSpPr>
          <p:cNvPr id="28" name="Rectangle 1"/>
          <p:cNvSpPr>
            <a:spLocks noChangeArrowheads="1"/>
          </p:cNvSpPr>
          <p:nvPr/>
        </p:nvSpPr>
        <p:spPr bwMode="auto">
          <a:xfrm>
            <a:off x="2345806" y="1020199"/>
            <a:ext cx="666028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Font typeface="Wingdings" panose="05000000000000000000" pitchFamily="2" charset="2"/>
              <a:buChar char="v"/>
            </a:pPr>
            <a:r>
              <a:rPr lang="en-AU" altLang="en-US" b="1" dirty="0">
                <a:solidFill>
                  <a:srgbClr val="800000"/>
                </a:solidFill>
                <a:latin typeface="Arial" panose="020B0604020202020204" pitchFamily="34" charset="0"/>
                <a:cs typeface="Arial" panose="020B0604020202020204" pitchFamily="34" charset="0"/>
              </a:rPr>
              <a:t> GI</a:t>
            </a:r>
            <a:r>
              <a:rPr lang="en-US" altLang="en-US" b="1" dirty="0">
                <a:solidFill>
                  <a:srgbClr val="800000"/>
                </a:solidFill>
                <a:latin typeface="Arial" panose="020B0604020202020204" pitchFamily="34" charset="0"/>
                <a:cs typeface="Arial" panose="020B0604020202020204" pitchFamily="34" charset="0"/>
              </a:rPr>
              <a:t>Á TRỊ SỬ DỤNG CỦA HÀNG HÓA</a:t>
            </a:r>
          </a:p>
        </p:txBody>
      </p:sp>
      <p:pic>
        <p:nvPicPr>
          <p:cNvPr id="24" name="Picture 2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794972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43011"/>
                                        </p:tgtEl>
                                        <p:attrNameLst>
                                          <p:attrName>style.visibility</p:attrName>
                                        </p:attrNameLst>
                                      </p:cBhvr>
                                      <p:to>
                                        <p:strVal val="visible"/>
                                      </p:to>
                                    </p:set>
                                    <p:animEffect transition="in" filter="circle(in)">
                                      <p:cBhvr>
                                        <p:cTn id="7" dur="2000"/>
                                        <p:tgtEl>
                                          <p:spTgt spid="43011"/>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43012"/>
                                        </p:tgtEl>
                                        <p:attrNameLst>
                                          <p:attrName>style.visibility</p:attrName>
                                        </p:attrNameLst>
                                      </p:cBhvr>
                                      <p:to>
                                        <p:strVal val="visible"/>
                                      </p:to>
                                    </p:set>
                                    <p:animEffect transition="in" filter="circle(in)">
                                      <p:cBhvr>
                                        <p:cTn id="10" dur="2000"/>
                                        <p:tgtEl>
                                          <p:spTgt spid="43012"/>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43013"/>
                                        </p:tgtEl>
                                        <p:attrNameLst>
                                          <p:attrName>style.visibility</p:attrName>
                                        </p:attrNameLst>
                                      </p:cBhvr>
                                      <p:to>
                                        <p:strVal val="visible"/>
                                      </p:to>
                                    </p:set>
                                    <p:animEffect transition="in" filter="circle(in)">
                                      <p:cBhvr>
                                        <p:cTn id="13" dur="2000"/>
                                        <p:tgtEl>
                                          <p:spTgt spid="43013"/>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circle(in)">
                                      <p:cBhvr>
                                        <p:cTn id="16" dur="2000"/>
                                        <p:tgtEl>
                                          <p:spTgt spid="19"/>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circle(in)">
                                      <p:cBhvr>
                                        <p:cTn id="19" dur="2000"/>
                                        <p:tgtEl>
                                          <p:spTgt spid="20"/>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circle(in)">
                                      <p:cBhvr>
                                        <p:cTn id="22" dur="2000"/>
                                        <p:tgtEl>
                                          <p:spTgt spid="21"/>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circle(in)">
                                      <p:cBhvr>
                                        <p:cTn id="25" dur="2000"/>
                                        <p:tgtEl>
                                          <p:spTgt spid="22"/>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43018"/>
                                        </p:tgtEl>
                                        <p:attrNameLst>
                                          <p:attrName>style.visibility</p:attrName>
                                        </p:attrNameLst>
                                      </p:cBhvr>
                                      <p:to>
                                        <p:strVal val="visible"/>
                                      </p:to>
                                    </p:set>
                                    <p:animEffect transition="in" filter="circle(in)">
                                      <p:cBhvr>
                                        <p:cTn id="28" dur="2000"/>
                                        <p:tgtEl>
                                          <p:spTgt spid="43018"/>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circle(in)">
                                      <p:cBhvr>
                                        <p:cTn id="31" dur="2000"/>
                                        <p:tgtEl>
                                          <p:spTgt spid="26"/>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43020"/>
                                        </p:tgtEl>
                                        <p:attrNameLst>
                                          <p:attrName>style.visibility</p:attrName>
                                        </p:attrNameLst>
                                      </p:cBhvr>
                                      <p:to>
                                        <p:strVal val="visible"/>
                                      </p:to>
                                    </p:set>
                                    <p:animEffect transition="in" filter="circle(in)">
                                      <p:cBhvr>
                                        <p:cTn id="34" dur="2000"/>
                                        <p:tgtEl>
                                          <p:spTgt spid="43020"/>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43021"/>
                                        </p:tgtEl>
                                        <p:attrNameLst>
                                          <p:attrName>style.visibility</p:attrName>
                                        </p:attrNameLst>
                                      </p:cBhvr>
                                      <p:to>
                                        <p:strVal val="visible"/>
                                      </p:to>
                                    </p:set>
                                    <p:animEffect transition="in" filter="circle(in)">
                                      <p:cBhvr>
                                        <p:cTn id="37" dur="2000"/>
                                        <p:tgtEl>
                                          <p:spTgt spid="43021"/>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43022"/>
                                        </p:tgtEl>
                                        <p:attrNameLst>
                                          <p:attrName>style.visibility</p:attrName>
                                        </p:attrNameLst>
                                      </p:cBhvr>
                                      <p:to>
                                        <p:strVal val="visible"/>
                                      </p:to>
                                    </p:set>
                                    <p:animEffect transition="in" filter="circle(in)">
                                      <p:cBhvr>
                                        <p:cTn id="40" dur="2000"/>
                                        <p:tgtEl>
                                          <p:spTgt spid="43022"/>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43023"/>
                                        </p:tgtEl>
                                        <p:attrNameLst>
                                          <p:attrName>style.visibility</p:attrName>
                                        </p:attrNameLst>
                                      </p:cBhvr>
                                      <p:to>
                                        <p:strVal val="visible"/>
                                      </p:to>
                                    </p:set>
                                    <p:animEffect transition="in" filter="circle(in)">
                                      <p:cBhvr>
                                        <p:cTn id="43" dur="2000"/>
                                        <p:tgtEl>
                                          <p:spTgt spid="43023"/>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43024"/>
                                        </p:tgtEl>
                                        <p:attrNameLst>
                                          <p:attrName>style.visibility</p:attrName>
                                        </p:attrNameLst>
                                      </p:cBhvr>
                                      <p:to>
                                        <p:strVal val="visible"/>
                                      </p:to>
                                    </p:set>
                                    <p:animEffect transition="in" filter="circle(in)">
                                      <p:cBhvr>
                                        <p:cTn id="46" dur="2000"/>
                                        <p:tgtEl>
                                          <p:spTgt spid="43024"/>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34"/>
                                        </p:tgtEl>
                                        <p:attrNameLst>
                                          <p:attrName>style.visibility</p:attrName>
                                        </p:attrNameLst>
                                      </p:cBhvr>
                                      <p:to>
                                        <p:strVal val="visible"/>
                                      </p:to>
                                    </p:set>
                                    <p:animEffect transition="in" filter="circle(in)">
                                      <p:cBhvr>
                                        <p:cTn id="49" dur="2000"/>
                                        <p:tgtEl>
                                          <p:spTgt spid="34"/>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28"/>
                                        </p:tgtEl>
                                        <p:attrNameLst>
                                          <p:attrName>style.visibility</p:attrName>
                                        </p:attrNameLst>
                                      </p:cBhvr>
                                      <p:to>
                                        <p:strVal val="visible"/>
                                      </p:to>
                                    </p:set>
                                    <p:animEffect transition="in" filter="circle(in)">
                                      <p:cBhvr>
                                        <p:cTn id="52" dur="2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12" grpId="0" animBg="1"/>
      <p:bldP spid="43013" grpId="0"/>
      <p:bldP spid="19" grpId="0" animBg="1"/>
      <p:bldP spid="20" grpId="0" animBg="1"/>
      <p:bldP spid="21" grpId="0" animBg="1"/>
      <p:bldP spid="22" grpId="0" animBg="1"/>
      <p:bldP spid="43018" grpId="0" animBg="1"/>
      <p:bldP spid="26" grpId="0" animBg="1"/>
      <p:bldP spid="43020" grpId="0" animBg="1"/>
      <p:bldP spid="43021" grpId="0"/>
      <p:bldP spid="43022" grpId="0" animBg="1"/>
      <p:bldP spid="43023" grpId="0" animBg="1"/>
      <p:bldP spid="43024" grpId="0"/>
      <p:bldP spid="34" grpId="0" animBg="1"/>
      <p:bldP spid="28"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1"/>
          <p:cNvSpPr>
            <a:spLocks noChangeArrowheads="1"/>
          </p:cNvSpPr>
          <p:nvPr/>
        </p:nvSpPr>
        <p:spPr bwMode="auto">
          <a:xfrm>
            <a:off x="3306700" y="1070914"/>
            <a:ext cx="48665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Font typeface="Wingdings" panose="05000000000000000000" pitchFamily="2" charset="2"/>
              <a:buChar char="v"/>
            </a:pPr>
            <a:r>
              <a:rPr lang="en-AU" altLang="en-US" b="1" dirty="0">
                <a:solidFill>
                  <a:srgbClr val="800000"/>
                </a:solidFill>
                <a:latin typeface="Arial" panose="020B0604020202020204" pitchFamily="34" charset="0"/>
                <a:cs typeface="Arial" panose="020B0604020202020204" pitchFamily="34" charset="0"/>
              </a:rPr>
              <a:t> GI</a:t>
            </a:r>
            <a:r>
              <a:rPr lang="en-US" altLang="en-US" b="1" dirty="0">
                <a:solidFill>
                  <a:srgbClr val="800000"/>
                </a:solidFill>
                <a:latin typeface="Arial" panose="020B0604020202020204" pitchFamily="34" charset="0"/>
                <a:cs typeface="Arial" panose="020B0604020202020204" pitchFamily="34" charset="0"/>
              </a:rPr>
              <a:t>Á TRỊ CỦA HÀNG HÓA</a:t>
            </a:r>
          </a:p>
        </p:txBody>
      </p:sp>
      <p:sp>
        <p:nvSpPr>
          <p:cNvPr id="9" name="Rectangle 8"/>
          <p:cNvSpPr>
            <a:spLocks noChangeArrowheads="1"/>
          </p:cNvSpPr>
          <p:nvPr/>
        </p:nvSpPr>
        <p:spPr bwMode="auto">
          <a:xfrm>
            <a:off x="1014414" y="1606631"/>
            <a:ext cx="9801224" cy="83099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i="1" dirty="0">
                <a:solidFill>
                  <a:srgbClr val="000000"/>
                </a:solidFill>
                <a:latin typeface=".VnTime" panose="020B7200000000000000"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Giá</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trị</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của</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hàng</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660033"/>
                </a:solidFill>
                <a:latin typeface="Arial" panose="020B0604020202020204" pitchFamily="34" charset="0"/>
                <a:cs typeface="Arial" panose="020B0604020202020204" pitchFamily="34" charset="0"/>
              </a:rPr>
              <a:t>hóa</a:t>
            </a:r>
            <a:r>
              <a:rPr lang="en-US" altLang="en-US" sz="2400" b="1" dirty="0">
                <a:solidFill>
                  <a:srgbClr val="660033"/>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là</a:t>
            </a:r>
            <a:r>
              <a:rPr lang="en-US" altLang="en-US" sz="2400" b="1" dirty="0">
                <a:solidFill>
                  <a:srgbClr val="00B050"/>
                </a:solidFill>
                <a:latin typeface="Arial" panose="020B0604020202020204" pitchFamily="34" charset="0"/>
                <a:cs typeface="Arial" panose="020B0604020202020204" pitchFamily="34" charset="0"/>
              </a:rPr>
              <a:t> lao </a:t>
            </a:r>
            <a:r>
              <a:rPr lang="en-US" altLang="en-US" sz="2400" b="1" dirty="0" err="1">
                <a:solidFill>
                  <a:srgbClr val="00B050"/>
                </a:solidFill>
                <a:latin typeface="Arial" panose="020B0604020202020204" pitchFamily="34" charset="0"/>
                <a:cs typeface="Arial" panose="020B0604020202020204" pitchFamily="34" charset="0"/>
              </a:rPr>
              <a:t>động</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xã</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hội</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của</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người</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sản</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xuất</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kết</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tinh</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trong</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hàng</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hóa</a:t>
            </a:r>
            <a:endParaRPr lang="en-US" altLang="en-US" sz="2400" dirty="0">
              <a:solidFill>
                <a:srgbClr val="000066"/>
              </a:solidFill>
              <a:latin typeface="Arial" panose="020B0604020202020204" pitchFamily="34" charset="0"/>
              <a:cs typeface="Arial" panose="020B0604020202020204" pitchFamily="34" charset="0"/>
            </a:endParaRPr>
          </a:p>
        </p:txBody>
      </p:sp>
      <p:sp>
        <p:nvSpPr>
          <p:cNvPr id="10" name="Rectangle 18"/>
          <p:cNvSpPr>
            <a:spLocks noChangeArrowheads="1"/>
          </p:cNvSpPr>
          <p:nvPr/>
        </p:nvSpPr>
        <p:spPr bwMode="auto">
          <a:xfrm>
            <a:off x="1014414" y="2404301"/>
            <a:ext cx="83820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r>
              <a:rPr lang="en-US" altLang="en-US" sz="2800" dirty="0">
                <a:solidFill>
                  <a:srgbClr val="0000CC"/>
                </a:solidFill>
                <a:latin typeface="Times New Roman" panose="02020603050405020304" pitchFamily="18" charset="0"/>
                <a:cs typeface="Times New Roman" panose="02020603050405020304" pitchFamily="18" charset="0"/>
              </a:rPr>
              <a:t>→</a:t>
            </a:r>
            <a:r>
              <a:rPr lang="en-US" altLang="en-US" sz="2800" b="0" dirty="0">
                <a:solidFill>
                  <a:srgbClr val="0000CC"/>
                </a:solidFill>
                <a:latin typeface="Times New Roman" panose="02020603050405020304" pitchFamily="18" charset="0"/>
              </a:rPr>
              <a:t> </a:t>
            </a:r>
            <a:r>
              <a:rPr lang="en-US" altLang="en-US" b="0" dirty="0" err="1">
                <a:solidFill>
                  <a:srgbClr val="0000CC"/>
                </a:solidFill>
                <a:latin typeface="Abel"/>
              </a:rPr>
              <a:t>Biểu</a:t>
            </a:r>
            <a:r>
              <a:rPr lang="en-US" altLang="en-US" b="0" dirty="0">
                <a:solidFill>
                  <a:srgbClr val="0000CC"/>
                </a:solidFill>
                <a:latin typeface="Abel"/>
              </a:rPr>
              <a:t> </a:t>
            </a:r>
            <a:r>
              <a:rPr lang="en-US" altLang="en-US" b="0" dirty="0" err="1">
                <a:solidFill>
                  <a:srgbClr val="0000CC"/>
                </a:solidFill>
                <a:latin typeface="Abel"/>
              </a:rPr>
              <a:t>hiện</a:t>
            </a:r>
            <a:r>
              <a:rPr lang="en-US" altLang="en-US" b="0" dirty="0">
                <a:solidFill>
                  <a:srgbClr val="0000CC"/>
                </a:solidFill>
                <a:latin typeface="Abel"/>
              </a:rPr>
              <a:t> </a:t>
            </a:r>
            <a:r>
              <a:rPr lang="en-US" altLang="en-US" b="0" dirty="0" err="1">
                <a:solidFill>
                  <a:srgbClr val="0000CC"/>
                </a:solidFill>
                <a:latin typeface="Abel"/>
              </a:rPr>
              <a:t>của</a:t>
            </a:r>
            <a:r>
              <a:rPr lang="en-US" altLang="en-US" b="0" dirty="0">
                <a:solidFill>
                  <a:srgbClr val="0000CC"/>
                </a:solidFill>
                <a:latin typeface="Abel"/>
              </a:rPr>
              <a:t> </a:t>
            </a:r>
            <a:r>
              <a:rPr lang="en-US" altLang="en-US" b="0" dirty="0" err="1">
                <a:solidFill>
                  <a:srgbClr val="0000CC"/>
                </a:solidFill>
                <a:latin typeface="Abel"/>
              </a:rPr>
              <a:t>giá</a:t>
            </a:r>
            <a:r>
              <a:rPr lang="en-US" altLang="en-US" b="0" dirty="0">
                <a:solidFill>
                  <a:srgbClr val="0000CC"/>
                </a:solidFill>
                <a:latin typeface="Abel"/>
              </a:rPr>
              <a:t> </a:t>
            </a:r>
            <a:r>
              <a:rPr lang="en-US" altLang="en-US" b="0" dirty="0" err="1">
                <a:solidFill>
                  <a:srgbClr val="0000CC"/>
                </a:solidFill>
                <a:latin typeface="Abel"/>
              </a:rPr>
              <a:t>trị</a:t>
            </a:r>
            <a:r>
              <a:rPr lang="en-US" altLang="en-US" b="0" dirty="0">
                <a:solidFill>
                  <a:srgbClr val="0000CC"/>
                </a:solidFill>
                <a:latin typeface="Abel"/>
              </a:rPr>
              <a:t> </a:t>
            </a:r>
            <a:r>
              <a:rPr lang="en-US" altLang="en-US" dirty="0" err="1">
                <a:solidFill>
                  <a:srgbClr val="0000CC"/>
                </a:solidFill>
                <a:latin typeface="Abel"/>
              </a:rPr>
              <a:t>hàng</a:t>
            </a:r>
            <a:r>
              <a:rPr lang="en-US" altLang="en-US" b="0" dirty="0">
                <a:solidFill>
                  <a:srgbClr val="0000CC"/>
                </a:solidFill>
                <a:latin typeface="Abel"/>
              </a:rPr>
              <a:t> </a:t>
            </a:r>
            <a:r>
              <a:rPr lang="en-US" altLang="en-US" b="0" dirty="0" err="1">
                <a:solidFill>
                  <a:srgbClr val="0000CC"/>
                </a:solidFill>
                <a:latin typeface="Abel"/>
              </a:rPr>
              <a:t>hóa</a:t>
            </a:r>
            <a:r>
              <a:rPr lang="en-US" altLang="en-US" b="0" dirty="0">
                <a:solidFill>
                  <a:srgbClr val="0000CC"/>
                </a:solidFill>
                <a:latin typeface="Abel"/>
              </a:rPr>
              <a:t> </a:t>
            </a:r>
            <a:r>
              <a:rPr lang="en-US" altLang="en-US" b="0" dirty="0" err="1">
                <a:solidFill>
                  <a:srgbClr val="0000CC"/>
                </a:solidFill>
                <a:latin typeface="Abel"/>
              </a:rPr>
              <a:t>là</a:t>
            </a:r>
            <a:r>
              <a:rPr lang="en-US" altLang="en-US" b="0" dirty="0">
                <a:solidFill>
                  <a:srgbClr val="0000CC"/>
                </a:solidFill>
                <a:latin typeface="Abel"/>
              </a:rPr>
              <a:t> </a:t>
            </a:r>
            <a:r>
              <a:rPr lang="en-US" altLang="en-US" b="1" dirty="0" err="1">
                <a:solidFill>
                  <a:srgbClr val="C00000"/>
                </a:solidFill>
                <a:latin typeface="Abel"/>
              </a:rPr>
              <a:t>giá</a:t>
            </a:r>
            <a:r>
              <a:rPr lang="en-US" altLang="en-US" b="1" dirty="0">
                <a:solidFill>
                  <a:srgbClr val="C00000"/>
                </a:solidFill>
                <a:latin typeface="Abel"/>
              </a:rPr>
              <a:t> </a:t>
            </a:r>
            <a:r>
              <a:rPr lang="en-US" altLang="en-US" b="1" dirty="0" err="1">
                <a:solidFill>
                  <a:srgbClr val="C00000"/>
                </a:solidFill>
                <a:latin typeface="Abel"/>
              </a:rPr>
              <a:t>trị</a:t>
            </a:r>
            <a:r>
              <a:rPr lang="en-US" altLang="en-US" b="1" dirty="0">
                <a:solidFill>
                  <a:srgbClr val="C00000"/>
                </a:solidFill>
                <a:latin typeface="Abel"/>
              </a:rPr>
              <a:t> </a:t>
            </a:r>
            <a:r>
              <a:rPr lang="en-US" altLang="en-US" b="1" dirty="0" err="1">
                <a:solidFill>
                  <a:srgbClr val="C00000"/>
                </a:solidFill>
                <a:latin typeface="Abel"/>
              </a:rPr>
              <a:t>trao</a:t>
            </a:r>
            <a:r>
              <a:rPr lang="en-US" altLang="en-US" b="1" dirty="0">
                <a:solidFill>
                  <a:srgbClr val="C00000"/>
                </a:solidFill>
                <a:latin typeface="Abel"/>
              </a:rPr>
              <a:t> </a:t>
            </a:r>
            <a:r>
              <a:rPr lang="en-US" altLang="en-US" b="1" dirty="0" err="1">
                <a:solidFill>
                  <a:srgbClr val="C00000"/>
                </a:solidFill>
                <a:latin typeface="Abel"/>
              </a:rPr>
              <a:t>đổi</a:t>
            </a:r>
            <a:r>
              <a:rPr lang="en-US" altLang="en-US" b="1" dirty="0">
                <a:solidFill>
                  <a:srgbClr val="C00000"/>
                </a:solidFill>
                <a:latin typeface="Abel"/>
              </a:rPr>
              <a:t>.</a:t>
            </a:r>
          </a:p>
        </p:txBody>
      </p:sp>
      <p:sp>
        <p:nvSpPr>
          <p:cNvPr id="2" name="Rectangle 1"/>
          <p:cNvSpPr/>
          <p:nvPr/>
        </p:nvSpPr>
        <p:spPr>
          <a:xfrm>
            <a:off x="2152336" y="5658146"/>
            <a:ext cx="8220389" cy="523220"/>
          </a:xfrm>
          <a:prstGeom prst="rect">
            <a:avLst/>
          </a:prstGeom>
        </p:spPr>
        <p:txBody>
          <a:bodyPr wrap="square">
            <a:spAutoFit/>
          </a:bodyPr>
          <a:lstStyle/>
          <a:p>
            <a:pPr defTabSz="914400" fontAlgn="base">
              <a:lnSpc>
                <a:spcPct val="100000"/>
              </a:lnSpc>
              <a:spcBef>
                <a:spcPct val="0"/>
              </a:spcBef>
              <a:spcAft>
                <a:spcPct val="0"/>
              </a:spcAft>
              <a:buNone/>
            </a:pPr>
            <a:r>
              <a:rPr lang="en-US" altLang="en-US" b="1" dirty="0">
                <a:solidFill>
                  <a:srgbClr val="CC0099"/>
                </a:solidFill>
                <a:latin typeface="Arial" panose="020B0604020202020204" pitchFamily="34" charset="0"/>
                <a:cs typeface="Arial" panose="020B0604020202020204" pitchFamily="34" charset="0"/>
              </a:rPr>
              <a:t>            </a:t>
            </a:r>
            <a:r>
              <a:rPr lang="en-US" altLang="en-US" sz="2800" b="1" dirty="0">
                <a:solidFill>
                  <a:srgbClr val="006600"/>
                </a:solidFill>
                <a:latin typeface="Arial" panose="020B0604020202020204" pitchFamily="34" charset="0"/>
                <a:cs typeface="Arial" panose="020B0604020202020204" pitchFamily="34" charset="0"/>
              </a:rPr>
              <a:t>1 </a:t>
            </a:r>
            <a:r>
              <a:rPr lang="en-US" altLang="en-US" sz="2800" b="1" dirty="0" err="1">
                <a:solidFill>
                  <a:srgbClr val="006600"/>
                </a:solidFill>
                <a:latin typeface="Arial" panose="020B0604020202020204" pitchFamily="34" charset="0"/>
                <a:cs typeface="Arial" panose="020B0604020202020204" pitchFamily="34" charset="0"/>
              </a:rPr>
              <a:t>bát</a:t>
            </a:r>
            <a:r>
              <a:rPr lang="en-US" altLang="en-US" sz="2800" b="1" dirty="0">
                <a:solidFill>
                  <a:srgbClr val="006600"/>
                </a:solidFill>
                <a:latin typeface="Arial" panose="020B0604020202020204" pitchFamily="34" charset="0"/>
                <a:cs typeface="Arial" panose="020B0604020202020204" pitchFamily="34" charset="0"/>
              </a:rPr>
              <a:t> </a:t>
            </a:r>
            <a:r>
              <a:rPr lang="en-US" altLang="en-US" sz="2800" b="1" dirty="0" err="1">
                <a:solidFill>
                  <a:srgbClr val="006600"/>
                </a:solidFill>
                <a:latin typeface="Arial" panose="020B0604020202020204" pitchFamily="34" charset="0"/>
                <a:cs typeface="Arial" panose="020B0604020202020204" pitchFamily="34" charset="0"/>
              </a:rPr>
              <a:t>phở</a:t>
            </a:r>
            <a:r>
              <a:rPr lang="en-US" altLang="en-US" sz="2800" b="1" dirty="0">
                <a:solidFill>
                  <a:srgbClr val="CC0099"/>
                </a:solidFill>
                <a:latin typeface="Arial" panose="020B0604020202020204" pitchFamily="34" charset="0"/>
                <a:cs typeface="Arial" panose="020B0604020202020204" pitchFamily="34" charset="0"/>
              </a:rPr>
              <a:t>              =                </a:t>
            </a:r>
            <a:r>
              <a:rPr lang="en-US" altLang="en-US" sz="2800" b="1" dirty="0">
                <a:solidFill>
                  <a:srgbClr val="006600"/>
                </a:solidFill>
                <a:latin typeface="Arial" panose="020B0604020202020204" pitchFamily="34" charset="0"/>
                <a:cs typeface="Arial" panose="020B0604020202020204" pitchFamily="34" charset="0"/>
              </a:rPr>
              <a:t>1 </a:t>
            </a:r>
            <a:r>
              <a:rPr lang="en-US" altLang="en-US" sz="2800" b="1" dirty="0" err="1">
                <a:solidFill>
                  <a:srgbClr val="006600"/>
                </a:solidFill>
                <a:latin typeface="Arial" panose="020B0604020202020204" pitchFamily="34" charset="0"/>
                <a:cs typeface="Arial" panose="020B0604020202020204" pitchFamily="34" charset="0"/>
              </a:rPr>
              <a:t>gánh</a:t>
            </a:r>
            <a:r>
              <a:rPr lang="en-US" altLang="en-US" sz="2800" b="1" dirty="0">
                <a:solidFill>
                  <a:srgbClr val="006600"/>
                </a:solidFill>
                <a:latin typeface="Arial" panose="020B0604020202020204" pitchFamily="34" charset="0"/>
                <a:cs typeface="Arial" panose="020B0604020202020204" pitchFamily="34" charset="0"/>
              </a:rPr>
              <a:t> </a:t>
            </a:r>
            <a:r>
              <a:rPr lang="en-US" altLang="en-US" sz="2800" b="1" dirty="0" err="1">
                <a:solidFill>
                  <a:srgbClr val="006600"/>
                </a:solidFill>
                <a:latin typeface="Arial" panose="020B0604020202020204" pitchFamily="34" charset="0"/>
                <a:cs typeface="Arial" panose="020B0604020202020204" pitchFamily="34" charset="0"/>
              </a:rPr>
              <a:t>muối</a:t>
            </a:r>
            <a:endParaRPr lang="en-US" altLang="en-US" sz="2800" b="1" dirty="0">
              <a:solidFill>
                <a:srgbClr val="CC0099"/>
              </a:solidFill>
              <a:latin typeface="Arial" panose="020B0604020202020204" pitchFamily="34" charset="0"/>
              <a:cs typeface="Arial" panose="020B0604020202020204" pitchFamily="34" charset="0"/>
            </a:endParaRPr>
          </a:p>
        </p:txBody>
      </p:sp>
      <p:sp>
        <p:nvSpPr>
          <p:cNvPr id="4" name="Rectangle 3"/>
          <p:cNvSpPr/>
          <p:nvPr/>
        </p:nvSpPr>
        <p:spPr>
          <a:xfrm>
            <a:off x="2378710" y="2923413"/>
            <a:ext cx="7767640" cy="830997"/>
          </a:xfrm>
          <a:prstGeom prst="rect">
            <a:avLst/>
          </a:prstGeom>
          <a:ln>
            <a:solidFill>
              <a:srgbClr val="CC0099"/>
            </a:solidFill>
          </a:ln>
        </p:spPr>
        <p:txBody>
          <a:bodyPr wrap="square">
            <a:spAutoFit/>
          </a:bodyPr>
          <a:lstStyle/>
          <a:p>
            <a:pPr algn="ctr">
              <a:spcBef>
                <a:spcPct val="15000"/>
              </a:spcBef>
              <a:spcAft>
                <a:spcPct val="20000"/>
              </a:spcAft>
            </a:pPr>
            <a:r>
              <a:rPr lang="en-US" altLang="en-US" sz="2400" b="1" i="1" dirty="0" err="1">
                <a:solidFill>
                  <a:srgbClr val="C00000"/>
                </a:solidFill>
                <a:latin typeface="+mj-lt"/>
              </a:rPr>
              <a:t>Giá</a:t>
            </a:r>
            <a:r>
              <a:rPr lang="en-US" altLang="en-US" sz="2400" b="1" i="1" dirty="0">
                <a:solidFill>
                  <a:srgbClr val="C00000"/>
                </a:solidFill>
                <a:latin typeface="+mj-lt"/>
              </a:rPr>
              <a:t> </a:t>
            </a:r>
            <a:r>
              <a:rPr lang="en-US" altLang="en-US" sz="2400" b="1" i="1" dirty="0" err="1">
                <a:solidFill>
                  <a:srgbClr val="C00000"/>
                </a:solidFill>
                <a:latin typeface="+mj-lt"/>
              </a:rPr>
              <a:t>trị</a:t>
            </a:r>
            <a:r>
              <a:rPr lang="en-US" altLang="en-US" sz="2400" b="1" i="1" dirty="0">
                <a:solidFill>
                  <a:srgbClr val="C00000"/>
                </a:solidFill>
                <a:latin typeface="+mj-lt"/>
              </a:rPr>
              <a:t> </a:t>
            </a:r>
            <a:r>
              <a:rPr lang="en-US" altLang="en-US" sz="2400" b="1" i="1" dirty="0" err="1">
                <a:solidFill>
                  <a:srgbClr val="C00000"/>
                </a:solidFill>
                <a:latin typeface="+mj-lt"/>
              </a:rPr>
              <a:t>trao</a:t>
            </a:r>
            <a:r>
              <a:rPr lang="en-US" altLang="en-US" sz="2400" b="1" i="1" dirty="0">
                <a:solidFill>
                  <a:srgbClr val="C00000"/>
                </a:solidFill>
                <a:latin typeface="+mj-lt"/>
              </a:rPr>
              <a:t> </a:t>
            </a:r>
            <a:r>
              <a:rPr lang="en-US" altLang="en-US" sz="2400" b="1" i="1" dirty="0" err="1">
                <a:solidFill>
                  <a:srgbClr val="C00000"/>
                </a:solidFill>
                <a:latin typeface="+mj-lt"/>
              </a:rPr>
              <a:t>đổi</a:t>
            </a:r>
            <a:r>
              <a:rPr lang="en-US" altLang="en-US" sz="2400" b="1" i="1" dirty="0">
                <a:solidFill>
                  <a:srgbClr val="C00000"/>
                </a:solidFill>
                <a:latin typeface="+mj-lt"/>
              </a:rPr>
              <a:t> </a:t>
            </a:r>
            <a:r>
              <a:rPr lang="en-US" altLang="en-US" sz="2400" i="1" dirty="0" err="1">
                <a:solidFill>
                  <a:srgbClr val="0000CC"/>
                </a:solidFill>
                <a:latin typeface="+mj-lt"/>
              </a:rPr>
              <a:t>l</a:t>
            </a:r>
            <a:r>
              <a:rPr lang="en-US" altLang="en-US" sz="2400" i="1" dirty="0" err="1">
                <a:solidFill>
                  <a:srgbClr val="000066"/>
                </a:solidFill>
                <a:latin typeface="+mj-lt"/>
              </a:rPr>
              <a:t>à</a:t>
            </a:r>
            <a:r>
              <a:rPr lang="en-US" altLang="en-US" sz="2400" i="1" dirty="0">
                <a:solidFill>
                  <a:srgbClr val="000066"/>
                </a:solidFill>
                <a:latin typeface="+mj-lt"/>
              </a:rPr>
              <a:t> </a:t>
            </a:r>
            <a:r>
              <a:rPr lang="en-US" altLang="en-US" sz="2400" i="1" dirty="0" err="1">
                <a:solidFill>
                  <a:srgbClr val="000066"/>
                </a:solidFill>
                <a:latin typeface="+mj-lt"/>
              </a:rPr>
              <a:t>một</a:t>
            </a:r>
            <a:r>
              <a:rPr lang="en-US" altLang="en-US" sz="2400" i="1" dirty="0">
                <a:solidFill>
                  <a:srgbClr val="000066"/>
                </a:solidFill>
                <a:latin typeface="+mj-lt"/>
              </a:rPr>
              <a:t> </a:t>
            </a:r>
            <a:r>
              <a:rPr lang="en-US" altLang="en-US" sz="2400" i="1" dirty="0" err="1">
                <a:solidFill>
                  <a:srgbClr val="000066"/>
                </a:solidFill>
                <a:latin typeface="+mj-lt"/>
              </a:rPr>
              <a:t>quan</a:t>
            </a:r>
            <a:r>
              <a:rPr lang="en-US" altLang="en-US" sz="2400" i="1" dirty="0">
                <a:solidFill>
                  <a:srgbClr val="000066"/>
                </a:solidFill>
                <a:latin typeface="+mj-lt"/>
              </a:rPr>
              <a:t> </a:t>
            </a:r>
            <a:r>
              <a:rPr lang="en-US" altLang="en-US" sz="2400" i="1" dirty="0" err="1">
                <a:solidFill>
                  <a:srgbClr val="000066"/>
                </a:solidFill>
                <a:latin typeface="+mj-lt"/>
              </a:rPr>
              <a:t>hệ</a:t>
            </a:r>
            <a:r>
              <a:rPr lang="en-US" altLang="en-US" sz="2400" i="1" dirty="0">
                <a:solidFill>
                  <a:srgbClr val="000066"/>
                </a:solidFill>
                <a:latin typeface="+mj-lt"/>
              </a:rPr>
              <a:t> </a:t>
            </a:r>
            <a:r>
              <a:rPr lang="en-US" altLang="en-US" sz="2400" i="1" dirty="0" err="1">
                <a:solidFill>
                  <a:srgbClr val="000066"/>
                </a:solidFill>
                <a:latin typeface="+mj-lt"/>
              </a:rPr>
              <a:t>về</a:t>
            </a:r>
            <a:r>
              <a:rPr lang="en-US" altLang="en-US" sz="2400" i="1" dirty="0">
                <a:solidFill>
                  <a:srgbClr val="000066"/>
                </a:solidFill>
                <a:latin typeface="+mj-lt"/>
              </a:rPr>
              <a:t> </a:t>
            </a:r>
            <a:r>
              <a:rPr lang="en-US" altLang="en-US" sz="2400" i="1" dirty="0" err="1">
                <a:solidFill>
                  <a:srgbClr val="000066"/>
                </a:solidFill>
                <a:latin typeface="+mj-lt"/>
              </a:rPr>
              <a:t>số</a:t>
            </a:r>
            <a:r>
              <a:rPr lang="en-US" altLang="en-US" sz="2400" i="1" dirty="0">
                <a:solidFill>
                  <a:srgbClr val="000066"/>
                </a:solidFill>
                <a:latin typeface="+mj-lt"/>
              </a:rPr>
              <a:t> </a:t>
            </a:r>
            <a:r>
              <a:rPr lang="en-US" altLang="en-US" sz="2400" i="1" dirty="0" err="1">
                <a:solidFill>
                  <a:srgbClr val="000066"/>
                </a:solidFill>
                <a:latin typeface="+mj-lt"/>
              </a:rPr>
              <a:t>lượng</a:t>
            </a:r>
            <a:r>
              <a:rPr lang="en-US" altLang="en-US" sz="2400" i="1" dirty="0">
                <a:solidFill>
                  <a:srgbClr val="000066"/>
                </a:solidFill>
                <a:latin typeface="+mj-lt"/>
              </a:rPr>
              <a:t>, </a:t>
            </a:r>
            <a:r>
              <a:rPr lang="en-US" altLang="en-US" sz="2400" i="1" dirty="0" err="1">
                <a:solidFill>
                  <a:srgbClr val="000066"/>
                </a:solidFill>
                <a:latin typeface="+mj-lt"/>
              </a:rPr>
              <a:t>thể</a:t>
            </a:r>
            <a:r>
              <a:rPr lang="en-US" altLang="en-US" sz="2400" i="1" dirty="0">
                <a:solidFill>
                  <a:srgbClr val="000066"/>
                </a:solidFill>
                <a:latin typeface="+mj-lt"/>
              </a:rPr>
              <a:t> </a:t>
            </a:r>
            <a:r>
              <a:rPr lang="en-US" altLang="en-US" sz="2400" i="1" dirty="0" err="1">
                <a:solidFill>
                  <a:srgbClr val="000066"/>
                </a:solidFill>
                <a:latin typeface="+mj-lt"/>
              </a:rPr>
              <a:t>hiện</a:t>
            </a:r>
            <a:r>
              <a:rPr lang="en-US" altLang="en-US" sz="2400" i="1" dirty="0">
                <a:solidFill>
                  <a:srgbClr val="000066"/>
                </a:solidFill>
                <a:latin typeface="+mj-lt"/>
              </a:rPr>
              <a:t> </a:t>
            </a:r>
            <a:r>
              <a:rPr lang="en-US" altLang="en-US" sz="2400" i="1" dirty="0" err="1">
                <a:solidFill>
                  <a:srgbClr val="000066"/>
                </a:solidFill>
                <a:latin typeface="+mj-lt"/>
              </a:rPr>
              <a:t>tỷ</a:t>
            </a:r>
            <a:r>
              <a:rPr lang="en-US" altLang="en-US" sz="2400" i="1" dirty="0">
                <a:solidFill>
                  <a:srgbClr val="000066"/>
                </a:solidFill>
                <a:latin typeface="+mj-lt"/>
              </a:rPr>
              <a:t> </a:t>
            </a:r>
            <a:r>
              <a:rPr lang="en-US" altLang="en-US" sz="2400" i="1" dirty="0" err="1">
                <a:solidFill>
                  <a:srgbClr val="000066"/>
                </a:solidFill>
                <a:latin typeface="+mj-lt"/>
              </a:rPr>
              <a:t>lệ</a:t>
            </a:r>
            <a:r>
              <a:rPr lang="en-US" altLang="en-US" sz="2400" i="1" dirty="0">
                <a:solidFill>
                  <a:srgbClr val="000066"/>
                </a:solidFill>
                <a:latin typeface="+mj-lt"/>
              </a:rPr>
              <a:t> </a:t>
            </a:r>
            <a:r>
              <a:rPr lang="en-US" altLang="en-US" sz="2400" i="1" dirty="0" err="1">
                <a:solidFill>
                  <a:srgbClr val="000066"/>
                </a:solidFill>
                <a:latin typeface="+mj-lt"/>
              </a:rPr>
              <a:t>trao</a:t>
            </a:r>
            <a:r>
              <a:rPr lang="en-US" altLang="en-US" sz="2400" i="1" dirty="0">
                <a:solidFill>
                  <a:srgbClr val="000066"/>
                </a:solidFill>
                <a:latin typeface="+mj-lt"/>
              </a:rPr>
              <a:t> </a:t>
            </a:r>
            <a:r>
              <a:rPr lang="en-US" altLang="en-US" sz="2400" i="1" dirty="0" err="1">
                <a:solidFill>
                  <a:srgbClr val="000066"/>
                </a:solidFill>
                <a:latin typeface="+mj-lt"/>
              </a:rPr>
              <a:t>đổi</a:t>
            </a:r>
            <a:r>
              <a:rPr lang="en-US" altLang="en-US" sz="2400" i="1" dirty="0">
                <a:solidFill>
                  <a:srgbClr val="000066"/>
                </a:solidFill>
                <a:latin typeface="+mj-lt"/>
              </a:rPr>
              <a:t> </a:t>
            </a:r>
            <a:r>
              <a:rPr lang="en-US" altLang="en-US" sz="2400" i="1" dirty="0" err="1">
                <a:solidFill>
                  <a:srgbClr val="000066"/>
                </a:solidFill>
                <a:latin typeface="+mj-lt"/>
              </a:rPr>
              <a:t>giữa</a:t>
            </a:r>
            <a:r>
              <a:rPr lang="en-US" altLang="en-US" sz="2400" i="1" dirty="0">
                <a:solidFill>
                  <a:srgbClr val="000066"/>
                </a:solidFill>
                <a:latin typeface="+mj-lt"/>
              </a:rPr>
              <a:t> </a:t>
            </a:r>
            <a:r>
              <a:rPr lang="en-US" altLang="en-US" sz="2400" i="1" dirty="0" err="1">
                <a:solidFill>
                  <a:srgbClr val="000066"/>
                </a:solidFill>
                <a:latin typeface="+mj-lt"/>
              </a:rPr>
              <a:t>hàng</a:t>
            </a:r>
            <a:r>
              <a:rPr lang="en-US" altLang="en-US" sz="2400" i="1" dirty="0">
                <a:solidFill>
                  <a:srgbClr val="000066"/>
                </a:solidFill>
                <a:latin typeface="+mj-lt"/>
              </a:rPr>
              <a:t> </a:t>
            </a:r>
            <a:r>
              <a:rPr lang="en-US" altLang="en-US" sz="2400" i="1" dirty="0" err="1">
                <a:solidFill>
                  <a:srgbClr val="000066"/>
                </a:solidFill>
                <a:latin typeface="+mj-lt"/>
              </a:rPr>
              <a:t>hóa</a:t>
            </a:r>
            <a:r>
              <a:rPr lang="en-US" altLang="en-US" sz="2400" i="1" dirty="0">
                <a:solidFill>
                  <a:srgbClr val="000066"/>
                </a:solidFill>
                <a:latin typeface="+mj-lt"/>
              </a:rPr>
              <a:t> </a:t>
            </a:r>
            <a:r>
              <a:rPr lang="en-US" altLang="en-US" sz="2400" i="1" dirty="0" err="1">
                <a:solidFill>
                  <a:srgbClr val="000066"/>
                </a:solidFill>
                <a:latin typeface="+mj-lt"/>
              </a:rPr>
              <a:t>này</a:t>
            </a:r>
            <a:r>
              <a:rPr lang="en-US" altLang="en-US" sz="2400" i="1" dirty="0">
                <a:solidFill>
                  <a:srgbClr val="000066"/>
                </a:solidFill>
                <a:latin typeface="+mj-lt"/>
              </a:rPr>
              <a:t> </a:t>
            </a:r>
            <a:r>
              <a:rPr lang="en-US" altLang="en-US" sz="2400" i="1" dirty="0" err="1">
                <a:solidFill>
                  <a:srgbClr val="000066"/>
                </a:solidFill>
                <a:latin typeface="+mj-lt"/>
              </a:rPr>
              <a:t>với</a:t>
            </a:r>
            <a:r>
              <a:rPr lang="en-US" altLang="en-US" sz="2400" i="1" dirty="0">
                <a:solidFill>
                  <a:srgbClr val="000066"/>
                </a:solidFill>
                <a:latin typeface="+mj-lt"/>
              </a:rPr>
              <a:t> </a:t>
            </a:r>
            <a:r>
              <a:rPr lang="en-US" altLang="en-US" sz="2400" i="1" dirty="0" err="1">
                <a:solidFill>
                  <a:srgbClr val="000066"/>
                </a:solidFill>
                <a:latin typeface="+mj-lt"/>
              </a:rPr>
              <a:t>hàng</a:t>
            </a:r>
            <a:r>
              <a:rPr lang="en-US" altLang="en-US" sz="2400" i="1" dirty="0">
                <a:solidFill>
                  <a:srgbClr val="000066"/>
                </a:solidFill>
                <a:latin typeface="+mj-lt"/>
              </a:rPr>
              <a:t> </a:t>
            </a:r>
            <a:r>
              <a:rPr lang="en-US" altLang="en-US" sz="2400" i="1" dirty="0" err="1">
                <a:solidFill>
                  <a:srgbClr val="000066"/>
                </a:solidFill>
                <a:latin typeface="+mj-lt"/>
              </a:rPr>
              <a:t>hóa</a:t>
            </a:r>
            <a:r>
              <a:rPr lang="en-US" altLang="en-US" sz="2400" i="1" dirty="0">
                <a:solidFill>
                  <a:srgbClr val="000066"/>
                </a:solidFill>
                <a:latin typeface="+mj-lt"/>
              </a:rPr>
              <a:t> </a:t>
            </a:r>
            <a:r>
              <a:rPr lang="en-US" altLang="en-US" sz="2400" i="1" dirty="0" err="1">
                <a:solidFill>
                  <a:srgbClr val="000066"/>
                </a:solidFill>
                <a:latin typeface="+mj-lt"/>
              </a:rPr>
              <a:t>khác</a:t>
            </a:r>
            <a:r>
              <a:rPr lang="en-US" altLang="en-US" sz="2400" i="1" dirty="0">
                <a:solidFill>
                  <a:srgbClr val="000066"/>
                </a:solidFill>
                <a:latin typeface="+mj-lt"/>
              </a:rPr>
              <a:t>.</a:t>
            </a:r>
            <a:r>
              <a:rPr lang="en-US" altLang="en-US" sz="2400" i="1" dirty="0">
                <a:solidFill>
                  <a:schemeClr val="tx2"/>
                </a:solidFill>
                <a:latin typeface="+mj-lt"/>
              </a:rPr>
              <a:t>                        </a:t>
            </a:r>
          </a:p>
        </p:txBody>
      </p:sp>
      <p:sp>
        <p:nvSpPr>
          <p:cNvPr id="11" name="Cloud Callout 10"/>
          <p:cNvSpPr/>
          <p:nvPr/>
        </p:nvSpPr>
        <p:spPr>
          <a:xfrm>
            <a:off x="538163" y="3754410"/>
            <a:ext cx="1434904" cy="74662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3074" name="Picture 2" descr="Bí quyết nấu phở gà Hà Nội ngon quên sầu, ăn là ghiề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17786" y="3754410"/>
            <a:ext cx="2825749" cy="1988107"/>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Bán 1 kg muối mua không nổi ổ bánh mì chay, diêm dân tính bỏ ruộng hoang |  Báo Dân trí"/>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24889" y="3662993"/>
            <a:ext cx="3122990" cy="1991739"/>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835710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fltVal val="0"/>
                                          </p:val>
                                        </p:tav>
                                        <p:tav tm="100000">
                                          <p:val>
                                            <p:strVal val="#ppt_w"/>
                                          </p:val>
                                        </p:tav>
                                      </p:tavLst>
                                    </p:anim>
                                    <p:anim calcmode="lin" valueType="num">
                                      <p:cBhvr>
                                        <p:cTn id="8" dur="1000" fill="hold"/>
                                        <p:tgtEl>
                                          <p:spTgt spid="8"/>
                                        </p:tgtEl>
                                        <p:attrNameLst>
                                          <p:attrName>ppt_h</p:attrName>
                                        </p:attrNameLst>
                                      </p:cBhvr>
                                      <p:tavLst>
                                        <p:tav tm="0">
                                          <p:val>
                                            <p:fltVal val="0"/>
                                          </p:val>
                                        </p:tav>
                                        <p:tav tm="100000">
                                          <p:val>
                                            <p:strVal val="#ppt_h"/>
                                          </p:val>
                                        </p:tav>
                                      </p:tavLst>
                                    </p:anim>
                                    <p:anim calcmode="lin" valueType="num">
                                      <p:cBhvr>
                                        <p:cTn id="9" dur="1000" fill="hold"/>
                                        <p:tgtEl>
                                          <p:spTgt spid="8"/>
                                        </p:tgtEl>
                                        <p:attrNameLst>
                                          <p:attrName>style.rotation</p:attrName>
                                        </p:attrNameLst>
                                      </p:cBhvr>
                                      <p:tavLst>
                                        <p:tav tm="0">
                                          <p:val>
                                            <p:fltVal val="90"/>
                                          </p:val>
                                        </p:tav>
                                        <p:tav tm="100000">
                                          <p:val>
                                            <p:fltVal val="0"/>
                                          </p:val>
                                        </p:tav>
                                      </p:tavLst>
                                    </p:anim>
                                    <p:animEffect transition="in" filter="fade">
                                      <p:cBhvr>
                                        <p:cTn id="10" dur="10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down)">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6" presetClass="entr" presetSubtype="16"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circle(in)">
                                      <p:cBhvr>
                                        <p:cTn id="20" dur="20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6" presetClass="entr" presetSubtype="16" fill="hold" grpId="0" nodeType="click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circle(in)">
                                      <p:cBhvr>
                                        <p:cTn id="25" dur="20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6" presetClass="entr" presetSubtype="16"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circle(in)">
                                      <p:cBhvr>
                                        <p:cTn id="30" dur="2000"/>
                                        <p:tgtEl>
                                          <p:spTgt spid="11"/>
                                        </p:tgtEl>
                                      </p:cBhvr>
                                    </p:animEffect>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circle(in)">
                                      <p:cBhvr>
                                        <p:cTn id="35" dur="2000"/>
                                        <p:tgtEl>
                                          <p:spTgt spid="2"/>
                                        </p:tgtEl>
                                      </p:cBhvr>
                                    </p:animEffect>
                                  </p:childTnLst>
                                </p:cTn>
                              </p:par>
                              <p:par>
                                <p:cTn id="36" presetID="6" presetClass="entr" presetSubtype="16" fill="hold" nodeType="withEffect">
                                  <p:stCondLst>
                                    <p:cond delay="0"/>
                                  </p:stCondLst>
                                  <p:childTnLst>
                                    <p:set>
                                      <p:cBhvr>
                                        <p:cTn id="37" dur="1" fill="hold">
                                          <p:stCondLst>
                                            <p:cond delay="0"/>
                                          </p:stCondLst>
                                        </p:cTn>
                                        <p:tgtEl>
                                          <p:spTgt spid="3074"/>
                                        </p:tgtEl>
                                        <p:attrNameLst>
                                          <p:attrName>style.visibility</p:attrName>
                                        </p:attrNameLst>
                                      </p:cBhvr>
                                      <p:to>
                                        <p:strVal val="visible"/>
                                      </p:to>
                                    </p:set>
                                    <p:animEffect transition="in" filter="circle(in)">
                                      <p:cBhvr>
                                        <p:cTn id="38" dur="2000"/>
                                        <p:tgtEl>
                                          <p:spTgt spid="3074"/>
                                        </p:tgtEl>
                                      </p:cBhvr>
                                    </p:animEffect>
                                  </p:childTnLst>
                                </p:cTn>
                              </p:par>
                              <p:par>
                                <p:cTn id="39" presetID="6" presetClass="entr" presetSubtype="16" fill="hold" nodeType="withEffect">
                                  <p:stCondLst>
                                    <p:cond delay="0"/>
                                  </p:stCondLst>
                                  <p:childTnLst>
                                    <p:set>
                                      <p:cBhvr>
                                        <p:cTn id="40" dur="1" fill="hold">
                                          <p:stCondLst>
                                            <p:cond delay="0"/>
                                          </p:stCondLst>
                                        </p:cTn>
                                        <p:tgtEl>
                                          <p:spTgt spid="3076"/>
                                        </p:tgtEl>
                                        <p:attrNameLst>
                                          <p:attrName>style.visibility</p:attrName>
                                        </p:attrNameLst>
                                      </p:cBhvr>
                                      <p:to>
                                        <p:strVal val="visible"/>
                                      </p:to>
                                    </p:set>
                                    <p:animEffect transition="in" filter="circle(in)">
                                      <p:cBhvr>
                                        <p:cTn id="41" dur="2000"/>
                                        <p:tgtEl>
                                          <p:spTgt spid="30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animBg="1"/>
      <p:bldP spid="10" grpId="0"/>
      <p:bldP spid="2" grpId="0"/>
      <p:bldP spid="4" grpId="0" animBg="1"/>
      <p:bldP spid="11"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1"/>
          <p:cNvSpPr>
            <a:spLocks noChangeArrowheads="1"/>
          </p:cNvSpPr>
          <p:nvPr/>
        </p:nvSpPr>
        <p:spPr bwMode="auto">
          <a:xfrm>
            <a:off x="3965545" y="1024241"/>
            <a:ext cx="426091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Font typeface="Wingdings" panose="05000000000000000000" pitchFamily="2" charset="2"/>
              <a:buChar char="v"/>
            </a:pPr>
            <a:r>
              <a:rPr lang="en-AU" altLang="en-US" b="1" dirty="0">
                <a:solidFill>
                  <a:srgbClr val="800000"/>
                </a:solidFill>
                <a:latin typeface="Arial" panose="020B0604020202020204" pitchFamily="34" charset="0"/>
                <a:cs typeface="Arial" panose="020B0604020202020204" pitchFamily="34" charset="0"/>
              </a:rPr>
              <a:t> </a:t>
            </a:r>
            <a:r>
              <a:rPr lang="en-AU" altLang="en-US" sz="2400" b="1" dirty="0">
                <a:solidFill>
                  <a:srgbClr val="7030A0"/>
                </a:solidFill>
                <a:latin typeface="Arial" panose="020B0604020202020204" pitchFamily="34" charset="0"/>
                <a:cs typeface="Arial" panose="020B0604020202020204" pitchFamily="34" charset="0"/>
              </a:rPr>
              <a:t>GI</a:t>
            </a:r>
            <a:r>
              <a:rPr lang="en-US" altLang="en-US" sz="2400" b="1" dirty="0">
                <a:solidFill>
                  <a:srgbClr val="7030A0"/>
                </a:solidFill>
                <a:latin typeface="Arial" panose="020B0604020202020204" pitchFamily="34" charset="0"/>
                <a:cs typeface="Arial" panose="020B0604020202020204" pitchFamily="34" charset="0"/>
              </a:rPr>
              <a:t>Á TRỊ CỦA HÀNG HÓA</a:t>
            </a:r>
          </a:p>
        </p:txBody>
      </p:sp>
      <p:sp>
        <p:nvSpPr>
          <p:cNvPr id="2" name="Rectangle 1"/>
          <p:cNvSpPr/>
          <p:nvPr/>
        </p:nvSpPr>
        <p:spPr>
          <a:xfrm>
            <a:off x="2191846" y="3246408"/>
            <a:ext cx="7615478" cy="461665"/>
          </a:xfrm>
          <a:prstGeom prst="rect">
            <a:avLst/>
          </a:prstGeom>
          <a:ln>
            <a:solidFill>
              <a:srgbClr val="CC0099"/>
            </a:solidFill>
          </a:ln>
        </p:spPr>
        <p:txBody>
          <a:bodyPr wrap="square">
            <a:spAutoFit/>
          </a:bodyPr>
          <a:lstStyle/>
          <a:p>
            <a:pPr defTabSz="914400" fontAlgn="base">
              <a:lnSpc>
                <a:spcPct val="100000"/>
              </a:lnSpc>
              <a:spcBef>
                <a:spcPct val="0"/>
              </a:spcBef>
              <a:spcAft>
                <a:spcPct val="0"/>
              </a:spcAft>
              <a:buNone/>
            </a:pPr>
            <a:r>
              <a:rPr lang="en-US" altLang="en-US" b="1" dirty="0">
                <a:solidFill>
                  <a:srgbClr val="FF0000"/>
                </a:solidFill>
                <a:latin typeface="Arial" panose="020B0604020202020204" pitchFamily="34" charset="0"/>
                <a:cs typeface="Arial" panose="020B0604020202020204" pitchFamily="34" charset="0"/>
              </a:rPr>
              <a:t>            </a:t>
            </a:r>
            <a:r>
              <a:rPr lang="en-US" altLang="en-US" sz="2400" b="1" dirty="0">
                <a:solidFill>
                  <a:srgbClr val="FF0000"/>
                </a:solidFill>
                <a:latin typeface="Arial" panose="020B0604020202020204" pitchFamily="34" charset="0"/>
                <a:cs typeface="Arial" panose="020B0604020202020204" pitchFamily="34" charset="0"/>
              </a:rPr>
              <a:t>1 </a:t>
            </a:r>
            <a:r>
              <a:rPr lang="en-US" altLang="en-US" sz="2400" b="1" dirty="0" err="1">
                <a:solidFill>
                  <a:srgbClr val="FF0000"/>
                </a:solidFill>
                <a:latin typeface="Arial" panose="020B0604020202020204" pitchFamily="34" charset="0"/>
                <a:cs typeface="Arial" panose="020B0604020202020204" pitchFamily="34" charset="0"/>
              </a:rPr>
              <a:t>bát</a:t>
            </a:r>
            <a:r>
              <a:rPr lang="en-US" altLang="en-US" sz="2400" b="1" dirty="0">
                <a:solidFill>
                  <a:srgbClr val="FF0000"/>
                </a:solidFill>
                <a:latin typeface="Arial" panose="020B0604020202020204" pitchFamily="34" charset="0"/>
                <a:cs typeface="Arial" panose="020B0604020202020204" pitchFamily="34" charset="0"/>
              </a:rPr>
              <a:t> </a:t>
            </a:r>
            <a:r>
              <a:rPr lang="en-US" altLang="en-US" sz="2400" b="1" dirty="0" err="1">
                <a:solidFill>
                  <a:srgbClr val="FF0000"/>
                </a:solidFill>
                <a:latin typeface="Arial" panose="020B0604020202020204" pitchFamily="34" charset="0"/>
                <a:cs typeface="Arial" panose="020B0604020202020204" pitchFamily="34" charset="0"/>
              </a:rPr>
              <a:t>phở</a:t>
            </a:r>
            <a:r>
              <a:rPr lang="en-US" altLang="en-US" sz="2400" b="1" dirty="0">
                <a:solidFill>
                  <a:srgbClr val="FF0000"/>
                </a:solidFill>
                <a:latin typeface="Arial" panose="020B0604020202020204" pitchFamily="34" charset="0"/>
                <a:cs typeface="Arial" panose="020B0604020202020204" pitchFamily="34" charset="0"/>
              </a:rPr>
              <a:t>              =                1 </a:t>
            </a:r>
            <a:r>
              <a:rPr lang="en-US" altLang="en-US" sz="2400" b="1" dirty="0" err="1">
                <a:solidFill>
                  <a:srgbClr val="FF0000"/>
                </a:solidFill>
                <a:latin typeface="Arial" panose="020B0604020202020204" pitchFamily="34" charset="0"/>
                <a:cs typeface="Arial" panose="020B0604020202020204" pitchFamily="34" charset="0"/>
              </a:rPr>
              <a:t>gánh</a:t>
            </a:r>
            <a:r>
              <a:rPr lang="en-US" altLang="en-US" sz="2400" b="1" dirty="0">
                <a:solidFill>
                  <a:srgbClr val="FF0000"/>
                </a:solidFill>
                <a:latin typeface="Arial" panose="020B0604020202020204" pitchFamily="34" charset="0"/>
                <a:cs typeface="Arial" panose="020B0604020202020204" pitchFamily="34" charset="0"/>
              </a:rPr>
              <a:t> </a:t>
            </a:r>
            <a:r>
              <a:rPr lang="en-US" altLang="en-US" sz="2400" b="1" dirty="0" err="1">
                <a:solidFill>
                  <a:srgbClr val="FF0000"/>
                </a:solidFill>
                <a:latin typeface="Arial" panose="020B0604020202020204" pitchFamily="34" charset="0"/>
                <a:cs typeface="Arial" panose="020B0604020202020204" pitchFamily="34" charset="0"/>
              </a:rPr>
              <a:t>muối</a:t>
            </a:r>
            <a:endParaRPr lang="en-US" altLang="en-US" sz="2400" b="1" dirty="0">
              <a:solidFill>
                <a:srgbClr val="FF0000"/>
              </a:solidFill>
              <a:latin typeface="Arial" panose="020B0604020202020204" pitchFamily="34" charset="0"/>
              <a:cs typeface="Arial" panose="020B0604020202020204" pitchFamily="34" charset="0"/>
            </a:endParaRPr>
          </a:p>
        </p:txBody>
      </p:sp>
      <p:sp>
        <p:nvSpPr>
          <p:cNvPr id="11" name="Cloud Callout 10"/>
          <p:cNvSpPr/>
          <p:nvPr/>
        </p:nvSpPr>
        <p:spPr>
          <a:xfrm>
            <a:off x="5378548" y="1656632"/>
            <a:ext cx="1434904" cy="74662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3074" name="Picture 2" descr="Bí quyết nấu phở gà Hà Nội ngon quên sầu, ăn là ghiề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25260" y="1477535"/>
            <a:ext cx="3140076" cy="1768873"/>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Bán 1 kg muối mua không nổi ổ bánh mì chay, diêm dân tính bỏ ruộng hoang |  Báo Dân trí"/>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43593" y="1633910"/>
            <a:ext cx="3122990" cy="1612498"/>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1" descr="clock-template-by-opalcat"/>
          <p:cNvPicPr>
            <a:picLocks noChangeAspect="1" noChangeArrowheads="1"/>
          </p:cNvPicPr>
          <p:nvPr/>
        </p:nvPicPr>
        <p:blipFill>
          <a:blip r:embed="rId4" cstate="print">
            <a:grayscl/>
            <a:extLst>
              <a:ext uri="{28A0092B-C50C-407E-A947-70E740481C1C}">
                <a14:useLocalDpi xmlns:a14="http://schemas.microsoft.com/office/drawing/2010/main" val="0"/>
              </a:ext>
            </a:extLst>
          </a:blip>
          <a:srcRect/>
          <a:stretch>
            <a:fillRect/>
          </a:stretch>
        </p:blipFill>
        <p:spPr bwMode="auto">
          <a:xfrm>
            <a:off x="9158286" y="4572000"/>
            <a:ext cx="2772989" cy="1571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13" name="Group 27"/>
          <p:cNvGraphicFramePr>
            <a:graphicFrameLocks/>
          </p:cNvGraphicFramePr>
          <p:nvPr>
            <p:extLst>
              <p:ext uri="{D42A27DB-BD31-4B8C-83A1-F6EECF244321}">
                <p14:modId xmlns:p14="http://schemas.microsoft.com/office/powerpoint/2010/main" val="1748679910"/>
              </p:ext>
            </p:extLst>
          </p:nvPr>
        </p:nvGraphicFramePr>
        <p:xfrm>
          <a:off x="2153446" y="4970601"/>
          <a:ext cx="7116762" cy="1402132"/>
        </p:xfrm>
        <a:graphic>
          <a:graphicData uri="http://schemas.openxmlformats.org/drawingml/2006/table">
            <a:tbl>
              <a:tblPr/>
              <a:tblGrid>
                <a:gridCol w="3427444">
                  <a:extLst>
                    <a:ext uri="{9D8B030D-6E8A-4147-A177-3AD203B41FA5}">
                      <a16:colId xmlns="" xmlns:a16="http://schemas.microsoft.com/office/drawing/2014/main" val="20000"/>
                    </a:ext>
                  </a:extLst>
                </a:gridCol>
                <a:gridCol w="3689318">
                  <a:extLst>
                    <a:ext uri="{9D8B030D-6E8A-4147-A177-3AD203B41FA5}">
                      <a16:colId xmlns="" xmlns:a16="http://schemas.microsoft.com/office/drawing/2014/main" val="20001"/>
                    </a:ext>
                  </a:extLst>
                </a:gridCol>
              </a:tblGrid>
              <a:tr h="618019">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err="1">
                          <a:ln>
                            <a:noFill/>
                          </a:ln>
                          <a:solidFill>
                            <a:srgbClr val="000099"/>
                          </a:solidFill>
                          <a:effectLst/>
                          <a:latin typeface="Abel"/>
                          <a:cs typeface="Times New Roman" pitchFamily="18" charset="0"/>
                        </a:rPr>
                        <a:t>Giá</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trị</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trao</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đổi</a:t>
                      </a:r>
                      <a:endParaRPr kumimoji="0" lang="en-US" sz="2000" b="0" i="0" u="none" strike="noStrike" cap="none" normalizeH="0" baseline="0" dirty="0">
                        <a:ln>
                          <a:noFill/>
                        </a:ln>
                        <a:solidFill>
                          <a:srgbClr val="000099"/>
                        </a:solidFill>
                        <a:effectLst/>
                        <a:latin typeface="Abel"/>
                        <a:cs typeface="Times New Roman"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solidFill>
                            <a:srgbClr val="000099"/>
                          </a:solidFill>
                          <a:effectLst/>
                          <a:latin typeface="Abel"/>
                          <a:cs typeface="Times New Roman" pitchFamily="18" charset="0"/>
                        </a:rPr>
                        <a:t>[</a:t>
                      </a:r>
                      <a:r>
                        <a:rPr kumimoji="0" lang="en-US" sz="2000" b="0" i="0" u="none" strike="noStrike" cap="none" normalizeH="0" baseline="0" dirty="0" err="1">
                          <a:ln>
                            <a:noFill/>
                          </a:ln>
                          <a:solidFill>
                            <a:srgbClr val="000099"/>
                          </a:solidFill>
                          <a:effectLst/>
                          <a:latin typeface="Abel"/>
                          <a:cs typeface="Times New Roman" pitchFamily="18" charset="0"/>
                        </a:rPr>
                        <a:t>tỉ</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lệ</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trao</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đổi</a:t>
                      </a:r>
                      <a:r>
                        <a:rPr kumimoji="0" lang="en-US" sz="2000" b="0" i="0" u="none" strike="noStrike" cap="none" normalizeH="0" baseline="0" dirty="0">
                          <a:ln>
                            <a:noFill/>
                          </a:ln>
                          <a:solidFill>
                            <a:srgbClr val="000099"/>
                          </a:solidFill>
                          <a:effectLst/>
                          <a:latin typeface="Abel"/>
                          <a:cs typeface="Times New Roman" pitchFamily="18" charset="0"/>
                        </a:rPr>
                        <a:t>]</a:t>
                      </a:r>
                      <a:endParaRPr kumimoji="0" lang="en-US" sz="2000" b="0" i="0" u="none" strike="noStrike" cap="none" normalizeH="0" baseline="0" dirty="0">
                        <a:ln>
                          <a:noFill/>
                        </a:ln>
                        <a:solidFill>
                          <a:srgbClr val="000099"/>
                        </a:solidFill>
                        <a:effectLst/>
                        <a:latin typeface="Abel"/>
                      </a:endParaRPr>
                    </a:p>
                  </a:txBody>
                  <a:tcPr marL="91433" marR="91433" marT="45733" marB="45733"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solidFill>
                            <a:srgbClr val="000099"/>
                          </a:solidFill>
                          <a:effectLst/>
                          <a:latin typeface="Abel"/>
                          <a:cs typeface="Times New Roman" pitchFamily="18" charset="0"/>
                        </a:rPr>
                        <a:t>1 </a:t>
                      </a:r>
                      <a:r>
                        <a:rPr kumimoji="0" lang="en-US" sz="2000" b="0" i="0" u="none" strike="noStrike" cap="none" normalizeH="0" baseline="0" dirty="0" err="1">
                          <a:ln>
                            <a:noFill/>
                          </a:ln>
                          <a:solidFill>
                            <a:srgbClr val="000099"/>
                          </a:solidFill>
                          <a:effectLst/>
                          <a:latin typeface="Abel"/>
                          <a:cs typeface="Times New Roman" pitchFamily="18" charset="0"/>
                        </a:rPr>
                        <a:t>bát</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phở</a:t>
                      </a:r>
                      <a:r>
                        <a:rPr kumimoji="0" lang="en-US" sz="2000" b="0" i="0" u="none" strike="noStrike" cap="none" normalizeH="0" baseline="0" dirty="0">
                          <a:ln>
                            <a:noFill/>
                          </a:ln>
                          <a:solidFill>
                            <a:srgbClr val="000099"/>
                          </a:solidFill>
                          <a:effectLst/>
                          <a:latin typeface="Abel"/>
                          <a:cs typeface="Times New Roman" pitchFamily="18" charset="0"/>
                        </a:rPr>
                        <a:t>  = 1 </a:t>
                      </a:r>
                      <a:r>
                        <a:rPr kumimoji="0" lang="en-US" sz="2000" b="0" i="0" u="none" strike="noStrike" cap="none" normalizeH="0" baseline="0" dirty="0" err="1">
                          <a:ln>
                            <a:noFill/>
                          </a:ln>
                          <a:solidFill>
                            <a:srgbClr val="000099"/>
                          </a:solidFill>
                          <a:effectLst/>
                          <a:latin typeface="Abel"/>
                          <a:cs typeface="Times New Roman" pitchFamily="18" charset="0"/>
                        </a:rPr>
                        <a:t>gánh</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muối</a:t>
                      </a:r>
                      <a:endParaRPr kumimoji="0" lang="en-US" sz="2000" b="0" i="0" u="none" strike="noStrike" cap="none" normalizeH="0" baseline="0" dirty="0">
                        <a:ln>
                          <a:noFill/>
                        </a:ln>
                        <a:solidFill>
                          <a:srgbClr val="000099"/>
                        </a:solidFill>
                        <a:effectLst/>
                        <a:latin typeface="Abel"/>
                      </a:endParaRPr>
                    </a:p>
                  </a:txBody>
                  <a:tcPr marL="91433" marR="91433" marT="45733" marB="45733"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0"/>
                  </a:ext>
                </a:extLst>
              </a:tr>
              <a:tr h="618019">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err="1">
                          <a:ln>
                            <a:noFill/>
                          </a:ln>
                          <a:solidFill>
                            <a:srgbClr val="000099"/>
                          </a:solidFill>
                          <a:effectLst/>
                          <a:latin typeface="Abel"/>
                          <a:cs typeface="Times New Roman" pitchFamily="18" charset="0"/>
                        </a:rPr>
                        <a:t>Giá</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trị</a:t>
                      </a:r>
                      <a:endParaRPr kumimoji="0" lang="en-US" sz="2000" b="0" i="0" u="none" strike="noStrike" cap="none" normalizeH="0" baseline="0" dirty="0">
                        <a:ln>
                          <a:noFill/>
                        </a:ln>
                        <a:solidFill>
                          <a:srgbClr val="000099"/>
                        </a:solidFill>
                        <a:effectLst/>
                        <a:latin typeface="Abel"/>
                        <a:cs typeface="Times New Roman"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Hao</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phí</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lao</a:t>
                      </a:r>
                      <a:r>
                        <a:rPr kumimoji="0" lang="en-US" sz="2000" b="0" i="0" u="none" strike="noStrike" cap="none" normalizeH="0" baseline="0" dirty="0">
                          <a:ln>
                            <a:noFill/>
                          </a:ln>
                          <a:solidFill>
                            <a:srgbClr val="000099"/>
                          </a:solidFill>
                          <a:effectLst/>
                          <a:latin typeface="Abel"/>
                          <a:cs typeface="Times New Roman" pitchFamily="18" charset="0"/>
                        </a:rPr>
                        <a:t> </a:t>
                      </a:r>
                      <a:r>
                        <a:rPr kumimoji="0" lang="en-US" sz="2000" b="0" i="0" u="none" strike="noStrike" cap="none" normalizeH="0" baseline="0" dirty="0" err="1">
                          <a:ln>
                            <a:noFill/>
                          </a:ln>
                          <a:solidFill>
                            <a:srgbClr val="000099"/>
                          </a:solidFill>
                          <a:effectLst/>
                          <a:latin typeface="Abel"/>
                          <a:cs typeface="Times New Roman" pitchFamily="18" charset="0"/>
                        </a:rPr>
                        <a:t>động</a:t>
                      </a:r>
                      <a:r>
                        <a:rPr kumimoji="0" lang="en-US" sz="2000" b="0" i="0" u="none" strike="noStrike" cap="none" normalizeH="0" baseline="0" dirty="0">
                          <a:ln>
                            <a:noFill/>
                          </a:ln>
                          <a:solidFill>
                            <a:srgbClr val="000099"/>
                          </a:solidFill>
                          <a:effectLst/>
                          <a:latin typeface="Abel"/>
                          <a:cs typeface="Times New Roman" pitchFamily="18" charset="0"/>
                        </a:rPr>
                        <a:t>]</a:t>
                      </a:r>
                      <a:endParaRPr kumimoji="0" lang="en-US" sz="2000" b="0" i="0" u="none" strike="noStrike" cap="none" normalizeH="0" baseline="0" dirty="0">
                        <a:ln>
                          <a:noFill/>
                        </a:ln>
                        <a:solidFill>
                          <a:srgbClr val="000099"/>
                        </a:solidFill>
                        <a:effectLst/>
                        <a:latin typeface="Abel"/>
                      </a:endParaRPr>
                    </a:p>
                  </a:txBody>
                  <a:tcPr marL="91433" marR="91433" marT="45733" marB="45733"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solidFill>
                            <a:srgbClr val="000099"/>
                          </a:solidFill>
                          <a:effectLst/>
                          <a:latin typeface="Abel"/>
                          <a:cs typeface="Times New Roman" pitchFamily="18" charset="0"/>
                        </a:rPr>
                        <a:t>2 </a:t>
                      </a:r>
                      <a:r>
                        <a:rPr kumimoji="0" lang="en-US" sz="2000" b="0" i="0" u="none" strike="noStrike" cap="none" normalizeH="0" baseline="0" dirty="0" err="1">
                          <a:ln>
                            <a:noFill/>
                          </a:ln>
                          <a:solidFill>
                            <a:srgbClr val="000099"/>
                          </a:solidFill>
                          <a:effectLst/>
                          <a:latin typeface="Abel"/>
                          <a:cs typeface="Times New Roman" pitchFamily="18" charset="0"/>
                        </a:rPr>
                        <a:t>giờ</a:t>
                      </a:r>
                      <a:r>
                        <a:rPr kumimoji="0" lang="en-US" sz="2000" b="0" i="0" u="none" strike="noStrike" cap="none" normalizeH="0" baseline="0" dirty="0">
                          <a:ln>
                            <a:noFill/>
                          </a:ln>
                          <a:solidFill>
                            <a:srgbClr val="000099"/>
                          </a:solidFill>
                          <a:effectLst/>
                          <a:latin typeface="Abel"/>
                          <a:cs typeface="Times New Roman" pitchFamily="18" charset="0"/>
                        </a:rPr>
                        <a:t> = 2 </a:t>
                      </a:r>
                      <a:r>
                        <a:rPr kumimoji="0" lang="en-US" sz="2000" b="0" i="0" u="none" strike="noStrike" cap="none" normalizeH="0" baseline="0" dirty="0" err="1">
                          <a:ln>
                            <a:noFill/>
                          </a:ln>
                          <a:solidFill>
                            <a:srgbClr val="000099"/>
                          </a:solidFill>
                          <a:effectLst/>
                          <a:latin typeface="Abel"/>
                          <a:cs typeface="Times New Roman" pitchFamily="18" charset="0"/>
                        </a:rPr>
                        <a:t>giờ</a:t>
                      </a:r>
                      <a:endParaRPr kumimoji="0" lang="en-US" sz="2000" b="0" i="0" u="none" strike="noStrike" cap="none" normalizeH="0" baseline="0" dirty="0">
                        <a:ln>
                          <a:noFill/>
                        </a:ln>
                        <a:solidFill>
                          <a:srgbClr val="000099"/>
                        </a:solidFill>
                        <a:effectLst/>
                        <a:latin typeface="Abel"/>
                      </a:endParaRPr>
                    </a:p>
                  </a:txBody>
                  <a:tcPr marL="91433" marR="91433" marT="45733" marB="45733"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bl>
          </a:graphicData>
        </a:graphic>
      </p:graphicFrame>
      <p:sp>
        <p:nvSpPr>
          <p:cNvPr id="4" name="Rounded Rectangle 3"/>
          <p:cNvSpPr/>
          <p:nvPr/>
        </p:nvSpPr>
        <p:spPr>
          <a:xfrm>
            <a:off x="2277920" y="4028037"/>
            <a:ext cx="2434757" cy="981302"/>
          </a:xfrm>
          <a:prstGeom prst="roundRect">
            <a:avLst/>
          </a:prstGeom>
          <a:solidFill>
            <a:schemeClr val="bg1"/>
          </a:solidFill>
        </p:spPr>
        <p:style>
          <a:lnRef idx="1">
            <a:schemeClr val="accent2"/>
          </a:lnRef>
          <a:fillRef idx="2">
            <a:schemeClr val="accent2"/>
          </a:fillRef>
          <a:effectRef idx="1">
            <a:schemeClr val="accent2"/>
          </a:effectRef>
          <a:fontRef idx="minor">
            <a:schemeClr val="dk1"/>
          </a:fontRef>
        </p:style>
        <p:txBody>
          <a:bodyPr rtlCol="0" anchor="ctr"/>
          <a:lstStyle/>
          <a:p>
            <a:pPr algn="ctr"/>
            <a:r>
              <a:rPr lang="en-US" dirty="0" err="1">
                <a:solidFill>
                  <a:schemeClr val="tx1"/>
                </a:solidFill>
                <a:latin typeface="Abel"/>
                <a:cs typeface="Times New Roman" pitchFamily="18" charset="0"/>
              </a:rPr>
              <a:t>Tại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sao</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phở</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và</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muối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có</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thể</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trao</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đổi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được</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với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nhau</a:t>
            </a:r>
            <a:r>
              <a:rPr lang="en-US" dirty="0">
                <a:solidFill>
                  <a:schemeClr val="tx1"/>
                </a:solidFill>
                <a:latin typeface="Abel"/>
                <a:cs typeface="Times New Roman" pitchFamily="18" charset="0"/>
              </a:rPr>
              <a:t>?</a:t>
            </a:r>
            <a:endParaRPr lang="en-US" dirty="0">
              <a:ln>
                <a:solidFill>
                  <a:sysClr val="windowText" lastClr="000000"/>
                </a:solidFill>
              </a:ln>
            </a:endParaRPr>
          </a:p>
        </p:txBody>
      </p:sp>
      <p:sp>
        <p:nvSpPr>
          <p:cNvPr id="14" name="Rounded Rectangle 13"/>
          <p:cNvSpPr/>
          <p:nvPr/>
        </p:nvSpPr>
        <p:spPr>
          <a:xfrm>
            <a:off x="6723529" y="4028037"/>
            <a:ext cx="2434757" cy="981302"/>
          </a:xfrm>
          <a:prstGeom prst="roundRect">
            <a:avLst/>
          </a:prstGeom>
          <a:solidFill>
            <a:schemeClr val="bg1"/>
          </a:solidFill>
        </p:spPr>
        <p:style>
          <a:lnRef idx="1">
            <a:schemeClr val="accent2"/>
          </a:lnRef>
          <a:fillRef idx="2">
            <a:schemeClr val="accent2"/>
          </a:fillRef>
          <a:effectRef idx="1">
            <a:schemeClr val="accent2"/>
          </a:effectRef>
          <a:fontRef idx="minor">
            <a:schemeClr val="dk1"/>
          </a:fontRef>
        </p:style>
        <p:txBody>
          <a:bodyPr rtlCol="0" anchor="ctr"/>
          <a:lstStyle/>
          <a:p>
            <a:pPr algn="ctr"/>
            <a:r>
              <a:rPr lang="en-US" dirty="0" err="1">
                <a:solidFill>
                  <a:schemeClr val="tx1"/>
                </a:solidFill>
                <a:latin typeface="Abel"/>
                <a:cs typeface="Times New Roman" pitchFamily="18" charset="0"/>
              </a:rPr>
              <a:t>Tại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sao</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chúng</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lại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trao</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đổi</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theo</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tỷ</a:t>
            </a:r>
            <a:r>
              <a:rPr lang="en-US" dirty="0">
                <a:solidFill>
                  <a:schemeClr val="tx1"/>
                </a:solidFill>
                <a:latin typeface="Abel"/>
                <a:cs typeface="Times New Roman" pitchFamily="18" charset="0"/>
              </a:rPr>
              <a:t> </a:t>
            </a:r>
            <a:r>
              <a:rPr lang="en-US" dirty="0" err="1">
                <a:solidFill>
                  <a:schemeClr val="tx1"/>
                </a:solidFill>
                <a:latin typeface="Abel"/>
                <a:cs typeface="Times New Roman" pitchFamily="18" charset="0"/>
              </a:rPr>
              <a:t>lệ</a:t>
            </a:r>
            <a:r>
              <a:rPr lang="en-US" dirty="0">
                <a:solidFill>
                  <a:schemeClr val="tx1"/>
                </a:solidFill>
                <a:latin typeface="Abel"/>
                <a:cs typeface="Times New Roman" pitchFamily="18" charset="0"/>
              </a:rPr>
              <a:t> 1:1?</a:t>
            </a:r>
            <a:endParaRPr lang="en-US" dirty="0">
              <a:ln>
                <a:solidFill>
                  <a:sysClr val="windowText" lastClr="000000"/>
                </a:solidFill>
              </a:ln>
            </a:endParaRPr>
          </a:p>
        </p:txBody>
      </p:sp>
      <p:cxnSp>
        <p:nvCxnSpPr>
          <p:cNvPr id="6" name="Straight Arrow Connector 5"/>
          <p:cNvCxnSpPr/>
          <p:nvPr/>
        </p:nvCxnSpPr>
        <p:spPr>
          <a:xfrm flipH="1">
            <a:off x="3495298" y="3731748"/>
            <a:ext cx="2504287" cy="296289"/>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a:stCxn id="2" idx="2"/>
            <a:endCxn id="14" idx="0"/>
          </p:cNvCxnSpPr>
          <p:nvPr/>
        </p:nvCxnSpPr>
        <p:spPr>
          <a:xfrm>
            <a:off x="5999585" y="3708073"/>
            <a:ext cx="1941323" cy="319964"/>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pic>
        <p:nvPicPr>
          <p:cNvPr id="17" name="Picture 16"/>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871798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ircle(in)">
                                      <p:cBhvr>
                                        <p:cTn id="7" dur="20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circle(in)">
                                      <p:cBhvr>
                                        <p:cTn id="12" dur="2000"/>
                                        <p:tgtEl>
                                          <p:spTgt spid="2"/>
                                        </p:tgtEl>
                                      </p:cBhvr>
                                    </p:animEffect>
                                  </p:childTnLst>
                                </p:cTn>
                              </p:par>
                              <p:par>
                                <p:cTn id="13" presetID="6" presetClass="entr" presetSubtype="16"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circle(in)">
                                      <p:cBhvr>
                                        <p:cTn id="15" dur="2000"/>
                                        <p:tgtEl>
                                          <p:spTgt spid="11"/>
                                        </p:tgtEl>
                                      </p:cBhvr>
                                    </p:animEffect>
                                  </p:childTnLst>
                                </p:cTn>
                              </p:par>
                              <p:par>
                                <p:cTn id="16" presetID="6" presetClass="entr" presetSubtype="16" fill="hold" nodeType="withEffect">
                                  <p:stCondLst>
                                    <p:cond delay="0"/>
                                  </p:stCondLst>
                                  <p:childTnLst>
                                    <p:set>
                                      <p:cBhvr>
                                        <p:cTn id="17" dur="1" fill="hold">
                                          <p:stCondLst>
                                            <p:cond delay="0"/>
                                          </p:stCondLst>
                                        </p:cTn>
                                        <p:tgtEl>
                                          <p:spTgt spid="3074"/>
                                        </p:tgtEl>
                                        <p:attrNameLst>
                                          <p:attrName>style.visibility</p:attrName>
                                        </p:attrNameLst>
                                      </p:cBhvr>
                                      <p:to>
                                        <p:strVal val="visible"/>
                                      </p:to>
                                    </p:set>
                                    <p:animEffect transition="in" filter="circle(in)">
                                      <p:cBhvr>
                                        <p:cTn id="18" dur="2000"/>
                                        <p:tgtEl>
                                          <p:spTgt spid="3074"/>
                                        </p:tgtEl>
                                      </p:cBhvr>
                                    </p:animEffect>
                                  </p:childTnLst>
                                </p:cTn>
                              </p:par>
                              <p:par>
                                <p:cTn id="19" presetID="6" presetClass="entr" presetSubtype="16" fill="hold" nodeType="withEffect">
                                  <p:stCondLst>
                                    <p:cond delay="0"/>
                                  </p:stCondLst>
                                  <p:childTnLst>
                                    <p:set>
                                      <p:cBhvr>
                                        <p:cTn id="20" dur="1" fill="hold">
                                          <p:stCondLst>
                                            <p:cond delay="0"/>
                                          </p:stCondLst>
                                        </p:cTn>
                                        <p:tgtEl>
                                          <p:spTgt spid="3076"/>
                                        </p:tgtEl>
                                        <p:attrNameLst>
                                          <p:attrName>style.visibility</p:attrName>
                                        </p:attrNameLst>
                                      </p:cBhvr>
                                      <p:to>
                                        <p:strVal val="visible"/>
                                      </p:to>
                                    </p:set>
                                    <p:animEffect transition="in" filter="circle(in)">
                                      <p:cBhvr>
                                        <p:cTn id="21" dur="2000"/>
                                        <p:tgtEl>
                                          <p:spTgt spid="3076"/>
                                        </p:tgtEl>
                                      </p:cBhvr>
                                    </p:animEffect>
                                  </p:childTnLst>
                                </p:cTn>
                              </p:par>
                              <p:par>
                                <p:cTn id="22" presetID="6" presetClass="entr" presetSubtype="16" fill="hold"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circle(in)">
                                      <p:cBhvr>
                                        <p:cTn id="24" dur="2000"/>
                                        <p:tgtEl>
                                          <p:spTgt spid="12"/>
                                        </p:tgtEl>
                                      </p:cBhvr>
                                    </p:animEffect>
                                  </p:childTnLst>
                                </p:cTn>
                              </p:par>
                              <p:par>
                                <p:cTn id="25" presetID="6" presetClass="entr" presetSubtype="16" fill="hold"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circle(in)">
                                      <p:cBhvr>
                                        <p:cTn id="27" dur="2000"/>
                                        <p:tgtEl>
                                          <p:spTgt spid="13"/>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circle(in)">
                                      <p:cBhvr>
                                        <p:cTn id="30" dur="2000"/>
                                        <p:tgtEl>
                                          <p:spTgt spid="4"/>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circle(in)">
                                      <p:cBhvr>
                                        <p:cTn id="33" dur="2000"/>
                                        <p:tgtEl>
                                          <p:spTgt spid="14"/>
                                        </p:tgtEl>
                                      </p:cBhvr>
                                    </p:animEffect>
                                  </p:childTnLst>
                                </p:cTn>
                              </p:par>
                              <p:par>
                                <p:cTn id="34" presetID="6" presetClass="entr" presetSubtype="16" fill="hold" nodeType="withEffect">
                                  <p:stCondLst>
                                    <p:cond delay="0"/>
                                  </p:stCondLst>
                                  <p:childTnLst>
                                    <p:set>
                                      <p:cBhvr>
                                        <p:cTn id="35" dur="1" fill="hold">
                                          <p:stCondLst>
                                            <p:cond delay="0"/>
                                          </p:stCondLst>
                                        </p:cTn>
                                        <p:tgtEl>
                                          <p:spTgt spid="6"/>
                                        </p:tgtEl>
                                        <p:attrNameLst>
                                          <p:attrName>style.visibility</p:attrName>
                                        </p:attrNameLst>
                                      </p:cBhvr>
                                      <p:to>
                                        <p:strVal val="visible"/>
                                      </p:to>
                                    </p:set>
                                    <p:animEffect transition="in" filter="circle(in)">
                                      <p:cBhvr>
                                        <p:cTn id="36" dur="2000"/>
                                        <p:tgtEl>
                                          <p:spTgt spid="6"/>
                                        </p:tgtEl>
                                      </p:cBhvr>
                                    </p:animEffect>
                                  </p:childTnLst>
                                </p:cTn>
                              </p:par>
                              <p:par>
                                <p:cTn id="37" presetID="6" presetClass="entr" presetSubtype="16" fill="hold" nodeType="with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circle(in)">
                                      <p:cBhvr>
                                        <p:cTn id="39"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2" grpId="0" animBg="1"/>
      <p:bldP spid="11" grpId="0" animBg="1"/>
      <p:bldP spid="4" grpId="0" animBg="1"/>
      <p:bldP spid="14"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hape 761">
            <a:extLst>
              <a:ext uri="{FF2B5EF4-FFF2-40B4-BE49-F238E27FC236}">
                <a16:creationId xmlns="" xmlns:a16="http://schemas.microsoft.com/office/drawing/2014/main" id="{36FB979C-98D0-464C-AE58-8FA74244D15F}"/>
              </a:ext>
            </a:extLst>
          </p:cNvPr>
          <p:cNvSpPr/>
          <p:nvPr/>
        </p:nvSpPr>
        <p:spPr>
          <a:xfrm flipV="1">
            <a:off x="7036096" y="2938488"/>
            <a:ext cx="1" cy="610637"/>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4" name="Shape 762">
            <a:extLst>
              <a:ext uri="{FF2B5EF4-FFF2-40B4-BE49-F238E27FC236}">
                <a16:creationId xmlns="" xmlns:a16="http://schemas.microsoft.com/office/drawing/2014/main" id="{4B89E13C-B5B8-46C6-A02C-B2F1005D90D6}"/>
              </a:ext>
            </a:extLst>
          </p:cNvPr>
          <p:cNvSpPr/>
          <p:nvPr/>
        </p:nvSpPr>
        <p:spPr>
          <a:xfrm>
            <a:off x="7036779" y="2945047"/>
            <a:ext cx="551876" cy="1"/>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5" name="Shape 763">
            <a:extLst>
              <a:ext uri="{FF2B5EF4-FFF2-40B4-BE49-F238E27FC236}">
                <a16:creationId xmlns="" xmlns:a16="http://schemas.microsoft.com/office/drawing/2014/main" id="{6F787755-709E-4E76-A85A-521E9A97E31A}"/>
              </a:ext>
            </a:extLst>
          </p:cNvPr>
          <p:cNvSpPr/>
          <p:nvPr/>
        </p:nvSpPr>
        <p:spPr>
          <a:xfrm flipH="1" flipV="1">
            <a:off x="5135826" y="2938488"/>
            <a:ext cx="8955" cy="610637"/>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6" name="Shape 764">
            <a:extLst>
              <a:ext uri="{FF2B5EF4-FFF2-40B4-BE49-F238E27FC236}">
                <a16:creationId xmlns="" xmlns:a16="http://schemas.microsoft.com/office/drawing/2014/main" id="{12959E0B-1A8E-4A09-88E9-622463062BD4}"/>
              </a:ext>
            </a:extLst>
          </p:cNvPr>
          <p:cNvSpPr/>
          <p:nvPr/>
        </p:nvSpPr>
        <p:spPr>
          <a:xfrm flipH="1">
            <a:off x="4583258" y="2945047"/>
            <a:ext cx="551875" cy="1"/>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dirty="0">
              <a:solidFill>
                <a:srgbClr val="000000"/>
              </a:solidFill>
              <a:latin typeface="Helvetica"/>
              <a:cs typeface="Helvetica"/>
              <a:sym typeface="Helvetica"/>
            </a:endParaRPr>
          </a:p>
        </p:txBody>
      </p:sp>
      <p:sp>
        <p:nvSpPr>
          <p:cNvPr id="7" name="Shape 765">
            <a:extLst>
              <a:ext uri="{FF2B5EF4-FFF2-40B4-BE49-F238E27FC236}">
                <a16:creationId xmlns="" xmlns:a16="http://schemas.microsoft.com/office/drawing/2014/main" id="{7F4BBBE4-BC2F-4B6A-8012-610B7FE05D66}"/>
              </a:ext>
            </a:extLst>
          </p:cNvPr>
          <p:cNvSpPr/>
          <p:nvPr/>
        </p:nvSpPr>
        <p:spPr>
          <a:xfrm flipV="1">
            <a:off x="3377213" y="4456115"/>
            <a:ext cx="2" cy="837903"/>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8" name="Shape 766">
            <a:extLst>
              <a:ext uri="{FF2B5EF4-FFF2-40B4-BE49-F238E27FC236}">
                <a16:creationId xmlns="" xmlns:a16="http://schemas.microsoft.com/office/drawing/2014/main" id="{A76DFB12-5FB5-4AC2-9D5B-2D5E4016261B}"/>
              </a:ext>
            </a:extLst>
          </p:cNvPr>
          <p:cNvSpPr/>
          <p:nvPr/>
        </p:nvSpPr>
        <p:spPr>
          <a:xfrm flipH="1">
            <a:off x="8828251" y="4456114"/>
            <a:ext cx="2" cy="837903"/>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19" name="Shape 777">
            <a:extLst>
              <a:ext uri="{FF2B5EF4-FFF2-40B4-BE49-F238E27FC236}">
                <a16:creationId xmlns="" xmlns:a16="http://schemas.microsoft.com/office/drawing/2014/main" id="{C567C6B4-DA8D-425B-B64A-5D2FC4AB7389}"/>
              </a:ext>
            </a:extLst>
          </p:cNvPr>
          <p:cNvSpPr/>
          <p:nvPr/>
        </p:nvSpPr>
        <p:spPr>
          <a:xfrm>
            <a:off x="3381485" y="5299820"/>
            <a:ext cx="1200408" cy="1"/>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20" name="Shape 778">
            <a:extLst>
              <a:ext uri="{FF2B5EF4-FFF2-40B4-BE49-F238E27FC236}">
                <a16:creationId xmlns="" xmlns:a16="http://schemas.microsoft.com/office/drawing/2014/main" id="{BCA2B24B-647F-4DE4-B761-9C4A6EA09AC9}"/>
              </a:ext>
            </a:extLst>
          </p:cNvPr>
          <p:cNvSpPr/>
          <p:nvPr/>
        </p:nvSpPr>
        <p:spPr>
          <a:xfrm>
            <a:off x="7627161" y="5294700"/>
            <a:ext cx="1200408" cy="1"/>
          </a:xfrm>
          <a:prstGeom prst="line">
            <a:avLst/>
          </a:prstGeom>
          <a:ln w="12700">
            <a:solidFill>
              <a:srgbClr val="000099"/>
            </a:solidFill>
            <a:prstDash val="sysDot"/>
            <a:bevel/>
            <a:headEnd type="oval"/>
            <a:tailEnd type="oval"/>
          </a:ln>
        </p:spPr>
        <p:txBody>
          <a:bodyPr lIns="22860" rIns="22860"/>
          <a:lstStyle/>
          <a:p>
            <a:pPr defTabSz="228600" hangingPunct="0">
              <a:defRPr sz="1200">
                <a:solidFill>
                  <a:srgbClr val="000000"/>
                </a:solidFill>
              </a:defRPr>
            </a:pPr>
            <a:endParaRPr sz="600" kern="0">
              <a:solidFill>
                <a:srgbClr val="000000"/>
              </a:solidFill>
              <a:latin typeface="Helvetica"/>
              <a:cs typeface="Helvetica"/>
              <a:sym typeface="Helvetica"/>
            </a:endParaRPr>
          </a:p>
        </p:txBody>
      </p:sp>
      <p:sp>
        <p:nvSpPr>
          <p:cNvPr id="21" name="Shape 779">
            <a:extLst>
              <a:ext uri="{FF2B5EF4-FFF2-40B4-BE49-F238E27FC236}">
                <a16:creationId xmlns="" xmlns:a16="http://schemas.microsoft.com/office/drawing/2014/main" id="{BB225E5E-FFDE-4995-BD4D-18488453F64E}"/>
              </a:ext>
            </a:extLst>
          </p:cNvPr>
          <p:cNvSpPr/>
          <p:nvPr/>
        </p:nvSpPr>
        <p:spPr>
          <a:xfrm>
            <a:off x="2663524" y="1734775"/>
            <a:ext cx="548739" cy="525027"/>
          </a:xfrm>
          <a:custGeom>
            <a:avLst/>
            <a:gdLst/>
            <a:ahLst/>
            <a:cxnLst>
              <a:cxn ang="0">
                <a:pos x="wd2" y="hd2"/>
              </a:cxn>
              <a:cxn ang="5400000">
                <a:pos x="wd2" y="hd2"/>
              </a:cxn>
              <a:cxn ang="10800000">
                <a:pos x="wd2" y="hd2"/>
              </a:cxn>
              <a:cxn ang="16200000">
                <a:pos x="wd2" y="hd2"/>
              </a:cxn>
            </a:cxnLst>
            <a:rect l="0" t="0" r="r" b="b"/>
            <a:pathLst>
              <a:path w="21600" h="21600" extrusionOk="0">
                <a:moveTo>
                  <a:pt x="21521" y="19327"/>
                </a:moveTo>
                <a:cubicBezTo>
                  <a:pt x="21575" y="19435"/>
                  <a:pt x="21600" y="19553"/>
                  <a:pt x="21600" y="19678"/>
                </a:cubicBezTo>
                <a:cubicBezTo>
                  <a:pt x="21600" y="19975"/>
                  <a:pt x="21493" y="20238"/>
                  <a:pt x="21275" y="20464"/>
                </a:cubicBezTo>
                <a:lnTo>
                  <a:pt x="20491" y="21236"/>
                </a:lnTo>
                <a:cubicBezTo>
                  <a:pt x="20282" y="21462"/>
                  <a:pt x="20027" y="21575"/>
                  <a:pt x="19721" y="21575"/>
                </a:cubicBezTo>
                <a:lnTo>
                  <a:pt x="19665" y="21575"/>
                </a:lnTo>
                <a:cubicBezTo>
                  <a:pt x="19351" y="21538"/>
                  <a:pt x="19082" y="21397"/>
                  <a:pt x="18867" y="21154"/>
                </a:cubicBezTo>
                <a:lnTo>
                  <a:pt x="12701" y="13223"/>
                </a:lnTo>
                <a:cubicBezTo>
                  <a:pt x="11959" y="13871"/>
                  <a:pt x="11266" y="14439"/>
                  <a:pt x="10623" y="14928"/>
                </a:cubicBezTo>
                <a:cubicBezTo>
                  <a:pt x="9975" y="15414"/>
                  <a:pt x="9366" y="15836"/>
                  <a:pt x="8789" y="16189"/>
                </a:cubicBezTo>
                <a:lnTo>
                  <a:pt x="9261" y="19989"/>
                </a:lnTo>
                <a:lnTo>
                  <a:pt x="9261" y="20125"/>
                </a:lnTo>
                <a:cubicBezTo>
                  <a:pt x="9261" y="20424"/>
                  <a:pt x="9162" y="20673"/>
                  <a:pt x="8964" y="20871"/>
                </a:cubicBezTo>
                <a:lnTo>
                  <a:pt x="8546" y="21290"/>
                </a:lnTo>
                <a:cubicBezTo>
                  <a:pt x="8339" y="21499"/>
                  <a:pt x="8076" y="21600"/>
                  <a:pt x="7762" y="21600"/>
                </a:cubicBezTo>
                <a:lnTo>
                  <a:pt x="7705" y="21600"/>
                </a:lnTo>
                <a:cubicBezTo>
                  <a:pt x="7354" y="21564"/>
                  <a:pt x="7088" y="21425"/>
                  <a:pt x="6907" y="21179"/>
                </a:cubicBezTo>
                <a:lnTo>
                  <a:pt x="4131" y="17501"/>
                </a:lnTo>
                <a:lnTo>
                  <a:pt x="418" y="14696"/>
                </a:lnTo>
                <a:cubicBezTo>
                  <a:pt x="155" y="14473"/>
                  <a:pt x="16" y="14202"/>
                  <a:pt x="0" y="13885"/>
                </a:cubicBezTo>
                <a:lnTo>
                  <a:pt x="0" y="13834"/>
                </a:lnTo>
                <a:cubicBezTo>
                  <a:pt x="0" y="13551"/>
                  <a:pt x="104" y="13294"/>
                  <a:pt x="311" y="13060"/>
                </a:cubicBezTo>
                <a:lnTo>
                  <a:pt x="715" y="12669"/>
                </a:lnTo>
                <a:cubicBezTo>
                  <a:pt x="897" y="12440"/>
                  <a:pt x="1151" y="12333"/>
                  <a:pt x="1477" y="12341"/>
                </a:cubicBezTo>
                <a:cubicBezTo>
                  <a:pt x="1550" y="12341"/>
                  <a:pt x="1596" y="12353"/>
                  <a:pt x="1612" y="12370"/>
                </a:cubicBezTo>
                <a:lnTo>
                  <a:pt x="5407" y="12802"/>
                </a:lnTo>
                <a:cubicBezTo>
                  <a:pt x="5761" y="12234"/>
                  <a:pt x="6180" y="11626"/>
                  <a:pt x="6672" y="10984"/>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8" y="4045"/>
                </a:lnTo>
                <a:lnTo>
                  <a:pt x="15194" y="2030"/>
                </a:lnTo>
                <a:cubicBezTo>
                  <a:pt x="15828" y="1396"/>
                  <a:pt x="16552" y="901"/>
                  <a:pt x="17376" y="540"/>
                </a:cubicBezTo>
                <a:cubicBezTo>
                  <a:pt x="18196" y="180"/>
                  <a:pt x="18952" y="0"/>
                  <a:pt x="19637" y="0"/>
                </a:cubicBezTo>
                <a:cubicBezTo>
                  <a:pt x="20285" y="0"/>
                  <a:pt x="20780" y="166"/>
                  <a:pt x="21114" y="500"/>
                </a:cubicBezTo>
                <a:cubicBezTo>
                  <a:pt x="21292" y="661"/>
                  <a:pt x="21419" y="870"/>
                  <a:pt x="21493" y="1125"/>
                </a:cubicBezTo>
                <a:cubicBezTo>
                  <a:pt x="21564" y="1374"/>
                  <a:pt x="21600" y="1659"/>
                  <a:pt x="21600" y="1973"/>
                </a:cubicBezTo>
                <a:cubicBezTo>
                  <a:pt x="21600" y="2660"/>
                  <a:pt x="21425" y="3415"/>
                  <a:pt x="21077" y="4235"/>
                </a:cubicBezTo>
                <a:cubicBezTo>
                  <a:pt x="20729" y="5055"/>
                  <a:pt x="20231" y="5778"/>
                  <a:pt x="19583" y="6400"/>
                </a:cubicBezTo>
                <a:lnTo>
                  <a:pt x="17548" y="8456"/>
                </a:lnTo>
                <a:lnTo>
                  <a:pt x="21521" y="19327"/>
                </a:lnTo>
                <a:close/>
              </a:path>
            </a:pathLst>
          </a:custGeom>
          <a:solidFill>
            <a:schemeClr val="accent2"/>
          </a:solidFill>
          <a:ln w="12700">
            <a:miter lim="400000"/>
          </a:ln>
        </p:spPr>
        <p:txBody>
          <a:bodyPr lIns="22860" rIns="22860" anchor="ct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sp>
        <p:nvSpPr>
          <p:cNvPr id="24" name="Shape 782">
            <a:extLst>
              <a:ext uri="{FF2B5EF4-FFF2-40B4-BE49-F238E27FC236}">
                <a16:creationId xmlns="" xmlns:a16="http://schemas.microsoft.com/office/drawing/2014/main" id="{9EF532FF-35DD-4136-B4C6-DFFD5CDBA0AB}"/>
              </a:ext>
            </a:extLst>
          </p:cNvPr>
          <p:cNvSpPr/>
          <p:nvPr/>
        </p:nvSpPr>
        <p:spPr>
          <a:xfrm>
            <a:off x="5723612" y="1724859"/>
            <a:ext cx="662311" cy="595168"/>
          </a:xfrm>
          <a:custGeom>
            <a:avLst/>
            <a:gdLst/>
            <a:ahLst/>
            <a:cxnLst>
              <a:cxn ang="0">
                <a:pos x="wd2" y="hd2"/>
              </a:cxn>
              <a:cxn ang="5400000">
                <a:pos x="wd2" y="hd2"/>
              </a:cxn>
              <a:cxn ang="10800000">
                <a:pos x="wd2" y="hd2"/>
              </a:cxn>
              <a:cxn ang="16200000">
                <a:pos x="wd2" y="hd2"/>
              </a:cxn>
            </a:cxnLst>
            <a:rect l="0" t="0" r="r" b="b"/>
            <a:pathLst>
              <a:path w="21600" h="21600" extrusionOk="0">
                <a:moveTo>
                  <a:pt x="20685" y="0"/>
                </a:moveTo>
                <a:cubicBezTo>
                  <a:pt x="20942" y="0"/>
                  <a:pt x="21160" y="103"/>
                  <a:pt x="21336" y="310"/>
                </a:cubicBezTo>
                <a:cubicBezTo>
                  <a:pt x="21512" y="518"/>
                  <a:pt x="21600" y="760"/>
                  <a:pt x="21600" y="1048"/>
                </a:cubicBezTo>
                <a:lnTo>
                  <a:pt x="21600" y="16239"/>
                </a:lnTo>
                <a:cubicBezTo>
                  <a:pt x="21600" y="16524"/>
                  <a:pt x="21512" y="16768"/>
                  <a:pt x="21336" y="16970"/>
                </a:cubicBezTo>
                <a:cubicBezTo>
                  <a:pt x="21162" y="17174"/>
                  <a:pt x="20944" y="17275"/>
                  <a:pt x="20685" y="17275"/>
                </a:cubicBezTo>
                <a:lnTo>
                  <a:pt x="19808" y="17275"/>
                </a:lnTo>
                <a:lnTo>
                  <a:pt x="19808" y="17370"/>
                </a:lnTo>
                <a:cubicBezTo>
                  <a:pt x="19808" y="17949"/>
                  <a:pt x="19710" y="18499"/>
                  <a:pt x="19514" y="19018"/>
                </a:cubicBezTo>
                <a:cubicBezTo>
                  <a:pt x="19318" y="19536"/>
                  <a:pt x="19061" y="19985"/>
                  <a:pt x="18747" y="20362"/>
                </a:cubicBezTo>
                <a:cubicBezTo>
                  <a:pt x="18434" y="20739"/>
                  <a:pt x="18052" y="21039"/>
                  <a:pt x="17609" y="21264"/>
                </a:cubicBezTo>
                <a:cubicBezTo>
                  <a:pt x="17168" y="21488"/>
                  <a:pt x="16698" y="21600"/>
                  <a:pt x="16198" y="21600"/>
                </a:cubicBezTo>
                <a:cubicBezTo>
                  <a:pt x="15706" y="21600"/>
                  <a:pt x="15238" y="21488"/>
                  <a:pt x="14797" y="21264"/>
                </a:cubicBezTo>
                <a:cubicBezTo>
                  <a:pt x="14354" y="21039"/>
                  <a:pt x="13974" y="20739"/>
                  <a:pt x="13654" y="20362"/>
                </a:cubicBezTo>
                <a:cubicBezTo>
                  <a:pt x="13333" y="19985"/>
                  <a:pt x="13078" y="19536"/>
                  <a:pt x="12887" y="19018"/>
                </a:cubicBezTo>
                <a:cubicBezTo>
                  <a:pt x="12696" y="18499"/>
                  <a:pt x="12601" y="17949"/>
                  <a:pt x="12601" y="17370"/>
                </a:cubicBezTo>
                <a:lnTo>
                  <a:pt x="12601" y="17275"/>
                </a:lnTo>
                <a:lnTo>
                  <a:pt x="9000" y="17275"/>
                </a:lnTo>
                <a:lnTo>
                  <a:pt x="9000" y="17370"/>
                </a:lnTo>
                <a:cubicBezTo>
                  <a:pt x="9000" y="17949"/>
                  <a:pt x="8904" y="18499"/>
                  <a:pt x="8713" y="19018"/>
                </a:cubicBezTo>
                <a:cubicBezTo>
                  <a:pt x="8522" y="19536"/>
                  <a:pt x="8265" y="19985"/>
                  <a:pt x="7946" y="20362"/>
                </a:cubicBezTo>
                <a:cubicBezTo>
                  <a:pt x="7628" y="20739"/>
                  <a:pt x="7244" y="21039"/>
                  <a:pt x="6803" y="21264"/>
                </a:cubicBezTo>
                <a:cubicBezTo>
                  <a:pt x="6360" y="21488"/>
                  <a:pt x="5894" y="21600"/>
                  <a:pt x="5402" y="21600"/>
                </a:cubicBezTo>
                <a:cubicBezTo>
                  <a:pt x="4910" y="21600"/>
                  <a:pt x="4442" y="21488"/>
                  <a:pt x="4004" y="21264"/>
                </a:cubicBezTo>
                <a:cubicBezTo>
                  <a:pt x="3558" y="21039"/>
                  <a:pt x="3178" y="20739"/>
                  <a:pt x="2857" y="20362"/>
                </a:cubicBezTo>
                <a:cubicBezTo>
                  <a:pt x="2537" y="19985"/>
                  <a:pt x="2282" y="19536"/>
                  <a:pt x="2091" y="19018"/>
                </a:cubicBezTo>
                <a:cubicBezTo>
                  <a:pt x="1900" y="18499"/>
                  <a:pt x="1804" y="17949"/>
                  <a:pt x="1804" y="17370"/>
                </a:cubicBezTo>
                <a:lnTo>
                  <a:pt x="1804" y="17275"/>
                </a:lnTo>
                <a:lnTo>
                  <a:pt x="891" y="17275"/>
                </a:lnTo>
                <a:cubicBezTo>
                  <a:pt x="646" y="17275"/>
                  <a:pt x="438" y="17169"/>
                  <a:pt x="262" y="16961"/>
                </a:cubicBezTo>
                <a:cubicBezTo>
                  <a:pt x="88" y="16757"/>
                  <a:pt x="0" y="16515"/>
                  <a:pt x="0" y="16239"/>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5"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8"/>
                </a:lnTo>
                <a:lnTo>
                  <a:pt x="6795" y="11528"/>
                </a:lnTo>
                <a:lnTo>
                  <a:pt x="6795" y="6438"/>
                </a:lnTo>
                <a:close/>
                <a:moveTo>
                  <a:pt x="5395" y="18943"/>
                </a:moveTo>
                <a:cubicBezTo>
                  <a:pt x="5760" y="18943"/>
                  <a:pt x="6075" y="18790"/>
                  <a:pt x="6340" y="18482"/>
                </a:cubicBezTo>
                <a:cubicBezTo>
                  <a:pt x="6600" y="18174"/>
                  <a:pt x="6732" y="17805"/>
                  <a:pt x="6732" y="17373"/>
                </a:cubicBezTo>
                <a:cubicBezTo>
                  <a:pt x="6732" y="16941"/>
                  <a:pt x="6600" y="16570"/>
                  <a:pt x="6340" y="16253"/>
                </a:cubicBezTo>
                <a:cubicBezTo>
                  <a:pt x="6078" y="15945"/>
                  <a:pt x="5762" y="15787"/>
                  <a:pt x="5395" y="15787"/>
                </a:cubicBezTo>
                <a:cubicBezTo>
                  <a:pt x="5027" y="15787"/>
                  <a:pt x="4714" y="15942"/>
                  <a:pt x="4444" y="16247"/>
                </a:cubicBezTo>
                <a:cubicBezTo>
                  <a:pt x="4180" y="16558"/>
                  <a:pt x="4045" y="16933"/>
                  <a:pt x="4045" y="17373"/>
                </a:cubicBezTo>
                <a:cubicBezTo>
                  <a:pt x="4045" y="17805"/>
                  <a:pt x="4180" y="18174"/>
                  <a:pt x="4444" y="18482"/>
                </a:cubicBezTo>
                <a:cubicBezTo>
                  <a:pt x="4714" y="18790"/>
                  <a:pt x="5027" y="18943"/>
                  <a:pt x="5395" y="18943"/>
                </a:cubicBezTo>
                <a:moveTo>
                  <a:pt x="16196" y="18943"/>
                </a:moveTo>
                <a:cubicBezTo>
                  <a:pt x="16561" y="18943"/>
                  <a:pt x="16879" y="18790"/>
                  <a:pt x="17146" y="18482"/>
                </a:cubicBezTo>
                <a:cubicBezTo>
                  <a:pt x="17410" y="18174"/>
                  <a:pt x="17545" y="17805"/>
                  <a:pt x="17545" y="17373"/>
                </a:cubicBezTo>
                <a:cubicBezTo>
                  <a:pt x="17545" y="16941"/>
                  <a:pt x="17413" y="16570"/>
                  <a:pt x="17151" y="16253"/>
                </a:cubicBezTo>
                <a:cubicBezTo>
                  <a:pt x="16891" y="15945"/>
                  <a:pt x="16573" y="15787"/>
                  <a:pt x="16196" y="15787"/>
                </a:cubicBezTo>
                <a:cubicBezTo>
                  <a:pt x="15828" y="15787"/>
                  <a:pt x="15515" y="15942"/>
                  <a:pt x="15250" y="16247"/>
                </a:cubicBezTo>
                <a:cubicBezTo>
                  <a:pt x="14991" y="16558"/>
                  <a:pt x="14858" y="16933"/>
                  <a:pt x="14858" y="17373"/>
                </a:cubicBezTo>
                <a:cubicBezTo>
                  <a:pt x="14858" y="17805"/>
                  <a:pt x="14991" y="18174"/>
                  <a:pt x="15250" y="18482"/>
                </a:cubicBezTo>
                <a:cubicBezTo>
                  <a:pt x="15512" y="18790"/>
                  <a:pt x="15826" y="18943"/>
                  <a:pt x="16196" y="18943"/>
                </a:cubicBezTo>
              </a:path>
            </a:pathLst>
          </a:custGeom>
          <a:solidFill>
            <a:srgbClr val="C00000"/>
          </a:solidFill>
          <a:ln w="12700">
            <a:miter lim="400000"/>
          </a:ln>
        </p:spPr>
        <p:txBody>
          <a:bodyPr lIns="22860" rIns="22860" anchor="ct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dirty="0">
              <a:solidFill>
                <a:srgbClr val="44CEB9"/>
              </a:solidFill>
              <a:effectLst>
                <a:outerShdw blurRad="38100" dist="38100" dir="2700000" rotWithShape="0">
                  <a:srgbClr val="000000"/>
                </a:outerShdw>
              </a:effectLst>
              <a:latin typeface="Gill Sans"/>
              <a:sym typeface="Gill Sans"/>
            </a:endParaRPr>
          </a:p>
        </p:txBody>
      </p:sp>
      <p:sp>
        <p:nvSpPr>
          <p:cNvPr id="25" name="Shape 783">
            <a:extLst>
              <a:ext uri="{FF2B5EF4-FFF2-40B4-BE49-F238E27FC236}">
                <a16:creationId xmlns="" xmlns:a16="http://schemas.microsoft.com/office/drawing/2014/main" id="{9F8D721C-F71F-4FE6-9FC6-C000A4FE5A80}"/>
              </a:ext>
            </a:extLst>
          </p:cNvPr>
          <p:cNvSpPr/>
          <p:nvPr/>
        </p:nvSpPr>
        <p:spPr>
          <a:xfrm>
            <a:off x="1857957" y="3280002"/>
            <a:ext cx="510448" cy="561640"/>
          </a:xfrm>
          <a:custGeom>
            <a:avLst/>
            <a:gdLst/>
            <a:ahLst/>
            <a:cxnLst>
              <a:cxn ang="0">
                <a:pos x="wd2" y="hd2"/>
              </a:cxn>
              <a:cxn ang="5400000">
                <a:pos x="wd2" y="hd2"/>
              </a:cxn>
              <a:cxn ang="10800000">
                <a:pos x="wd2" y="hd2"/>
              </a:cxn>
              <a:cxn ang="16200000">
                <a:pos x="wd2" y="hd2"/>
              </a:cxn>
            </a:cxnLst>
            <a:rect l="0" t="0" r="r" b="b"/>
            <a:pathLst>
              <a:path w="21600" h="21600" extrusionOk="0">
                <a:moveTo>
                  <a:pt x="21600" y="6949"/>
                </a:moveTo>
                <a:cubicBezTo>
                  <a:pt x="21600" y="7542"/>
                  <a:pt x="21408" y="8153"/>
                  <a:pt x="21018" y="8781"/>
                </a:cubicBezTo>
                <a:cubicBezTo>
                  <a:pt x="20629" y="9416"/>
                  <a:pt x="20110" y="10015"/>
                  <a:pt x="19459" y="10585"/>
                </a:cubicBezTo>
                <a:cubicBezTo>
                  <a:pt x="18807" y="11153"/>
                  <a:pt x="18041" y="11652"/>
                  <a:pt x="17160" y="12084"/>
                </a:cubicBezTo>
                <a:cubicBezTo>
                  <a:pt x="16276" y="12513"/>
                  <a:pt x="15328" y="12821"/>
                  <a:pt x="14316" y="12997"/>
                </a:cubicBezTo>
                <a:cubicBezTo>
                  <a:pt x="13881" y="13091"/>
                  <a:pt x="13493" y="13285"/>
                  <a:pt x="13152" y="13579"/>
                </a:cubicBezTo>
                <a:cubicBezTo>
                  <a:pt x="12810" y="13873"/>
                  <a:pt x="12642" y="14205"/>
                  <a:pt x="12642" y="14572"/>
                </a:cubicBezTo>
                <a:cubicBezTo>
                  <a:pt x="12642" y="14901"/>
                  <a:pt x="12714" y="15141"/>
                  <a:pt x="12866" y="15294"/>
                </a:cubicBezTo>
                <a:cubicBezTo>
                  <a:pt x="13016" y="15450"/>
                  <a:pt x="13178" y="15597"/>
                  <a:pt x="13365" y="15729"/>
                </a:cubicBezTo>
                <a:cubicBezTo>
                  <a:pt x="13547" y="15867"/>
                  <a:pt x="13718" y="16011"/>
                  <a:pt x="13875" y="16170"/>
                </a:cubicBezTo>
                <a:cubicBezTo>
                  <a:pt x="14033" y="16331"/>
                  <a:pt x="14126" y="16575"/>
                  <a:pt x="14161" y="16904"/>
                </a:cubicBezTo>
                <a:cubicBezTo>
                  <a:pt x="14196" y="17118"/>
                  <a:pt x="14188" y="17341"/>
                  <a:pt x="14134" y="17565"/>
                </a:cubicBezTo>
                <a:cubicBezTo>
                  <a:pt x="14100" y="17697"/>
                  <a:pt x="14201" y="17806"/>
                  <a:pt x="14433" y="17894"/>
                </a:cubicBezTo>
                <a:cubicBezTo>
                  <a:pt x="14668" y="17982"/>
                  <a:pt x="14957" y="18070"/>
                  <a:pt x="15296" y="18155"/>
                </a:cubicBezTo>
                <a:cubicBezTo>
                  <a:pt x="15638" y="18237"/>
                  <a:pt x="15988" y="18343"/>
                  <a:pt x="16345" y="18469"/>
                </a:cubicBezTo>
                <a:cubicBezTo>
                  <a:pt x="16706" y="18596"/>
                  <a:pt x="16976" y="18757"/>
                  <a:pt x="17165" y="18954"/>
                </a:cubicBezTo>
                <a:cubicBezTo>
                  <a:pt x="17267" y="19051"/>
                  <a:pt x="17352" y="19233"/>
                  <a:pt x="17416" y="19512"/>
                </a:cubicBezTo>
                <a:cubicBezTo>
                  <a:pt x="17478" y="19791"/>
                  <a:pt x="17520" y="20091"/>
                  <a:pt x="17536" y="20417"/>
                </a:cubicBezTo>
                <a:cubicBezTo>
                  <a:pt x="17555" y="20728"/>
                  <a:pt x="17528" y="21001"/>
                  <a:pt x="17464" y="21242"/>
                </a:cubicBezTo>
                <a:cubicBezTo>
                  <a:pt x="17395" y="21480"/>
                  <a:pt x="17269" y="21600"/>
                  <a:pt x="17090" y="21600"/>
                </a:cubicBezTo>
                <a:lnTo>
                  <a:pt x="4496" y="21600"/>
                </a:lnTo>
                <a:cubicBezTo>
                  <a:pt x="4328" y="21600"/>
                  <a:pt x="4205" y="21480"/>
                  <a:pt x="4130" y="21242"/>
                </a:cubicBezTo>
                <a:cubicBezTo>
                  <a:pt x="4061" y="21001"/>
                  <a:pt x="4032" y="20728"/>
                  <a:pt x="4048" y="20417"/>
                </a:cubicBezTo>
                <a:cubicBezTo>
                  <a:pt x="4066" y="20091"/>
                  <a:pt x="4109" y="19791"/>
                  <a:pt x="4170" y="19512"/>
                </a:cubicBezTo>
                <a:cubicBezTo>
                  <a:pt x="4235" y="19233"/>
                  <a:pt x="4317" y="19051"/>
                  <a:pt x="4421" y="18954"/>
                </a:cubicBezTo>
                <a:cubicBezTo>
                  <a:pt x="4616" y="18769"/>
                  <a:pt x="4889" y="18607"/>
                  <a:pt x="5239" y="18475"/>
                </a:cubicBezTo>
                <a:cubicBezTo>
                  <a:pt x="5588" y="18346"/>
                  <a:pt x="5933" y="18237"/>
                  <a:pt x="6269" y="18155"/>
                </a:cubicBezTo>
                <a:cubicBezTo>
                  <a:pt x="6606" y="18070"/>
                  <a:pt x="6897" y="17985"/>
                  <a:pt x="7145" y="17902"/>
                </a:cubicBezTo>
                <a:cubicBezTo>
                  <a:pt x="7394" y="17817"/>
                  <a:pt x="7498" y="17706"/>
                  <a:pt x="7463" y="17565"/>
                </a:cubicBezTo>
                <a:cubicBezTo>
                  <a:pt x="7428" y="17433"/>
                  <a:pt x="7412" y="17312"/>
                  <a:pt x="7412" y="17206"/>
                </a:cubicBezTo>
                <a:lnTo>
                  <a:pt x="7412" y="16904"/>
                </a:lnTo>
                <a:cubicBezTo>
                  <a:pt x="7428" y="16575"/>
                  <a:pt x="7519" y="16331"/>
                  <a:pt x="7687" y="16170"/>
                </a:cubicBezTo>
                <a:cubicBezTo>
                  <a:pt x="7853" y="16011"/>
                  <a:pt x="8034" y="15867"/>
                  <a:pt x="8224" y="15729"/>
                </a:cubicBezTo>
                <a:cubicBezTo>
                  <a:pt x="8416" y="15594"/>
                  <a:pt x="8584" y="15447"/>
                  <a:pt x="8729" y="15294"/>
                </a:cubicBezTo>
                <a:cubicBezTo>
                  <a:pt x="8873" y="15141"/>
                  <a:pt x="8945" y="14901"/>
                  <a:pt x="8945" y="14572"/>
                </a:cubicBezTo>
                <a:cubicBezTo>
                  <a:pt x="8945" y="14205"/>
                  <a:pt x="8777" y="13876"/>
                  <a:pt x="8440" y="13579"/>
                </a:cubicBezTo>
                <a:cubicBezTo>
                  <a:pt x="8104" y="13282"/>
                  <a:pt x="7706" y="13091"/>
                  <a:pt x="7247" y="12997"/>
                </a:cubicBezTo>
                <a:cubicBezTo>
                  <a:pt x="6251" y="12812"/>
                  <a:pt x="5311" y="12498"/>
                  <a:pt x="4435" y="12063"/>
                </a:cubicBezTo>
                <a:cubicBezTo>
                  <a:pt x="3554" y="11629"/>
                  <a:pt x="2790" y="11129"/>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3" y="0"/>
                </a:lnTo>
                <a:cubicBezTo>
                  <a:pt x="15411" y="0"/>
                  <a:pt x="15646" y="38"/>
                  <a:pt x="15830" y="111"/>
                </a:cubicBezTo>
                <a:cubicBezTo>
                  <a:pt x="16012" y="187"/>
                  <a:pt x="16150" y="320"/>
                  <a:pt x="16244" y="499"/>
                </a:cubicBezTo>
                <a:cubicBezTo>
                  <a:pt x="16337" y="684"/>
                  <a:pt x="16404" y="939"/>
                  <a:pt x="16436" y="1265"/>
                </a:cubicBezTo>
                <a:cubicBezTo>
                  <a:pt x="16471" y="1594"/>
                  <a:pt x="16487" y="2006"/>
                  <a:pt x="16487" y="2505"/>
                </a:cubicBezTo>
                <a:lnTo>
                  <a:pt x="16487" y="2863"/>
                </a:lnTo>
                <a:cubicBezTo>
                  <a:pt x="16487" y="2989"/>
                  <a:pt x="16479" y="3119"/>
                  <a:pt x="16460" y="3251"/>
                </a:cubicBezTo>
                <a:lnTo>
                  <a:pt x="20604" y="3251"/>
                </a:lnTo>
                <a:cubicBezTo>
                  <a:pt x="20885" y="3251"/>
                  <a:pt x="21120" y="3351"/>
                  <a:pt x="21315" y="3550"/>
                </a:cubicBezTo>
                <a:cubicBezTo>
                  <a:pt x="21504" y="3753"/>
                  <a:pt x="21600" y="4006"/>
                  <a:pt x="21600" y="4317"/>
                </a:cubicBezTo>
                <a:lnTo>
                  <a:pt x="21600"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30" y="5415"/>
                </a:moveTo>
                <a:lnTo>
                  <a:pt x="16281" y="5415"/>
                </a:lnTo>
                <a:cubicBezTo>
                  <a:pt x="16180" y="6299"/>
                  <a:pt x="16044" y="7189"/>
                  <a:pt x="15878" y="8082"/>
                </a:cubicBezTo>
                <a:cubicBezTo>
                  <a:pt x="15713" y="8978"/>
                  <a:pt x="15523" y="9798"/>
                  <a:pt x="15309" y="10550"/>
                </a:cubicBezTo>
                <a:cubicBezTo>
                  <a:pt x="15974" y="10315"/>
                  <a:pt x="16575" y="10033"/>
                  <a:pt x="17106" y="9707"/>
                </a:cubicBezTo>
                <a:cubicBezTo>
                  <a:pt x="17638" y="9381"/>
                  <a:pt x="18092" y="9040"/>
                  <a:pt x="18468" y="8699"/>
                </a:cubicBezTo>
                <a:cubicBezTo>
                  <a:pt x="18845" y="8358"/>
                  <a:pt x="19131" y="8029"/>
                  <a:pt x="19331" y="7709"/>
                </a:cubicBezTo>
                <a:cubicBezTo>
                  <a:pt x="19531" y="7389"/>
                  <a:pt x="19630" y="7137"/>
                  <a:pt x="19630" y="6949"/>
                </a:cubicBezTo>
                <a:lnTo>
                  <a:pt x="19630" y="5415"/>
                </a:lnTo>
                <a:close/>
              </a:path>
            </a:pathLst>
          </a:custGeom>
          <a:solidFill>
            <a:schemeClr val="accent4"/>
          </a:solidFill>
          <a:ln w="12700">
            <a:miter lim="400000"/>
          </a:ln>
        </p:spPr>
        <p:txBody>
          <a:bodyPr lIns="22860" rIns="22860" anchor="ct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nvGrpSpPr>
          <p:cNvPr id="26" name="Group 789">
            <a:extLst>
              <a:ext uri="{FF2B5EF4-FFF2-40B4-BE49-F238E27FC236}">
                <a16:creationId xmlns="" xmlns:a16="http://schemas.microsoft.com/office/drawing/2014/main" id="{F47B8908-CA1F-40B0-9A80-C9CBEDF87D49}"/>
              </a:ext>
            </a:extLst>
          </p:cNvPr>
          <p:cNvGrpSpPr/>
          <p:nvPr/>
        </p:nvGrpSpPr>
        <p:grpSpPr>
          <a:xfrm>
            <a:off x="4652094" y="3737273"/>
            <a:ext cx="1302242" cy="2343440"/>
            <a:chOff x="0" y="0"/>
            <a:chExt cx="2604481" cy="4686877"/>
          </a:xfrm>
        </p:grpSpPr>
        <p:sp>
          <p:nvSpPr>
            <p:cNvPr id="27" name="Shape 787">
              <a:extLst>
                <a:ext uri="{FF2B5EF4-FFF2-40B4-BE49-F238E27FC236}">
                  <a16:creationId xmlns="" xmlns:a16="http://schemas.microsoft.com/office/drawing/2014/main" id="{943685E9-8197-4879-91DA-A5B6214AEBE1}"/>
                </a:ext>
              </a:extLst>
            </p:cNvPr>
            <p:cNvSpPr/>
            <p:nvPr/>
          </p:nvSpPr>
          <p:spPr>
            <a:xfrm>
              <a:off x="0" y="0"/>
              <a:ext cx="2604482" cy="4686878"/>
            </a:xfrm>
            <a:custGeom>
              <a:avLst/>
              <a:gdLst/>
              <a:ahLst/>
              <a:cxnLst>
                <a:cxn ang="0">
                  <a:pos x="wd2" y="hd2"/>
                </a:cxn>
                <a:cxn ang="5400000">
                  <a:pos x="wd2" y="hd2"/>
                </a:cxn>
                <a:cxn ang="10800000">
                  <a:pos x="wd2" y="hd2"/>
                </a:cxn>
                <a:cxn ang="16200000">
                  <a:pos x="wd2" y="hd2"/>
                </a:cxn>
              </a:cxnLst>
              <a:rect l="0" t="0" r="r" b="b"/>
              <a:pathLst>
                <a:path w="21201" h="20985" extrusionOk="0">
                  <a:moveTo>
                    <a:pt x="0" y="4515"/>
                  </a:moveTo>
                  <a:cubicBezTo>
                    <a:pt x="0" y="7002"/>
                    <a:pt x="3669" y="9020"/>
                    <a:pt x="8189" y="9020"/>
                  </a:cubicBezTo>
                  <a:cubicBezTo>
                    <a:pt x="8189" y="9020"/>
                    <a:pt x="18419" y="8923"/>
                    <a:pt x="19747" y="11823"/>
                  </a:cubicBezTo>
                  <a:cubicBezTo>
                    <a:pt x="20661" y="13834"/>
                    <a:pt x="20210" y="21101"/>
                    <a:pt x="20899" y="20984"/>
                  </a:cubicBezTo>
                  <a:cubicBezTo>
                    <a:pt x="21600" y="20867"/>
                    <a:pt x="20861" y="9922"/>
                    <a:pt x="20861" y="9922"/>
                  </a:cubicBezTo>
                  <a:cubicBezTo>
                    <a:pt x="20861" y="-499"/>
                    <a:pt x="8189" y="4"/>
                    <a:pt x="8189" y="4"/>
                  </a:cubicBezTo>
                  <a:cubicBezTo>
                    <a:pt x="3669" y="4"/>
                    <a:pt x="0" y="2022"/>
                    <a:pt x="0" y="4515"/>
                  </a:cubicBezTo>
                  <a:close/>
                  <a:moveTo>
                    <a:pt x="1490" y="4508"/>
                  </a:moveTo>
                  <a:cubicBezTo>
                    <a:pt x="1490" y="2470"/>
                    <a:pt x="5810" y="197"/>
                    <a:pt x="10744" y="1099"/>
                  </a:cubicBezTo>
                  <a:cubicBezTo>
                    <a:pt x="10744" y="1099"/>
                    <a:pt x="10744" y="1099"/>
                    <a:pt x="10744" y="1099"/>
                  </a:cubicBezTo>
                  <a:cubicBezTo>
                    <a:pt x="16303" y="2111"/>
                    <a:pt x="18294" y="5507"/>
                    <a:pt x="18995" y="8180"/>
                  </a:cubicBezTo>
                  <a:cubicBezTo>
                    <a:pt x="19158" y="8813"/>
                    <a:pt x="18620" y="9378"/>
                    <a:pt x="16616" y="8903"/>
                  </a:cubicBezTo>
                  <a:cubicBezTo>
                    <a:pt x="14901" y="8496"/>
                    <a:pt x="12221" y="8138"/>
                    <a:pt x="8189" y="8200"/>
                  </a:cubicBezTo>
                  <a:cubicBezTo>
                    <a:pt x="4483" y="8200"/>
                    <a:pt x="1490" y="6547"/>
                    <a:pt x="1490" y="4508"/>
                  </a:cubicBezTo>
                  <a:close/>
                </a:path>
              </a:pathLst>
            </a:custGeom>
            <a:solidFill>
              <a:schemeClr val="accent2"/>
            </a:solidFill>
            <a:ln w="12700" cap="flat">
              <a:noFill/>
              <a:miter lim="400000"/>
            </a:ln>
            <a:effectLst/>
          </p:spPr>
          <p:txBody>
            <a:bodyPr wrap="square" lIns="22860" tIns="22860" rIns="22860" bIns="22860" numCol="1" anchor="t">
              <a:noAutofit/>
            </a:bodyPr>
            <a:lstStyle/>
            <a:p>
              <a:pPr defTabSz="914217" hangingPunct="0"/>
              <a:endParaRPr kern="0">
                <a:solidFill>
                  <a:srgbClr val="445469"/>
                </a:solidFill>
                <a:latin typeface="Helvetica"/>
                <a:cs typeface="Helvetica"/>
                <a:sym typeface="Helvetica"/>
              </a:endParaRPr>
            </a:p>
          </p:txBody>
        </p:sp>
        <p:sp>
          <p:nvSpPr>
            <p:cNvPr id="28" name="Shape 788">
              <a:extLst>
                <a:ext uri="{FF2B5EF4-FFF2-40B4-BE49-F238E27FC236}">
                  <a16:creationId xmlns="" xmlns:a16="http://schemas.microsoft.com/office/drawing/2014/main" id="{7FD758A9-558B-4BA8-A200-B2ACBA81ABCB}"/>
                </a:ext>
              </a:extLst>
            </p:cNvPr>
            <p:cNvSpPr/>
            <p:nvPr/>
          </p:nvSpPr>
          <p:spPr>
            <a:xfrm>
              <a:off x="782770" y="695539"/>
              <a:ext cx="691127" cy="694080"/>
            </a:xfrm>
            <a:custGeom>
              <a:avLst/>
              <a:gdLst/>
              <a:ahLst/>
              <a:cxnLst>
                <a:cxn ang="0">
                  <a:pos x="wd2" y="hd2"/>
                </a:cxn>
                <a:cxn ang="5400000">
                  <a:pos x="wd2" y="hd2"/>
                </a:cxn>
                <a:cxn ang="10800000">
                  <a:pos x="wd2" y="hd2"/>
                </a:cxn>
                <a:cxn ang="16200000">
                  <a:pos x="wd2" y="hd2"/>
                </a:cxn>
              </a:cxnLst>
              <a:rect l="0" t="0" r="r" b="b"/>
              <a:pathLst>
                <a:path w="21600" h="21600" extrusionOk="0">
                  <a:moveTo>
                    <a:pt x="16873" y="2850"/>
                  </a:moveTo>
                  <a:cubicBezTo>
                    <a:pt x="18364" y="3806"/>
                    <a:pt x="19525" y="5033"/>
                    <a:pt x="20355" y="6530"/>
                  </a:cubicBezTo>
                  <a:cubicBezTo>
                    <a:pt x="21185" y="8031"/>
                    <a:pt x="21600" y="9635"/>
                    <a:pt x="21600" y="11343"/>
                  </a:cubicBezTo>
                  <a:cubicBezTo>
                    <a:pt x="21600" y="12760"/>
                    <a:pt x="21319" y="14088"/>
                    <a:pt x="20755" y="15329"/>
                  </a:cubicBezTo>
                  <a:cubicBezTo>
                    <a:pt x="20185" y="16570"/>
                    <a:pt x="19416" y="17655"/>
                    <a:pt x="18434" y="18588"/>
                  </a:cubicBezTo>
                  <a:cubicBezTo>
                    <a:pt x="17452" y="19521"/>
                    <a:pt x="16301" y="20256"/>
                    <a:pt x="14985" y="20794"/>
                  </a:cubicBezTo>
                  <a:cubicBezTo>
                    <a:pt x="13670" y="21333"/>
                    <a:pt x="12270" y="21600"/>
                    <a:pt x="10775" y="21600"/>
                  </a:cubicBezTo>
                  <a:cubicBezTo>
                    <a:pt x="9287" y="21600"/>
                    <a:pt x="7890" y="21333"/>
                    <a:pt x="6584" y="20794"/>
                  </a:cubicBezTo>
                  <a:cubicBezTo>
                    <a:pt x="5278" y="20256"/>
                    <a:pt x="4136" y="19521"/>
                    <a:pt x="3160" y="18588"/>
                  </a:cubicBezTo>
                  <a:cubicBezTo>
                    <a:pt x="2184" y="17655"/>
                    <a:pt x="1412" y="16570"/>
                    <a:pt x="845" y="15329"/>
                  </a:cubicBezTo>
                  <a:cubicBezTo>
                    <a:pt x="278" y="14088"/>
                    <a:pt x="0" y="12760"/>
                    <a:pt x="0" y="11343"/>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3"/>
                  </a:cubicBezTo>
                  <a:cubicBezTo>
                    <a:pt x="3421" y="12299"/>
                    <a:pt x="3612" y="13209"/>
                    <a:pt x="3993" y="14067"/>
                  </a:cubicBezTo>
                  <a:cubicBezTo>
                    <a:pt x="4375" y="14926"/>
                    <a:pt x="4900" y="15668"/>
                    <a:pt x="5569" y="16299"/>
                  </a:cubicBezTo>
                  <a:cubicBezTo>
                    <a:pt x="6236" y="16930"/>
                    <a:pt x="7021" y="17431"/>
                    <a:pt x="7918" y="17797"/>
                  </a:cubicBezTo>
                  <a:cubicBezTo>
                    <a:pt x="8815" y="18162"/>
                    <a:pt x="9769" y="18347"/>
                    <a:pt x="10772" y="18347"/>
                  </a:cubicBezTo>
                  <a:cubicBezTo>
                    <a:pt x="11779" y="18347"/>
                    <a:pt x="12734" y="18162"/>
                    <a:pt x="13640" y="17797"/>
                  </a:cubicBezTo>
                  <a:cubicBezTo>
                    <a:pt x="14543" y="17431"/>
                    <a:pt x="15334" y="16930"/>
                    <a:pt x="16010" y="16299"/>
                  </a:cubicBezTo>
                  <a:cubicBezTo>
                    <a:pt x="16685" y="15669"/>
                    <a:pt x="17216" y="14928"/>
                    <a:pt x="17597" y="14076"/>
                  </a:cubicBezTo>
                  <a:cubicBezTo>
                    <a:pt x="17979" y="13221"/>
                    <a:pt x="18170" y="12308"/>
                    <a:pt x="18170" y="11343"/>
                  </a:cubicBezTo>
                  <a:cubicBezTo>
                    <a:pt x="18170" y="10156"/>
                    <a:pt x="17882" y="9056"/>
                    <a:pt x="17313" y="8042"/>
                  </a:cubicBezTo>
                  <a:cubicBezTo>
                    <a:pt x="16743" y="7023"/>
                    <a:pt x="15952" y="6185"/>
                    <a:pt x="14934" y="5525"/>
                  </a:cubicBezTo>
                  <a:cubicBezTo>
                    <a:pt x="14801" y="5436"/>
                    <a:pt x="14722" y="5324"/>
                    <a:pt x="14704" y="5197"/>
                  </a:cubicBezTo>
                  <a:cubicBezTo>
                    <a:pt x="14664" y="5050"/>
                    <a:pt x="14694" y="4915"/>
                    <a:pt x="14788" y="4797"/>
                  </a:cubicBezTo>
                  <a:lnTo>
                    <a:pt x="16067" y="2989"/>
                  </a:lnTo>
                  <a:cubicBezTo>
                    <a:pt x="16161" y="2879"/>
                    <a:pt x="16285" y="2810"/>
                    <a:pt x="16437" y="2784"/>
                  </a:cubicBezTo>
                  <a:cubicBezTo>
                    <a:pt x="16594" y="2755"/>
                    <a:pt x="16740" y="2778"/>
                    <a:pt x="16873"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3" y="0"/>
                  </a:lnTo>
                  <a:cubicBezTo>
                    <a:pt x="12097" y="0"/>
                    <a:pt x="12231" y="48"/>
                    <a:pt x="12340" y="158"/>
                  </a:cubicBezTo>
                  <a:cubicBezTo>
                    <a:pt x="12452" y="264"/>
                    <a:pt x="12510" y="388"/>
                    <a:pt x="12510" y="535"/>
                  </a:cubicBezTo>
                  <a:lnTo>
                    <a:pt x="12510" y="10239"/>
                  </a:lnTo>
                  <a:cubicBezTo>
                    <a:pt x="12510" y="10386"/>
                    <a:pt x="12455" y="10513"/>
                    <a:pt x="12349" y="10620"/>
                  </a:cubicBezTo>
                  <a:cubicBezTo>
                    <a:pt x="12243" y="10723"/>
                    <a:pt x="12107" y="10778"/>
                    <a:pt x="11943" y="10778"/>
                  </a:cubicBezTo>
                  <a:lnTo>
                    <a:pt x="9663" y="10778"/>
                  </a:lnTo>
                  <a:close/>
                </a:path>
              </a:pathLst>
            </a:custGeom>
            <a:solidFill>
              <a:schemeClr val="accent2"/>
            </a:solidFill>
            <a:ln w="12700" cap="flat">
              <a:noFill/>
              <a:miter lim="400000"/>
            </a:ln>
            <a:effectLst/>
          </p:spPr>
          <p:txBody>
            <a:bodyPr wrap="square" lIns="22860" tIns="22860" rIns="22860" bIns="22860" numCol="1" anchor="ctr">
              <a:noAutofit/>
            </a:bodyP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grpSp>
        <p:nvGrpSpPr>
          <p:cNvPr id="29" name="Group 792">
            <a:extLst>
              <a:ext uri="{FF2B5EF4-FFF2-40B4-BE49-F238E27FC236}">
                <a16:creationId xmlns="" xmlns:a16="http://schemas.microsoft.com/office/drawing/2014/main" id="{015CFA50-F4C4-40A5-8E94-1A90EAFEC0CE}"/>
              </a:ext>
            </a:extLst>
          </p:cNvPr>
          <p:cNvGrpSpPr/>
          <p:nvPr/>
        </p:nvGrpSpPr>
        <p:grpSpPr>
          <a:xfrm>
            <a:off x="6261380" y="4811486"/>
            <a:ext cx="1092867" cy="1256763"/>
            <a:chOff x="0" y="0"/>
            <a:chExt cx="2185732" cy="2513524"/>
          </a:xfrm>
          <a:solidFill>
            <a:srgbClr val="00B0F0"/>
          </a:solidFill>
        </p:grpSpPr>
        <p:sp>
          <p:nvSpPr>
            <p:cNvPr id="30" name="Shape 790">
              <a:extLst>
                <a:ext uri="{FF2B5EF4-FFF2-40B4-BE49-F238E27FC236}">
                  <a16:creationId xmlns="" xmlns:a16="http://schemas.microsoft.com/office/drawing/2014/main" id="{34B9295F-9CA6-42A0-BAAC-6989C2284B4E}"/>
                </a:ext>
              </a:extLst>
            </p:cNvPr>
            <p:cNvSpPr/>
            <p:nvPr/>
          </p:nvSpPr>
          <p:spPr>
            <a:xfrm>
              <a:off x="0" y="0"/>
              <a:ext cx="2185733" cy="2513525"/>
            </a:xfrm>
            <a:custGeom>
              <a:avLst/>
              <a:gdLst/>
              <a:ahLst/>
              <a:cxnLst>
                <a:cxn ang="0">
                  <a:pos x="wd2" y="hd2"/>
                </a:cxn>
                <a:cxn ang="5400000">
                  <a:pos x="wd2" y="hd2"/>
                </a:cxn>
                <a:cxn ang="10800000">
                  <a:pos x="wd2" y="hd2"/>
                </a:cxn>
                <a:cxn ang="16200000">
                  <a:pos x="wd2" y="hd2"/>
                </a:cxn>
              </a:cxnLst>
              <a:rect l="0" t="0" r="r" b="b"/>
              <a:pathLst>
                <a:path w="21253" h="21351" extrusionOk="0">
                  <a:moveTo>
                    <a:pt x="11470" y="12"/>
                  </a:moveTo>
                  <a:cubicBezTo>
                    <a:pt x="6429" y="261"/>
                    <a:pt x="3572" y="2678"/>
                    <a:pt x="2226" y="4834"/>
                  </a:cubicBezTo>
                  <a:cubicBezTo>
                    <a:pt x="-347" y="8937"/>
                    <a:pt x="-347" y="21351"/>
                    <a:pt x="521" y="21351"/>
                  </a:cubicBezTo>
                  <a:cubicBezTo>
                    <a:pt x="1134" y="21351"/>
                    <a:pt x="506" y="20384"/>
                    <a:pt x="1687" y="18868"/>
                  </a:cubicBezTo>
                  <a:cubicBezTo>
                    <a:pt x="2959" y="17235"/>
                    <a:pt x="11365" y="17117"/>
                    <a:pt x="11365" y="17117"/>
                  </a:cubicBezTo>
                  <a:cubicBezTo>
                    <a:pt x="16870" y="17117"/>
                    <a:pt x="21253" y="13289"/>
                    <a:pt x="21253" y="8571"/>
                  </a:cubicBezTo>
                  <a:cubicBezTo>
                    <a:pt x="21253" y="3841"/>
                    <a:pt x="16870" y="-249"/>
                    <a:pt x="11470" y="12"/>
                  </a:cubicBezTo>
                  <a:close/>
                  <a:moveTo>
                    <a:pt x="11500" y="15510"/>
                  </a:moveTo>
                  <a:cubicBezTo>
                    <a:pt x="8359" y="15419"/>
                    <a:pt x="6040" y="15732"/>
                    <a:pt x="4500" y="16059"/>
                  </a:cubicBezTo>
                  <a:cubicBezTo>
                    <a:pt x="2974" y="16385"/>
                    <a:pt x="2196" y="16137"/>
                    <a:pt x="2196" y="14504"/>
                  </a:cubicBezTo>
                  <a:cubicBezTo>
                    <a:pt x="2196" y="11812"/>
                    <a:pt x="2705" y="7630"/>
                    <a:pt x="4694" y="4834"/>
                  </a:cubicBezTo>
                  <a:cubicBezTo>
                    <a:pt x="6115" y="2848"/>
                    <a:pt x="8628" y="1515"/>
                    <a:pt x="11500" y="1515"/>
                  </a:cubicBezTo>
                  <a:cubicBezTo>
                    <a:pt x="15928" y="1515"/>
                    <a:pt x="19518" y="4651"/>
                    <a:pt x="19518" y="8519"/>
                  </a:cubicBezTo>
                  <a:cubicBezTo>
                    <a:pt x="19518" y="12374"/>
                    <a:pt x="15928" y="15510"/>
                    <a:pt x="11500" y="15510"/>
                  </a:cubicBezTo>
                  <a:close/>
                </a:path>
              </a:pathLst>
            </a:custGeom>
            <a:grpFill/>
            <a:ln w="12700" cap="flat">
              <a:noFill/>
              <a:miter lim="400000"/>
            </a:ln>
            <a:effectLst/>
          </p:spPr>
          <p:txBody>
            <a:bodyPr wrap="square" lIns="22860" tIns="22860" rIns="22860" bIns="22860" numCol="1" anchor="t">
              <a:noAutofit/>
            </a:bodyPr>
            <a:lstStyle/>
            <a:p>
              <a:pPr defTabSz="914217" hangingPunct="0"/>
              <a:endParaRPr kern="0">
                <a:solidFill>
                  <a:srgbClr val="445469"/>
                </a:solidFill>
                <a:latin typeface="Helvetica"/>
                <a:cs typeface="Helvetica"/>
                <a:sym typeface="Helvetica"/>
              </a:endParaRPr>
            </a:p>
          </p:txBody>
        </p:sp>
        <p:sp>
          <p:nvSpPr>
            <p:cNvPr id="31" name="Shape 791">
              <a:extLst>
                <a:ext uri="{FF2B5EF4-FFF2-40B4-BE49-F238E27FC236}">
                  <a16:creationId xmlns="" xmlns:a16="http://schemas.microsoft.com/office/drawing/2014/main" id="{E6172374-7AA2-4E6F-933E-95D45D74C6B6}"/>
                </a:ext>
              </a:extLst>
            </p:cNvPr>
            <p:cNvSpPr/>
            <p:nvPr/>
          </p:nvSpPr>
          <p:spPr>
            <a:xfrm>
              <a:off x="868211" y="685062"/>
              <a:ext cx="629201" cy="629364"/>
            </a:xfrm>
            <a:custGeom>
              <a:avLst/>
              <a:gdLst/>
              <a:ahLst/>
              <a:cxnLst>
                <a:cxn ang="0">
                  <a:pos x="wd2" y="hd2"/>
                </a:cxn>
                <a:cxn ang="5400000">
                  <a:pos x="wd2" y="hd2"/>
                </a:cxn>
                <a:cxn ang="10800000">
                  <a:pos x="wd2" y="hd2"/>
                </a:cxn>
                <a:cxn ang="16200000">
                  <a:pos x="wd2" y="hd2"/>
                </a:cxn>
              </a:cxnLst>
              <a:rect l="0" t="0" r="r" b="b"/>
              <a:pathLst>
                <a:path w="21598" h="21600" extrusionOk="0">
                  <a:moveTo>
                    <a:pt x="17538" y="12698"/>
                  </a:moveTo>
                  <a:lnTo>
                    <a:pt x="19799" y="9997"/>
                  </a:lnTo>
                  <a:lnTo>
                    <a:pt x="19799" y="17285"/>
                  </a:lnTo>
                  <a:cubicBezTo>
                    <a:pt x="19799" y="17875"/>
                    <a:pt x="19701" y="18430"/>
                    <a:pt x="19506" y="18950"/>
                  </a:cubicBezTo>
                  <a:cubicBezTo>
                    <a:pt x="19310" y="19470"/>
                    <a:pt x="19050" y="19929"/>
                    <a:pt x="18722" y="20322"/>
                  </a:cubicBezTo>
                  <a:cubicBezTo>
                    <a:pt x="18395" y="20716"/>
                    <a:pt x="18015" y="21028"/>
                    <a:pt x="17584" y="21257"/>
                  </a:cubicBezTo>
                  <a:cubicBezTo>
                    <a:pt x="17154" y="21486"/>
                    <a:pt x="16691" y="21600"/>
                    <a:pt x="16189" y="21600"/>
                  </a:cubicBezTo>
                  <a:lnTo>
                    <a:pt x="3595" y="21600"/>
                  </a:lnTo>
                  <a:cubicBezTo>
                    <a:pt x="3103" y="21600"/>
                    <a:pt x="2635" y="21486"/>
                    <a:pt x="2195" y="21257"/>
                  </a:cubicBezTo>
                  <a:cubicBezTo>
                    <a:pt x="1754" y="21028"/>
                    <a:pt x="1372" y="20716"/>
                    <a:pt x="1052" y="20322"/>
                  </a:cubicBezTo>
                  <a:cubicBezTo>
                    <a:pt x="734" y="19929"/>
                    <a:pt x="477" y="19470"/>
                    <a:pt x="286" y="18950"/>
                  </a:cubicBezTo>
                  <a:cubicBezTo>
                    <a:pt x="95" y="18430"/>
                    <a:pt x="0" y="17875"/>
                    <a:pt x="0" y="17285"/>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9" y="0"/>
                  </a:lnTo>
                  <a:cubicBezTo>
                    <a:pt x="16402" y="0"/>
                    <a:pt x="16606" y="26"/>
                    <a:pt x="16799" y="82"/>
                  </a:cubicBezTo>
                  <a:lnTo>
                    <a:pt x="14609" y="2714"/>
                  </a:lnTo>
                  <a:lnTo>
                    <a:pt x="3595" y="2714"/>
                  </a:lnTo>
                  <a:cubicBezTo>
                    <a:pt x="3228" y="2714"/>
                    <a:pt x="2914" y="2867"/>
                    <a:pt x="2652" y="3184"/>
                  </a:cubicBezTo>
                  <a:cubicBezTo>
                    <a:pt x="2391" y="3496"/>
                    <a:pt x="2261" y="3875"/>
                    <a:pt x="2261" y="4315"/>
                  </a:cubicBezTo>
                  <a:lnTo>
                    <a:pt x="2261" y="17285"/>
                  </a:lnTo>
                  <a:cubicBezTo>
                    <a:pt x="2261" y="17725"/>
                    <a:pt x="2391" y="18102"/>
                    <a:pt x="2652" y="18413"/>
                  </a:cubicBezTo>
                  <a:cubicBezTo>
                    <a:pt x="2914" y="18730"/>
                    <a:pt x="3228" y="18889"/>
                    <a:pt x="3595" y="18889"/>
                  </a:cubicBezTo>
                  <a:lnTo>
                    <a:pt x="16189" y="18889"/>
                  </a:lnTo>
                  <a:cubicBezTo>
                    <a:pt x="16557" y="18889"/>
                    <a:pt x="16875" y="18730"/>
                    <a:pt x="17139" y="18413"/>
                  </a:cubicBezTo>
                  <a:cubicBezTo>
                    <a:pt x="17406" y="18102"/>
                    <a:pt x="17538" y="17725"/>
                    <a:pt x="17538" y="17285"/>
                  </a:cubicBezTo>
                  <a:lnTo>
                    <a:pt x="17538" y="12698"/>
                  </a:lnTo>
                  <a:close/>
                  <a:moveTo>
                    <a:pt x="21334" y="2796"/>
                  </a:moveTo>
                  <a:cubicBezTo>
                    <a:pt x="21515" y="3011"/>
                    <a:pt x="21600" y="3272"/>
                    <a:pt x="21598" y="3578"/>
                  </a:cubicBezTo>
                  <a:cubicBezTo>
                    <a:pt x="21593" y="3881"/>
                    <a:pt x="21505" y="4136"/>
                    <a:pt x="21334" y="4342"/>
                  </a:cubicBezTo>
                  <a:lnTo>
                    <a:pt x="13006" y="14347"/>
                  </a:lnTo>
                  <a:lnTo>
                    <a:pt x="11855" y="15722"/>
                  </a:lnTo>
                  <a:cubicBezTo>
                    <a:pt x="11677" y="15939"/>
                    <a:pt x="11459" y="16045"/>
                    <a:pt x="11207" y="16045"/>
                  </a:cubicBezTo>
                  <a:cubicBezTo>
                    <a:pt x="10952" y="16045"/>
                    <a:pt x="10733" y="15939"/>
                    <a:pt x="10555" y="15722"/>
                  </a:cubicBezTo>
                  <a:lnTo>
                    <a:pt x="9383" y="14347"/>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9" y="10632"/>
                  </a:lnTo>
                  <a:lnTo>
                    <a:pt x="18862" y="1404"/>
                  </a:lnTo>
                  <a:cubicBezTo>
                    <a:pt x="19041" y="1186"/>
                    <a:pt x="19263" y="1084"/>
                    <a:pt x="19525" y="1087"/>
                  </a:cubicBezTo>
                  <a:cubicBezTo>
                    <a:pt x="19787" y="1092"/>
                    <a:pt x="20002" y="1198"/>
                    <a:pt x="20174" y="1404"/>
                  </a:cubicBezTo>
                  <a:lnTo>
                    <a:pt x="21334" y="2796"/>
                  </a:lnTo>
                  <a:close/>
                </a:path>
              </a:pathLst>
            </a:custGeom>
            <a:grpFill/>
            <a:ln w="12700" cap="flat">
              <a:noFill/>
              <a:miter lim="400000"/>
            </a:ln>
            <a:effectLst/>
          </p:spPr>
          <p:txBody>
            <a:bodyPr wrap="square" lIns="22860" tIns="22860" rIns="22860" bIns="22860" numCol="1" anchor="ctr">
              <a:noAutofit/>
            </a:bodyP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grpSp>
        <p:nvGrpSpPr>
          <p:cNvPr id="32" name="Group 795">
            <a:extLst>
              <a:ext uri="{FF2B5EF4-FFF2-40B4-BE49-F238E27FC236}">
                <a16:creationId xmlns="" xmlns:a16="http://schemas.microsoft.com/office/drawing/2014/main" id="{57B2BE61-AAA2-4986-898F-60F243C119B5}"/>
              </a:ext>
            </a:extLst>
          </p:cNvPr>
          <p:cNvGrpSpPr/>
          <p:nvPr/>
        </p:nvGrpSpPr>
        <p:grpSpPr>
          <a:xfrm>
            <a:off x="6205667" y="3732716"/>
            <a:ext cx="1302466" cy="2343440"/>
            <a:chOff x="0" y="0"/>
            <a:chExt cx="2604931" cy="4686877"/>
          </a:xfrm>
          <a:solidFill>
            <a:srgbClr val="FF0066"/>
          </a:solidFill>
        </p:grpSpPr>
        <p:sp>
          <p:nvSpPr>
            <p:cNvPr id="33" name="Shape 793">
              <a:extLst>
                <a:ext uri="{FF2B5EF4-FFF2-40B4-BE49-F238E27FC236}">
                  <a16:creationId xmlns="" xmlns:a16="http://schemas.microsoft.com/office/drawing/2014/main" id="{8C9DAC28-CE10-46E9-91F0-0EC1222217FD}"/>
                </a:ext>
              </a:extLst>
            </p:cNvPr>
            <p:cNvSpPr/>
            <p:nvPr/>
          </p:nvSpPr>
          <p:spPr>
            <a:xfrm>
              <a:off x="-1" y="0"/>
              <a:ext cx="2604933" cy="4686878"/>
            </a:xfrm>
            <a:custGeom>
              <a:avLst/>
              <a:gdLst/>
              <a:ahLst/>
              <a:cxnLst>
                <a:cxn ang="0">
                  <a:pos x="wd2" y="hd2"/>
                </a:cxn>
                <a:cxn ang="5400000">
                  <a:pos x="wd2" y="hd2"/>
                </a:cxn>
                <a:cxn ang="10800000">
                  <a:pos x="wd2" y="hd2"/>
                </a:cxn>
                <a:cxn ang="16200000">
                  <a:pos x="wd2" y="hd2"/>
                </a:cxn>
              </a:cxnLst>
              <a:rect l="0" t="0" r="r" b="b"/>
              <a:pathLst>
                <a:path w="21194" h="20985" extrusionOk="0">
                  <a:moveTo>
                    <a:pt x="13010" y="4"/>
                  </a:moveTo>
                  <a:cubicBezTo>
                    <a:pt x="13010" y="4"/>
                    <a:pt x="345" y="-499"/>
                    <a:pt x="345" y="9922"/>
                  </a:cubicBezTo>
                  <a:cubicBezTo>
                    <a:pt x="345" y="9922"/>
                    <a:pt x="-406" y="20867"/>
                    <a:pt x="307" y="20984"/>
                  </a:cubicBezTo>
                  <a:cubicBezTo>
                    <a:pt x="983" y="21101"/>
                    <a:pt x="533" y="13834"/>
                    <a:pt x="1459" y="11823"/>
                  </a:cubicBezTo>
                  <a:cubicBezTo>
                    <a:pt x="2785" y="8923"/>
                    <a:pt x="13010" y="9020"/>
                    <a:pt x="13010" y="9020"/>
                  </a:cubicBezTo>
                  <a:cubicBezTo>
                    <a:pt x="17527" y="9020"/>
                    <a:pt x="21194" y="7002"/>
                    <a:pt x="21194" y="4515"/>
                  </a:cubicBezTo>
                  <a:cubicBezTo>
                    <a:pt x="21194" y="2022"/>
                    <a:pt x="17527" y="4"/>
                    <a:pt x="13010" y="4"/>
                  </a:cubicBezTo>
                  <a:close/>
                  <a:moveTo>
                    <a:pt x="13010" y="8200"/>
                  </a:moveTo>
                  <a:cubicBezTo>
                    <a:pt x="8980" y="8138"/>
                    <a:pt x="6302" y="8496"/>
                    <a:pt x="4587" y="8903"/>
                  </a:cubicBezTo>
                  <a:cubicBezTo>
                    <a:pt x="2585" y="9378"/>
                    <a:pt x="2047" y="8813"/>
                    <a:pt x="2210" y="8180"/>
                  </a:cubicBezTo>
                  <a:cubicBezTo>
                    <a:pt x="2910" y="5507"/>
                    <a:pt x="4900" y="2111"/>
                    <a:pt x="10444" y="1099"/>
                  </a:cubicBezTo>
                  <a:cubicBezTo>
                    <a:pt x="10444" y="1099"/>
                    <a:pt x="10444" y="1099"/>
                    <a:pt x="10444" y="1099"/>
                  </a:cubicBezTo>
                  <a:cubicBezTo>
                    <a:pt x="15387" y="197"/>
                    <a:pt x="19705" y="2470"/>
                    <a:pt x="19705" y="4508"/>
                  </a:cubicBezTo>
                  <a:cubicBezTo>
                    <a:pt x="19705" y="6547"/>
                    <a:pt x="16701" y="8200"/>
                    <a:pt x="13010" y="8200"/>
                  </a:cubicBezTo>
                  <a:close/>
                </a:path>
              </a:pathLst>
            </a:custGeom>
            <a:grpFill/>
            <a:ln w="12700" cap="flat">
              <a:noFill/>
              <a:miter lim="400000"/>
            </a:ln>
            <a:effectLst/>
          </p:spPr>
          <p:txBody>
            <a:bodyPr wrap="square" lIns="22860" tIns="22860" rIns="22860" bIns="22860" numCol="1" anchor="t">
              <a:noAutofit/>
            </a:bodyPr>
            <a:lstStyle/>
            <a:p>
              <a:pPr defTabSz="914217" hangingPunct="0"/>
              <a:endParaRPr kern="0">
                <a:solidFill>
                  <a:srgbClr val="445469"/>
                </a:solidFill>
                <a:latin typeface="Helvetica"/>
                <a:cs typeface="Helvetica"/>
                <a:sym typeface="Helvetica"/>
              </a:endParaRPr>
            </a:p>
          </p:txBody>
        </p:sp>
        <p:sp>
          <p:nvSpPr>
            <p:cNvPr id="34" name="Shape 794">
              <a:extLst>
                <a:ext uri="{FF2B5EF4-FFF2-40B4-BE49-F238E27FC236}">
                  <a16:creationId xmlns="" xmlns:a16="http://schemas.microsoft.com/office/drawing/2014/main" id="{EF001DEF-8B12-4F74-A328-DA26D78986CA}"/>
                </a:ext>
              </a:extLst>
            </p:cNvPr>
            <p:cNvSpPr/>
            <p:nvPr/>
          </p:nvSpPr>
          <p:spPr>
            <a:xfrm>
              <a:off x="1121388" y="681563"/>
              <a:ext cx="630817" cy="694080"/>
            </a:xfrm>
            <a:custGeom>
              <a:avLst/>
              <a:gdLst/>
              <a:ahLst/>
              <a:cxnLst>
                <a:cxn ang="0">
                  <a:pos x="wd2" y="hd2"/>
                </a:cxn>
                <a:cxn ang="5400000">
                  <a:pos x="wd2" y="hd2"/>
                </a:cxn>
                <a:cxn ang="10800000">
                  <a:pos x="wd2" y="hd2"/>
                </a:cxn>
                <a:cxn ang="16200000">
                  <a:pos x="wd2" y="hd2"/>
                </a:cxn>
              </a:cxnLst>
              <a:rect l="0" t="0" r="r" b="b"/>
              <a:pathLst>
                <a:path w="21600" h="21600" extrusionOk="0">
                  <a:moveTo>
                    <a:pt x="21600" y="4921"/>
                  </a:moveTo>
                  <a:lnTo>
                    <a:pt x="21600" y="5871"/>
                  </a:lnTo>
                  <a:cubicBezTo>
                    <a:pt x="21193" y="6052"/>
                    <a:pt x="20519" y="6202"/>
                    <a:pt x="19565" y="6320"/>
                  </a:cubicBezTo>
                  <a:cubicBezTo>
                    <a:pt x="18618" y="6436"/>
                    <a:pt x="17594" y="6522"/>
                    <a:pt x="16495" y="6579"/>
                  </a:cubicBezTo>
                  <a:cubicBezTo>
                    <a:pt x="15399" y="6643"/>
                    <a:pt x="14331" y="6677"/>
                    <a:pt x="13291" y="6683"/>
                  </a:cubicBezTo>
                  <a:cubicBezTo>
                    <a:pt x="12254" y="6692"/>
                    <a:pt x="11428" y="6698"/>
                    <a:pt x="10809"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9" y="0"/>
                  </a:cubicBezTo>
                  <a:cubicBezTo>
                    <a:pt x="11418" y="0"/>
                    <a:pt x="12022" y="11"/>
                    <a:pt x="12620" y="40"/>
                  </a:cubicBezTo>
                  <a:cubicBezTo>
                    <a:pt x="13222" y="69"/>
                    <a:pt x="13758" y="164"/>
                    <a:pt x="14235" y="319"/>
                  </a:cubicBezTo>
                  <a:cubicBezTo>
                    <a:pt x="14708" y="483"/>
                    <a:pt x="15085" y="734"/>
                    <a:pt x="15368" y="1074"/>
                  </a:cubicBezTo>
                  <a:cubicBezTo>
                    <a:pt x="15648" y="1413"/>
                    <a:pt x="15790" y="1894"/>
                    <a:pt x="15790" y="2519"/>
                  </a:cubicBezTo>
                  <a:lnTo>
                    <a:pt x="15790" y="2850"/>
                  </a:lnTo>
                  <a:cubicBezTo>
                    <a:pt x="15790" y="2963"/>
                    <a:pt x="15776" y="3078"/>
                    <a:pt x="15759" y="3196"/>
                  </a:cubicBezTo>
                  <a:cubicBezTo>
                    <a:pt x="16077" y="3213"/>
                    <a:pt x="16512" y="3239"/>
                    <a:pt x="17062" y="3265"/>
                  </a:cubicBezTo>
                  <a:cubicBezTo>
                    <a:pt x="17612" y="3294"/>
                    <a:pt x="18179" y="3334"/>
                    <a:pt x="18759" y="3389"/>
                  </a:cubicBezTo>
                  <a:cubicBezTo>
                    <a:pt x="19336" y="3443"/>
                    <a:pt x="19886" y="3515"/>
                    <a:pt x="20405" y="3602"/>
                  </a:cubicBezTo>
                  <a:cubicBezTo>
                    <a:pt x="20923" y="3688"/>
                    <a:pt x="21324" y="3801"/>
                    <a:pt x="21597" y="3924"/>
                  </a:cubicBezTo>
                  <a:lnTo>
                    <a:pt x="21597" y="4921"/>
                  </a:lnTo>
                  <a:close/>
                  <a:moveTo>
                    <a:pt x="10813" y="8296"/>
                  </a:moveTo>
                  <a:cubicBezTo>
                    <a:pt x="12237" y="8278"/>
                    <a:pt x="13657" y="8250"/>
                    <a:pt x="15081" y="8215"/>
                  </a:cubicBezTo>
                  <a:cubicBezTo>
                    <a:pt x="16502" y="8178"/>
                    <a:pt x="17926" y="8088"/>
                    <a:pt x="19354" y="7939"/>
                  </a:cubicBezTo>
                  <a:lnTo>
                    <a:pt x="19354" y="19478"/>
                  </a:lnTo>
                  <a:cubicBezTo>
                    <a:pt x="19354" y="20057"/>
                    <a:pt x="19108" y="20558"/>
                    <a:pt x="18621" y="20973"/>
                  </a:cubicBezTo>
                  <a:cubicBezTo>
                    <a:pt x="18134" y="21393"/>
                    <a:pt x="17543" y="21600"/>
                    <a:pt x="16848" y="21600"/>
                  </a:cubicBezTo>
                  <a:lnTo>
                    <a:pt x="4752" y="21600"/>
                  </a:lnTo>
                  <a:cubicBezTo>
                    <a:pt x="4058" y="21600"/>
                    <a:pt x="3460" y="21396"/>
                    <a:pt x="2955" y="20978"/>
                  </a:cubicBezTo>
                  <a:cubicBezTo>
                    <a:pt x="2450" y="20570"/>
                    <a:pt x="2201" y="20069"/>
                    <a:pt x="2201" y="19478"/>
                  </a:cubicBezTo>
                  <a:lnTo>
                    <a:pt x="2201" y="7939"/>
                  </a:lnTo>
                  <a:cubicBezTo>
                    <a:pt x="3560" y="8088"/>
                    <a:pt x="4904" y="8183"/>
                    <a:pt x="6239" y="8229"/>
                  </a:cubicBezTo>
                  <a:cubicBezTo>
                    <a:pt x="7576" y="8273"/>
                    <a:pt x="8917" y="8296"/>
                    <a:pt x="10276" y="8296"/>
                  </a:cubicBezTo>
                  <a:lnTo>
                    <a:pt x="10813"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9"/>
                  </a:lnTo>
                  <a:cubicBezTo>
                    <a:pt x="5015" y="19006"/>
                    <a:pt x="5074" y="19127"/>
                    <a:pt x="5191" y="19225"/>
                  </a:cubicBezTo>
                  <a:cubicBezTo>
                    <a:pt x="5305" y="19320"/>
                    <a:pt x="5450" y="19369"/>
                    <a:pt x="5630" y="19369"/>
                  </a:cubicBezTo>
                  <a:lnTo>
                    <a:pt x="6277" y="19369"/>
                  </a:lnTo>
                  <a:cubicBezTo>
                    <a:pt x="6453" y="19369"/>
                    <a:pt x="6605" y="19320"/>
                    <a:pt x="6733" y="19231"/>
                  </a:cubicBezTo>
                  <a:cubicBezTo>
                    <a:pt x="6857" y="19138"/>
                    <a:pt x="6923" y="19015"/>
                    <a:pt x="6923" y="18859"/>
                  </a:cubicBezTo>
                  <a:lnTo>
                    <a:pt x="6923" y="10395"/>
                  </a:lnTo>
                  <a:close/>
                  <a:moveTo>
                    <a:pt x="8416" y="3141"/>
                  </a:moveTo>
                  <a:cubicBezTo>
                    <a:pt x="10006" y="3121"/>
                    <a:pt x="11608" y="3121"/>
                    <a:pt x="13232" y="3141"/>
                  </a:cubicBezTo>
                  <a:cubicBezTo>
                    <a:pt x="13232" y="3032"/>
                    <a:pt x="13243" y="2925"/>
                    <a:pt x="13267" y="2819"/>
                  </a:cubicBezTo>
                  <a:cubicBezTo>
                    <a:pt x="13287" y="2712"/>
                    <a:pt x="13287" y="2611"/>
                    <a:pt x="13267" y="2519"/>
                  </a:cubicBezTo>
                  <a:lnTo>
                    <a:pt x="13267" y="2315"/>
                  </a:lnTo>
                  <a:cubicBezTo>
                    <a:pt x="12880" y="2222"/>
                    <a:pt x="12472" y="2171"/>
                    <a:pt x="12043" y="2162"/>
                  </a:cubicBezTo>
                  <a:cubicBezTo>
                    <a:pt x="11611" y="2153"/>
                    <a:pt x="11203" y="2148"/>
                    <a:pt x="10820"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70" y="10395"/>
                  </a:moveTo>
                  <a:cubicBezTo>
                    <a:pt x="11770" y="10248"/>
                    <a:pt x="11708" y="10119"/>
                    <a:pt x="11583" y="10015"/>
                  </a:cubicBezTo>
                  <a:cubicBezTo>
                    <a:pt x="11452" y="9908"/>
                    <a:pt x="11300" y="9854"/>
                    <a:pt x="11124" y="9854"/>
                  </a:cubicBezTo>
                  <a:lnTo>
                    <a:pt x="10476" y="9854"/>
                  </a:lnTo>
                  <a:cubicBezTo>
                    <a:pt x="10300" y="9854"/>
                    <a:pt x="10151" y="9908"/>
                    <a:pt x="10037" y="10015"/>
                  </a:cubicBezTo>
                  <a:cubicBezTo>
                    <a:pt x="9923" y="10119"/>
                    <a:pt x="9865" y="10248"/>
                    <a:pt x="9865" y="10395"/>
                  </a:cubicBezTo>
                  <a:lnTo>
                    <a:pt x="9865" y="18859"/>
                  </a:lnTo>
                  <a:cubicBezTo>
                    <a:pt x="9865" y="19006"/>
                    <a:pt x="9920" y="19127"/>
                    <a:pt x="10030" y="19225"/>
                  </a:cubicBezTo>
                  <a:cubicBezTo>
                    <a:pt x="10141" y="19320"/>
                    <a:pt x="10286" y="19369"/>
                    <a:pt x="10476" y="19369"/>
                  </a:cubicBezTo>
                  <a:lnTo>
                    <a:pt x="11124" y="19369"/>
                  </a:lnTo>
                  <a:cubicBezTo>
                    <a:pt x="11300" y="19369"/>
                    <a:pt x="11452" y="19320"/>
                    <a:pt x="11583" y="19231"/>
                  </a:cubicBezTo>
                  <a:cubicBezTo>
                    <a:pt x="11708" y="19138"/>
                    <a:pt x="11770" y="19015"/>
                    <a:pt x="11770" y="18859"/>
                  </a:cubicBezTo>
                  <a:lnTo>
                    <a:pt x="11770" y="10395"/>
                  </a:lnTo>
                  <a:close/>
                  <a:moveTo>
                    <a:pt x="14684" y="18859"/>
                  </a:moveTo>
                  <a:cubicBezTo>
                    <a:pt x="14684" y="19006"/>
                    <a:pt x="14746" y="19127"/>
                    <a:pt x="14867" y="19225"/>
                  </a:cubicBezTo>
                  <a:cubicBezTo>
                    <a:pt x="14988" y="19320"/>
                    <a:pt x="15144" y="19369"/>
                    <a:pt x="15334" y="19369"/>
                  </a:cubicBezTo>
                  <a:lnTo>
                    <a:pt x="15980" y="19369"/>
                  </a:lnTo>
                  <a:cubicBezTo>
                    <a:pt x="16156" y="19369"/>
                    <a:pt x="16309" y="19320"/>
                    <a:pt x="16433" y="19231"/>
                  </a:cubicBezTo>
                  <a:cubicBezTo>
                    <a:pt x="16561" y="19138"/>
                    <a:pt x="16630" y="19015"/>
                    <a:pt x="16630" y="18859"/>
                  </a:cubicBezTo>
                  <a:lnTo>
                    <a:pt x="16630" y="10395"/>
                  </a:lnTo>
                  <a:cubicBezTo>
                    <a:pt x="16630" y="10248"/>
                    <a:pt x="16561" y="10119"/>
                    <a:pt x="16433" y="10015"/>
                  </a:cubicBezTo>
                  <a:cubicBezTo>
                    <a:pt x="16309" y="9908"/>
                    <a:pt x="16156" y="9854"/>
                    <a:pt x="15980" y="9854"/>
                  </a:cubicBezTo>
                  <a:lnTo>
                    <a:pt x="15334" y="9854"/>
                  </a:lnTo>
                  <a:cubicBezTo>
                    <a:pt x="15154" y="9854"/>
                    <a:pt x="15002" y="9908"/>
                    <a:pt x="14878" y="10015"/>
                  </a:cubicBezTo>
                  <a:cubicBezTo>
                    <a:pt x="14753" y="10119"/>
                    <a:pt x="14684" y="10248"/>
                    <a:pt x="14684" y="10395"/>
                  </a:cubicBezTo>
                  <a:lnTo>
                    <a:pt x="14684" y="18859"/>
                  </a:lnTo>
                  <a:close/>
                </a:path>
              </a:pathLst>
            </a:custGeom>
            <a:grpFill/>
            <a:ln w="12700" cap="flat">
              <a:noFill/>
              <a:miter lim="400000"/>
            </a:ln>
            <a:effectLst/>
          </p:spPr>
          <p:txBody>
            <a:bodyPr wrap="square" lIns="22860" tIns="22860" rIns="22860" bIns="22860" numCol="1" anchor="ctr">
              <a:noAutofit/>
            </a:bodyP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grpSp>
        <p:nvGrpSpPr>
          <p:cNvPr id="35" name="Group 798">
            <a:extLst>
              <a:ext uri="{FF2B5EF4-FFF2-40B4-BE49-F238E27FC236}">
                <a16:creationId xmlns="" xmlns:a16="http://schemas.microsoft.com/office/drawing/2014/main" id="{53C2DF3C-621A-4644-A335-A27623A42CED}"/>
              </a:ext>
            </a:extLst>
          </p:cNvPr>
          <p:cNvGrpSpPr/>
          <p:nvPr/>
        </p:nvGrpSpPr>
        <p:grpSpPr>
          <a:xfrm>
            <a:off x="4800450" y="4811486"/>
            <a:ext cx="1093520" cy="1256763"/>
            <a:chOff x="0" y="0"/>
            <a:chExt cx="2187038" cy="2513524"/>
          </a:xfrm>
        </p:grpSpPr>
        <p:sp>
          <p:nvSpPr>
            <p:cNvPr id="36" name="Shape 796">
              <a:extLst>
                <a:ext uri="{FF2B5EF4-FFF2-40B4-BE49-F238E27FC236}">
                  <a16:creationId xmlns="" xmlns:a16="http://schemas.microsoft.com/office/drawing/2014/main" id="{8D8687B1-AA82-46F7-8DDB-208656EE4BA2}"/>
                </a:ext>
              </a:extLst>
            </p:cNvPr>
            <p:cNvSpPr/>
            <p:nvPr/>
          </p:nvSpPr>
          <p:spPr>
            <a:xfrm>
              <a:off x="0" y="0"/>
              <a:ext cx="2187039" cy="2513525"/>
            </a:xfrm>
            <a:custGeom>
              <a:avLst/>
              <a:gdLst/>
              <a:ahLst/>
              <a:cxnLst>
                <a:cxn ang="0">
                  <a:pos x="wd2" y="hd2"/>
                </a:cxn>
                <a:cxn ang="5400000">
                  <a:pos x="wd2" y="hd2"/>
                </a:cxn>
                <a:cxn ang="10800000">
                  <a:pos x="wd2" y="hd2"/>
                </a:cxn>
                <a:cxn ang="16200000">
                  <a:pos x="wd2" y="hd2"/>
                </a:cxn>
              </a:cxnLst>
              <a:rect l="0" t="0" r="r" b="b"/>
              <a:pathLst>
                <a:path w="21253" h="21351" extrusionOk="0">
                  <a:moveTo>
                    <a:pt x="0" y="8571"/>
                  </a:moveTo>
                  <a:cubicBezTo>
                    <a:pt x="0" y="13289"/>
                    <a:pt x="4395" y="17117"/>
                    <a:pt x="9896" y="17117"/>
                  </a:cubicBezTo>
                  <a:cubicBezTo>
                    <a:pt x="9896" y="17117"/>
                    <a:pt x="18296" y="17235"/>
                    <a:pt x="19567" y="18868"/>
                  </a:cubicBezTo>
                  <a:cubicBezTo>
                    <a:pt x="20748" y="20384"/>
                    <a:pt x="20120" y="21351"/>
                    <a:pt x="20733" y="21351"/>
                  </a:cubicBezTo>
                  <a:cubicBezTo>
                    <a:pt x="21600" y="21351"/>
                    <a:pt x="21600" y="8937"/>
                    <a:pt x="19029" y="4834"/>
                  </a:cubicBezTo>
                  <a:cubicBezTo>
                    <a:pt x="17684" y="2678"/>
                    <a:pt x="14829" y="261"/>
                    <a:pt x="9791" y="12"/>
                  </a:cubicBezTo>
                  <a:cubicBezTo>
                    <a:pt x="4395" y="-249"/>
                    <a:pt x="0" y="3841"/>
                    <a:pt x="0" y="8571"/>
                  </a:cubicBezTo>
                  <a:close/>
                  <a:moveTo>
                    <a:pt x="1749" y="8519"/>
                  </a:moveTo>
                  <a:cubicBezTo>
                    <a:pt x="1749" y="4651"/>
                    <a:pt x="5336" y="1515"/>
                    <a:pt x="9746" y="1515"/>
                  </a:cubicBezTo>
                  <a:cubicBezTo>
                    <a:pt x="12631" y="1515"/>
                    <a:pt x="15142" y="2848"/>
                    <a:pt x="16562" y="4834"/>
                  </a:cubicBezTo>
                  <a:cubicBezTo>
                    <a:pt x="18551" y="7630"/>
                    <a:pt x="19059" y="11812"/>
                    <a:pt x="19059" y="14504"/>
                  </a:cubicBezTo>
                  <a:cubicBezTo>
                    <a:pt x="19059" y="16137"/>
                    <a:pt x="18282" y="16385"/>
                    <a:pt x="16757" y="16059"/>
                  </a:cubicBezTo>
                  <a:cubicBezTo>
                    <a:pt x="15217" y="15732"/>
                    <a:pt x="12900" y="15419"/>
                    <a:pt x="9746" y="15510"/>
                  </a:cubicBezTo>
                  <a:cubicBezTo>
                    <a:pt x="5336" y="15510"/>
                    <a:pt x="1749" y="12374"/>
                    <a:pt x="1749" y="8519"/>
                  </a:cubicBezTo>
                  <a:close/>
                </a:path>
              </a:pathLst>
            </a:custGeom>
            <a:solidFill>
              <a:schemeClr val="accent4"/>
            </a:solidFill>
            <a:ln w="12700" cap="flat">
              <a:noFill/>
              <a:miter lim="400000"/>
            </a:ln>
            <a:effectLst/>
          </p:spPr>
          <p:txBody>
            <a:bodyPr wrap="square" lIns="22860" tIns="22860" rIns="22860" bIns="22860" numCol="1" anchor="t">
              <a:noAutofit/>
            </a:bodyPr>
            <a:lstStyle/>
            <a:p>
              <a:pPr defTabSz="914217" hangingPunct="0"/>
              <a:endParaRPr kern="0">
                <a:solidFill>
                  <a:srgbClr val="445469"/>
                </a:solidFill>
                <a:latin typeface="Helvetica"/>
                <a:cs typeface="Helvetica"/>
                <a:sym typeface="Helvetica"/>
              </a:endParaRPr>
            </a:p>
          </p:txBody>
        </p:sp>
        <p:sp>
          <p:nvSpPr>
            <p:cNvPr id="37" name="Shape 797">
              <a:extLst>
                <a:ext uri="{FF2B5EF4-FFF2-40B4-BE49-F238E27FC236}">
                  <a16:creationId xmlns="" xmlns:a16="http://schemas.microsoft.com/office/drawing/2014/main" id="{24FF7FB4-C2C3-4B05-8DD3-D9E37C47FD13}"/>
                </a:ext>
              </a:extLst>
            </p:cNvPr>
            <p:cNvSpPr/>
            <p:nvPr/>
          </p:nvSpPr>
          <p:spPr>
            <a:xfrm>
              <a:off x="800094" y="685062"/>
              <a:ext cx="538705" cy="582983"/>
            </a:xfrm>
            <a:custGeom>
              <a:avLst/>
              <a:gdLst/>
              <a:ahLst/>
              <a:cxnLst>
                <a:cxn ang="0">
                  <a:pos x="wd2" y="hd2"/>
                </a:cxn>
                <a:cxn ang="5400000">
                  <a:pos x="wd2" y="hd2"/>
                </a:cxn>
                <a:cxn ang="10800000">
                  <a:pos x="wd2" y="hd2"/>
                </a:cxn>
                <a:cxn ang="16200000">
                  <a:pos x="wd2" y="hd2"/>
                </a:cxn>
              </a:cxnLst>
              <a:rect l="0" t="0" r="r" b="b"/>
              <a:pathLst>
                <a:path w="21377" h="21600" extrusionOk="0">
                  <a:moveTo>
                    <a:pt x="21037" y="18605"/>
                  </a:moveTo>
                  <a:cubicBezTo>
                    <a:pt x="21455" y="19262"/>
                    <a:pt x="21487" y="19923"/>
                    <a:pt x="21135" y="20587"/>
                  </a:cubicBezTo>
                  <a:cubicBezTo>
                    <a:pt x="20970" y="20916"/>
                    <a:pt x="20732" y="21169"/>
                    <a:pt x="20428" y="21339"/>
                  </a:cubicBezTo>
                  <a:cubicBezTo>
                    <a:pt x="20123" y="21515"/>
                    <a:pt x="19798" y="21600"/>
                    <a:pt x="19456" y="21600"/>
                  </a:cubicBezTo>
                  <a:lnTo>
                    <a:pt x="1929" y="21600"/>
                  </a:lnTo>
                  <a:cubicBezTo>
                    <a:pt x="1586" y="21600"/>
                    <a:pt x="1264" y="21515"/>
                    <a:pt x="966" y="21339"/>
                  </a:cubicBezTo>
                  <a:cubicBezTo>
                    <a:pt x="664" y="21169"/>
                    <a:pt x="426" y="20916"/>
                    <a:pt x="249" y="20587"/>
                  </a:cubicBezTo>
                  <a:cubicBezTo>
                    <a:pt x="-113" y="19915"/>
                    <a:pt x="-79" y="19251"/>
                    <a:pt x="345" y="18605"/>
                  </a:cubicBezTo>
                  <a:lnTo>
                    <a:pt x="7510" y="7313"/>
                  </a:lnTo>
                  <a:lnTo>
                    <a:pt x="7510" y="2167"/>
                  </a:lnTo>
                  <a:lnTo>
                    <a:pt x="6428" y="2167"/>
                  </a:lnTo>
                  <a:cubicBezTo>
                    <a:pt x="6123" y="2167"/>
                    <a:pt x="5871" y="2061"/>
                    <a:pt x="5671" y="1850"/>
                  </a:cubicBezTo>
                  <a:cubicBezTo>
                    <a:pt x="5474" y="1638"/>
                    <a:pt x="5372" y="1380"/>
                    <a:pt x="5372" y="1072"/>
                  </a:cubicBezTo>
                  <a:cubicBezTo>
                    <a:pt x="5372" y="778"/>
                    <a:pt x="5474" y="528"/>
                    <a:pt x="5671" y="320"/>
                  </a:cubicBezTo>
                  <a:cubicBezTo>
                    <a:pt x="5871" y="108"/>
                    <a:pt x="6123" y="0"/>
                    <a:pt x="6428" y="0"/>
                  </a:cubicBezTo>
                  <a:lnTo>
                    <a:pt x="14954" y="0"/>
                  </a:lnTo>
                  <a:cubicBezTo>
                    <a:pt x="15261" y="0"/>
                    <a:pt x="15516" y="108"/>
                    <a:pt x="15725" y="320"/>
                  </a:cubicBezTo>
                  <a:cubicBezTo>
                    <a:pt x="15934" y="528"/>
                    <a:pt x="16039" y="778"/>
                    <a:pt x="16039" y="1072"/>
                  </a:cubicBezTo>
                  <a:cubicBezTo>
                    <a:pt x="16039" y="1380"/>
                    <a:pt x="15934" y="1638"/>
                    <a:pt x="15725" y="1850"/>
                  </a:cubicBezTo>
                  <a:cubicBezTo>
                    <a:pt x="15516" y="2061"/>
                    <a:pt x="15261" y="2167"/>
                    <a:pt x="14954" y="2167"/>
                  </a:cubicBezTo>
                  <a:lnTo>
                    <a:pt x="13901" y="2167"/>
                  </a:lnTo>
                  <a:lnTo>
                    <a:pt x="13901" y="7339"/>
                  </a:lnTo>
                  <a:lnTo>
                    <a:pt x="21037" y="18605"/>
                  </a:lnTo>
                  <a:close/>
                  <a:moveTo>
                    <a:pt x="5262" y="14866"/>
                  </a:moveTo>
                  <a:lnTo>
                    <a:pt x="16123" y="14866"/>
                  </a:lnTo>
                  <a:lnTo>
                    <a:pt x="11774" y="7974"/>
                  </a:lnTo>
                  <a:lnTo>
                    <a:pt x="11774" y="2167"/>
                  </a:lnTo>
                  <a:lnTo>
                    <a:pt x="9636" y="2167"/>
                  </a:lnTo>
                  <a:lnTo>
                    <a:pt x="9636" y="7947"/>
                  </a:lnTo>
                  <a:lnTo>
                    <a:pt x="5262" y="14866"/>
                  </a:lnTo>
                  <a:close/>
                </a:path>
              </a:pathLst>
            </a:custGeom>
            <a:solidFill>
              <a:schemeClr val="accent4"/>
            </a:solidFill>
            <a:ln w="12700" cap="flat">
              <a:noFill/>
              <a:miter lim="400000"/>
            </a:ln>
            <a:effectLst/>
          </p:spPr>
          <p:txBody>
            <a:bodyPr wrap="square" lIns="22860" tIns="22860" rIns="22860" bIns="22860" numCol="1" anchor="ctr">
              <a:noAutofit/>
            </a:bodyP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grpSp>
        <p:nvGrpSpPr>
          <p:cNvPr id="42" name="Group 786">
            <a:extLst>
              <a:ext uri="{FF2B5EF4-FFF2-40B4-BE49-F238E27FC236}">
                <a16:creationId xmlns="" xmlns:a16="http://schemas.microsoft.com/office/drawing/2014/main" id="{23E92F89-FD8B-46FC-92D8-0A113E6BA8D9}"/>
              </a:ext>
            </a:extLst>
          </p:cNvPr>
          <p:cNvGrpSpPr/>
          <p:nvPr/>
        </p:nvGrpSpPr>
        <p:grpSpPr>
          <a:xfrm>
            <a:off x="5486502" y="2742735"/>
            <a:ext cx="1151060" cy="4340560"/>
            <a:chOff x="0" y="0"/>
            <a:chExt cx="2302118" cy="8681118"/>
          </a:xfrm>
          <a:solidFill>
            <a:srgbClr val="006600"/>
          </a:solidFill>
        </p:grpSpPr>
        <p:sp>
          <p:nvSpPr>
            <p:cNvPr id="43" name="Shape 784">
              <a:extLst>
                <a:ext uri="{FF2B5EF4-FFF2-40B4-BE49-F238E27FC236}">
                  <a16:creationId xmlns="" xmlns:a16="http://schemas.microsoft.com/office/drawing/2014/main" id="{309A6D39-F0BF-4012-9EE7-2F26BFC541BA}"/>
                </a:ext>
              </a:extLst>
            </p:cNvPr>
            <p:cNvSpPr/>
            <p:nvPr/>
          </p:nvSpPr>
          <p:spPr>
            <a:xfrm>
              <a:off x="-1" y="0"/>
              <a:ext cx="2302120" cy="8681119"/>
            </a:xfrm>
            <a:custGeom>
              <a:avLst/>
              <a:gdLst/>
              <a:ahLst/>
              <a:cxnLst>
                <a:cxn ang="0">
                  <a:pos x="wd2" y="hd2"/>
                </a:cxn>
                <a:cxn ang="5400000">
                  <a:pos x="wd2" y="hd2"/>
                </a:cxn>
                <a:cxn ang="10800000">
                  <a:pos x="wd2" y="hd2"/>
                </a:cxn>
                <a:cxn ang="16200000">
                  <a:pos x="wd2" y="hd2"/>
                </a:cxn>
              </a:cxnLst>
              <a:rect l="0" t="0" r="r" b="b"/>
              <a:pathLst>
                <a:path w="21352" h="21600" extrusionOk="0">
                  <a:moveTo>
                    <a:pt x="10737" y="0"/>
                  </a:moveTo>
                  <a:cubicBezTo>
                    <a:pt x="4874" y="0"/>
                    <a:pt x="-248" y="1278"/>
                    <a:pt x="9" y="2852"/>
                  </a:cubicBezTo>
                  <a:cubicBezTo>
                    <a:pt x="423" y="5481"/>
                    <a:pt x="9111" y="5964"/>
                    <a:pt x="9767" y="8693"/>
                  </a:cubicBezTo>
                  <a:cubicBezTo>
                    <a:pt x="10252" y="10741"/>
                    <a:pt x="10067" y="13187"/>
                    <a:pt x="10067" y="18366"/>
                  </a:cubicBezTo>
                  <a:cubicBezTo>
                    <a:pt x="10067" y="18905"/>
                    <a:pt x="10224" y="21600"/>
                    <a:pt x="10737" y="21600"/>
                  </a:cubicBezTo>
                  <a:cubicBezTo>
                    <a:pt x="11265" y="21600"/>
                    <a:pt x="11394" y="18921"/>
                    <a:pt x="11394" y="18385"/>
                  </a:cubicBezTo>
                  <a:cubicBezTo>
                    <a:pt x="11394" y="13252"/>
                    <a:pt x="11765" y="10756"/>
                    <a:pt x="12193" y="8720"/>
                  </a:cubicBezTo>
                  <a:cubicBezTo>
                    <a:pt x="12763" y="5983"/>
                    <a:pt x="21352" y="5022"/>
                    <a:pt x="21352" y="2852"/>
                  </a:cubicBezTo>
                  <a:cubicBezTo>
                    <a:pt x="21352" y="1278"/>
                    <a:pt x="16601" y="0"/>
                    <a:pt x="10737" y="0"/>
                  </a:cubicBezTo>
                  <a:close/>
                  <a:moveTo>
                    <a:pt x="5188" y="4658"/>
                  </a:moveTo>
                  <a:cubicBezTo>
                    <a:pt x="3747" y="4253"/>
                    <a:pt x="2020" y="3579"/>
                    <a:pt x="2020" y="2852"/>
                  </a:cubicBezTo>
                  <a:cubicBezTo>
                    <a:pt x="2020" y="1558"/>
                    <a:pt x="5915" y="509"/>
                    <a:pt x="10737" y="509"/>
                  </a:cubicBezTo>
                  <a:cubicBezTo>
                    <a:pt x="15560" y="509"/>
                    <a:pt x="19469" y="1558"/>
                    <a:pt x="19469" y="2852"/>
                  </a:cubicBezTo>
                  <a:cubicBezTo>
                    <a:pt x="19469" y="3173"/>
                    <a:pt x="18727" y="4272"/>
                    <a:pt x="14704" y="5018"/>
                  </a:cubicBezTo>
                  <a:cubicBezTo>
                    <a:pt x="11479" y="5615"/>
                    <a:pt x="8355" y="5543"/>
                    <a:pt x="5188" y="4658"/>
                  </a:cubicBezTo>
                  <a:close/>
                </a:path>
              </a:pathLst>
            </a:custGeom>
            <a:grpFill/>
            <a:ln w="12700" cap="flat">
              <a:solidFill>
                <a:srgbClr val="006600"/>
              </a:solidFill>
              <a:miter lim="400000"/>
            </a:ln>
            <a:effectLst/>
          </p:spPr>
          <p:txBody>
            <a:bodyPr wrap="square" lIns="22860" tIns="22860" rIns="22860" bIns="22860" numCol="1" anchor="t">
              <a:noAutofit/>
            </a:bodyPr>
            <a:lstStyle/>
            <a:p>
              <a:pPr defTabSz="914217" hangingPunct="0"/>
              <a:endParaRPr kern="0">
                <a:solidFill>
                  <a:srgbClr val="445469"/>
                </a:solidFill>
                <a:latin typeface="Helvetica"/>
                <a:cs typeface="Helvetica"/>
                <a:sym typeface="Helvetica"/>
              </a:endParaRPr>
            </a:p>
          </p:txBody>
        </p:sp>
        <p:sp>
          <p:nvSpPr>
            <p:cNvPr id="44" name="Shape 785">
              <a:extLst>
                <a:ext uri="{FF2B5EF4-FFF2-40B4-BE49-F238E27FC236}">
                  <a16:creationId xmlns="" xmlns:a16="http://schemas.microsoft.com/office/drawing/2014/main" id="{8F5916DB-82DF-40F5-BD46-1BD734A639C2}"/>
                </a:ext>
              </a:extLst>
            </p:cNvPr>
            <p:cNvSpPr/>
            <p:nvPr/>
          </p:nvSpPr>
          <p:spPr>
            <a:xfrm>
              <a:off x="729318" y="804111"/>
              <a:ext cx="814430" cy="649871"/>
            </a:xfrm>
            <a:custGeom>
              <a:avLst/>
              <a:gdLst/>
              <a:ahLst/>
              <a:cxnLst>
                <a:cxn ang="0">
                  <a:pos x="wd2" y="hd2"/>
                </a:cxn>
                <a:cxn ang="5400000">
                  <a:pos x="wd2" y="hd2"/>
                </a:cxn>
                <a:cxn ang="10800000">
                  <a:pos x="wd2" y="hd2"/>
                </a:cxn>
                <a:cxn ang="16200000">
                  <a:pos x="wd2" y="hd2"/>
                </a:cxn>
              </a:cxnLst>
              <a:rect l="0" t="0" r="r" b="b"/>
              <a:pathLst>
                <a:path w="21598" h="21600" extrusionOk="0">
                  <a:moveTo>
                    <a:pt x="21334" y="9359"/>
                  </a:moveTo>
                  <a:cubicBezTo>
                    <a:pt x="21512" y="9815"/>
                    <a:pt x="21600" y="10303"/>
                    <a:pt x="21598" y="10815"/>
                  </a:cubicBezTo>
                  <a:cubicBezTo>
                    <a:pt x="21593" y="11337"/>
                    <a:pt x="21505" y="11811"/>
                    <a:pt x="21334" y="12241"/>
                  </a:cubicBezTo>
                  <a:cubicBezTo>
                    <a:pt x="20707" y="13729"/>
                    <a:pt x="20003" y="15056"/>
                    <a:pt x="19217" y="16224"/>
                  </a:cubicBezTo>
                  <a:cubicBezTo>
                    <a:pt x="18434" y="17389"/>
                    <a:pt x="17595" y="18370"/>
                    <a:pt x="16702" y="19164"/>
                  </a:cubicBezTo>
                  <a:cubicBezTo>
                    <a:pt x="15806" y="19954"/>
                    <a:pt x="14864" y="20561"/>
                    <a:pt x="13870" y="20976"/>
                  </a:cubicBezTo>
                  <a:cubicBezTo>
                    <a:pt x="12879" y="21391"/>
                    <a:pt x="11856" y="21600"/>
                    <a:pt x="10802" y="21600"/>
                  </a:cubicBezTo>
                  <a:cubicBezTo>
                    <a:pt x="9763" y="21600"/>
                    <a:pt x="8748" y="21391"/>
                    <a:pt x="7754" y="20976"/>
                  </a:cubicBezTo>
                  <a:cubicBezTo>
                    <a:pt x="6763" y="20561"/>
                    <a:pt x="5814" y="19951"/>
                    <a:pt x="4908" y="19146"/>
                  </a:cubicBezTo>
                  <a:cubicBezTo>
                    <a:pt x="4003" y="18341"/>
                    <a:pt x="3156" y="17356"/>
                    <a:pt x="2373" y="16191"/>
                  </a:cubicBezTo>
                  <a:cubicBezTo>
                    <a:pt x="1588" y="15023"/>
                    <a:pt x="895" y="13707"/>
                    <a:pt x="293" y="12241"/>
                  </a:cubicBezTo>
                  <a:cubicBezTo>
                    <a:pt x="97" y="11807"/>
                    <a:pt x="0" y="11333"/>
                    <a:pt x="0" y="10815"/>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2" y="0"/>
                  </a:cubicBezTo>
                  <a:cubicBezTo>
                    <a:pt x="11856" y="0"/>
                    <a:pt x="12879" y="205"/>
                    <a:pt x="13870" y="624"/>
                  </a:cubicBezTo>
                  <a:cubicBezTo>
                    <a:pt x="14864" y="1039"/>
                    <a:pt x="15806" y="1646"/>
                    <a:pt x="16702" y="2443"/>
                  </a:cubicBezTo>
                  <a:cubicBezTo>
                    <a:pt x="17595" y="3244"/>
                    <a:pt x="18434" y="4222"/>
                    <a:pt x="19217" y="5383"/>
                  </a:cubicBezTo>
                  <a:cubicBezTo>
                    <a:pt x="20003" y="6544"/>
                    <a:pt x="20707" y="7863"/>
                    <a:pt x="21334" y="9359"/>
                  </a:cubicBezTo>
                  <a:moveTo>
                    <a:pt x="10802" y="18907"/>
                  </a:moveTo>
                  <a:cubicBezTo>
                    <a:pt x="11732" y="18907"/>
                    <a:pt x="12625" y="18716"/>
                    <a:pt x="13479" y="18326"/>
                  </a:cubicBezTo>
                  <a:cubicBezTo>
                    <a:pt x="14333" y="17940"/>
                    <a:pt x="15143" y="17400"/>
                    <a:pt x="15909" y="16709"/>
                  </a:cubicBezTo>
                  <a:cubicBezTo>
                    <a:pt x="16675" y="16015"/>
                    <a:pt x="17384" y="15166"/>
                    <a:pt x="18040" y="14156"/>
                  </a:cubicBezTo>
                  <a:cubicBezTo>
                    <a:pt x="18698" y="13149"/>
                    <a:pt x="19283" y="12028"/>
                    <a:pt x="19799" y="10797"/>
                  </a:cubicBezTo>
                  <a:cubicBezTo>
                    <a:pt x="19173" y="9282"/>
                    <a:pt x="18441" y="7955"/>
                    <a:pt x="17602" y="6812"/>
                  </a:cubicBezTo>
                  <a:cubicBezTo>
                    <a:pt x="16763" y="5670"/>
                    <a:pt x="15840" y="4751"/>
                    <a:pt x="14832" y="4060"/>
                  </a:cubicBezTo>
                  <a:cubicBezTo>
                    <a:pt x="15231" y="4751"/>
                    <a:pt x="15539" y="5534"/>
                    <a:pt x="15762" y="6401"/>
                  </a:cubicBezTo>
                  <a:cubicBezTo>
                    <a:pt x="15985" y="7264"/>
                    <a:pt x="16097" y="8205"/>
                    <a:pt x="16097" y="9216"/>
                  </a:cubicBezTo>
                  <a:cubicBezTo>
                    <a:pt x="16097" y="10340"/>
                    <a:pt x="15958" y="11388"/>
                    <a:pt x="15681" y="12362"/>
                  </a:cubicBezTo>
                  <a:cubicBezTo>
                    <a:pt x="15405" y="13340"/>
                    <a:pt x="15018" y="14196"/>
                    <a:pt x="14521" y="14942"/>
                  </a:cubicBezTo>
                  <a:cubicBezTo>
                    <a:pt x="14024" y="15684"/>
                    <a:pt x="13449" y="16272"/>
                    <a:pt x="12794" y="16691"/>
                  </a:cubicBezTo>
                  <a:cubicBezTo>
                    <a:pt x="12138" y="17114"/>
                    <a:pt x="11438" y="17327"/>
                    <a:pt x="10696" y="17327"/>
                  </a:cubicBezTo>
                  <a:cubicBezTo>
                    <a:pt x="9944" y="17327"/>
                    <a:pt x="9247" y="17114"/>
                    <a:pt x="8598" y="16691"/>
                  </a:cubicBezTo>
                  <a:cubicBezTo>
                    <a:pt x="7950" y="16272"/>
                    <a:pt x="7380" y="15684"/>
                    <a:pt x="6883" y="14942"/>
                  </a:cubicBezTo>
                  <a:cubicBezTo>
                    <a:pt x="6386" y="14196"/>
                    <a:pt x="6000" y="13340"/>
                    <a:pt x="5723" y="12362"/>
                  </a:cubicBezTo>
                  <a:cubicBezTo>
                    <a:pt x="5444" y="11388"/>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7"/>
                  </a:cubicBezTo>
                  <a:cubicBezTo>
                    <a:pt x="2319" y="12017"/>
                    <a:pt x="2902" y="13134"/>
                    <a:pt x="3555" y="14148"/>
                  </a:cubicBezTo>
                  <a:cubicBezTo>
                    <a:pt x="4208" y="15166"/>
                    <a:pt x="4918" y="16015"/>
                    <a:pt x="5689" y="16709"/>
                  </a:cubicBezTo>
                  <a:cubicBezTo>
                    <a:pt x="6457" y="17400"/>
                    <a:pt x="7270" y="17941"/>
                    <a:pt x="8124" y="18326"/>
                  </a:cubicBezTo>
                  <a:cubicBezTo>
                    <a:pt x="8980" y="18720"/>
                    <a:pt x="9871" y="18907"/>
                    <a:pt x="10802" y="18907"/>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2" y="5978"/>
                    <a:pt x="11054" y="5872"/>
                    <a:pt x="11183" y="5670"/>
                  </a:cubicBezTo>
                  <a:cubicBezTo>
                    <a:pt x="11311" y="5464"/>
                    <a:pt x="11377" y="5229"/>
                    <a:pt x="11377" y="4957"/>
                  </a:cubicBezTo>
                  <a:cubicBezTo>
                    <a:pt x="11377" y="4663"/>
                    <a:pt x="11311" y="4424"/>
                    <a:pt x="11183" y="4233"/>
                  </a:cubicBezTo>
                  <a:cubicBezTo>
                    <a:pt x="11054" y="4045"/>
                    <a:pt x="10892" y="3953"/>
                    <a:pt x="10695" y="3953"/>
                  </a:cubicBezTo>
                </a:path>
              </a:pathLst>
            </a:custGeom>
            <a:grpFill/>
            <a:ln w="12700" cap="flat">
              <a:solidFill>
                <a:srgbClr val="006600"/>
              </a:solidFill>
              <a:miter lim="400000"/>
            </a:ln>
            <a:effectLst/>
          </p:spPr>
          <p:txBody>
            <a:bodyPr wrap="square" lIns="22860" tIns="22860" rIns="22860" bIns="22860" numCol="1" anchor="ctr">
              <a:noAutofit/>
            </a:bodyPr>
            <a:lstStyle/>
            <a:p>
              <a:pPr defTabSz="457097" hangingPunct="0">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sz="2900" kern="0">
                <a:solidFill>
                  <a:srgbClr val="44CEB9"/>
                </a:solidFill>
                <a:effectLst>
                  <a:outerShdw blurRad="38100" dist="38100" dir="2700000" rotWithShape="0">
                    <a:srgbClr val="000000"/>
                  </a:outerShdw>
                </a:effectLst>
                <a:latin typeface="Gill Sans"/>
                <a:sym typeface="Gill Sans"/>
              </a:endParaRPr>
            </a:p>
          </p:txBody>
        </p:sp>
      </p:grpSp>
      <p:sp>
        <p:nvSpPr>
          <p:cNvPr id="45" name="Rectangle 44">
            <a:extLst>
              <a:ext uri="{FF2B5EF4-FFF2-40B4-BE49-F238E27FC236}">
                <a16:creationId xmlns="" xmlns:a16="http://schemas.microsoft.com/office/drawing/2014/main" id="{86B6D9CF-0BD6-46E4-9235-C2239DCCF0F3}"/>
              </a:ext>
            </a:extLst>
          </p:cNvPr>
          <p:cNvSpPr/>
          <p:nvPr/>
        </p:nvSpPr>
        <p:spPr>
          <a:xfrm>
            <a:off x="2368405" y="1100703"/>
            <a:ext cx="7260317" cy="523220"/>
          </a:xfrm>
          <a:prstGeom prst="rect">
            <a:avLst/>
          </a:prstGeom>
          <a:ln>
            <a:solidFill>
              <a:schemeClr val="tx1"/>
            </a:solidFill>
          </a:ln>
        </p:spPr>
        <p:txBody>
          <a:bodyPr wrap="square">
            <a:spAutoFit/>
          </a:bodyPr>
          <a:lstStyle/>
          <a:p>
            <a:pPr algn="ctr">
              <a:spcBef>
                <a:spcPct val="20000"/>
              </a:spcBef>
              <a:spcAft>
                <a:spcPct val="20000"/>
              </a:spcAft>
              <a:defRPr/>
            </a:pPr>
            <a:r>
              <a:rPr lang="en-US" dirty="0">
                <a:solidFill>
                  <a:srgbClr val="C00000"/>
                </a:solidFill>
                <a:latin typeface="Times New Roman" panose="02020603050405020304" pitchFamily="18" charset="0"/>
                <a:cs typeface="Times New Roman" panose="02020603050405020304" pitchFamily="18" charset="0"/>
              </a:rPr>
              <a:t> </a:t>
            </a:r>
            <a:r>
              <a:rPr lang="en-US" sz="2800" b="1" dirty="0" err="1">
                <a:solidFill>
                  <a:srgbClr val="00B050"/>
                </a:solidFill>
                <a:latin typeface="Abel"/>
                <a:cs typeface="Times New Roman" panose="02020603050405020304" pitchFamily="18" charset="0"/>
              </a:rPr>
              <a:t>Đặc</a:t>
            </a:r>
            <a:r>
              <a:rPr lang="en-US" sz="2800" b="1" dirty="0">
                <a:solidFill>
                  <a:srgbClr val="00B050"/>
                </a:solidFill>
                <a:latin typeface="Abel"/>
                <a:cs typeface="Times New Roman" panose="02020603050405020304" pitchFamily="18" charset="0"/>
              </a:rPr>
              <a:t> </a:t>
            </a:r>
            <a:r>
              <a:rPr lang="vi-VN" sz="2800" b="1" dirty="0">
                <a:solidFill>
                  <a:srgbClr val="00B050"/>
                </a:solidFill>
                <a:latin typeface="Abel"/>
                <a:cs typeface="Times New Roman" panose="02020603050405020304" pitchFamily="18" charset="0"/>
              </a:rPr>
              <a:t>điểm</a:t>
            </a:r>
            <a:r>
              <a:rPr lang="en-US" sz="2800" b="1" dirty="0">
                <a:solidFill>
                  <a:srgbClr val="00B050"/>
                </a:solidFill>
                <a:latin typeface="Abel"/>
                <a:cs typeface="Times New Roman" panose="02020603050405020304" pitchFamily="18" charset="0"/>
              </a:rPr>
              <a:t> </a:t>
            </a:r>
            <a:r>
              <a:rPr lang="en-US" sz="2800" b="1" dirty="0" err="1">
                <a:solidFill>
                  <a:srgbClr val="00B050"/>
                </a:solidFill>
                <a:latin typeface="Abel"/>
                <a:cs typeface="Times New Roman" panose="02020603050405020304" pitchFamily="18" charset="0"/>
              </a:rPr>
              <a:t>của</a:t>
            </a:r>
            <a:r>
              <a:rPr lang="en-US" sz="2800" b="1" dirty="0">
                <a:solidFill>
                  <a:srgbClr val="00B050"/>
                </a:solidFill>
                <a:latin typeface="Abel"/>
                <a:cs typeface="Times New Roman" panose="02020603050405020304" pitchFamily="18" charset="0"/>
              </a:rPr>
              <a:t> </a:t>
            </a:r>
            <a:r>
              <a:rPr lang="vi-VN" sz="2800" b="1" dirty="0">
                <a:solidFill>
                  <a:srgbClr val="00B050"/>
                </a:solidFill>
                <a:latin typeface="Abel"/>
                <a:cs typeface="Times New Roman" panose="02020603050405020304" pitchFamily="18" charset="0"/>
              </a:rPr>
              <a:t>thuộc tính </a:t>
            </a:r>
            <a:r>
              <a:rPr lang="en-US" sz="2800" b="1" dirty="0" err="1">
                <a:solidFill>
                  <a:srgbClr val="00B050"/>
                </a:solidFill>
                <a:latin typeface="Abel"/>
                <a:cs typeface="Times New Roman" panose="02020603050405020304" pitchFamily="18" charset="0"/>
              </a:rPr>
              <a:t>giá</a:t>
            </a:r>
            <a:r>
              <a:rPr lang="en-US" sz="2800" b="1" dirty="0">
                <a:solidFill>
                  <a:srgbClr val="00B050"/>
                </a:solidFill>
                <a:latin typeface="Abel"/>
                <a:cs typeface="Times New Roman" panose="02020603050405020304" pitchFamily="18" charset="0"/>
              </a:rPr>
              <a:t> </a:t>
            </a:r>
            <a:r>
              <a:rPr lang="en-US" sz="2800" b="1" dirty="0" err="1">
                <a:solidFill>
                  <a:srgbClr val="00B050"/>
                </a:solidFill>
                <a:latin typeface="Abel"/>
                <a:cs typeface="Times New Roman" panose="02020603050405020304" pitchFamily="18" charset="0"/>
              </a:rPr>
              <a:t>trị</a:t>
            </a:r>
            <a:r>
              <a:rPr lang="en-US" sz="2800" b="1" dirty="0">
                <a:solidFill>
                  <a:srgbClr val="00B050"/>
                </a:solidFill>
                <a:latin typeface="Abel"/>
                <a:cs typeface="Times New Roman" panose="02020603050405020304" pitchFamily="18" charset="0"/>
              </a:rPr>
              <a:t> </a:t>
            </a:r>
            <a:r>
              <a:rPr lang="en-US" sz="2800" b="1" dirty="0" err="1">
                <a:solidFill>
                  <a:srgbClr val="00B050"/>
                </a:solidFill>
                <a:latin typeface="Abel"/>
                <a:cs typeface="Times New Roman" panose="02020603050405020304" pitchFamily="18" charset="0"/>
              </a:rPr>
              <a:t>hàng</a:t>
            </a:r>
            <a:r>
              <a:rPr lang="en-US" sz="2800" b="1" dirty="0">
                <a:solidFill>
                  <a:srgbClr val="00B050"/>
                </a:solidFill>
                <a:latin typeface="Abel"/>
                <a:cs typeface="Times New Roman" panose="02020603050405020304" pitchFamily="18" charset="0"/>
              </a:rPr>
              <a:t> </a:t>
            </a:r>
            <a:r>
              <a:rPr lang="en-US" sz="2800" b="1" dirty="0" err="1">
                <a:solidFill>
                  <a:srgbClr val="00B050"/>
                </a:solidFill>
                <a:latin typeface="Abel"/>
                <a:cs typeface="Times New Roman" panose="02020603050405020304" pitchFamily="18" charset="0"/>
              </a:rPr>
              <a:t>hóa</a:t>
            </a:r>
            <a:r>
              <a:rPr lang="en-US" sz="2800" b="1" dirty="0">
                <a:solidFill>
                  <a:srgbClr val="00B050"/>
                </a:solidFill>
                <a:latin typeface="Abel"/>
                <a:cs typeface="Times New Roman" panose="02020603050405020304" pitchFamily="18" charset="0"/>
              </a:rPr>
              <a:t>:</a:t>
            </a:r>
          </a:p>
        </p:txBody>
      </p:sp>
      <p:grpSp>
        <p:nvGrpSpPr>
          <p:cNvPr id="46" name="Google Shape;802;p48">
            <a:extLst>
              <a:ext uri="{FF2B5EF4-FFF2-40B4-BE49-F238E27FC236}">
                <a16:creationId xmlns="" xmlns:a16="http://schemas.microsoft.com/office/drawing/2014/main" id="{B8741444-055E-45AD-981A-922F5A2749F4}"/>
              </a:ext>
            </a:extLst>
          </p:cNvPr>
          <p:cNvGrpSpPr/>
          <p:nvPr/>
        </p:nvGrpSpPr>
        <p:grpSpPr>
          <a:xfrm>
            <a:off x="9725844" y="3462506"/>
            <a:ext cx="539053" cy="540419"/>
            <a:chOff x="6617400" y="931125"/>
            <a:chExt cx="483600" cy="484825"/>
          </a:xfrm>
        </p:grpSpPr>
        <p:sp>
          <p:nvSpPr>
            <p:cNvPr id="47" name="Google Shape;803;p48">
              <a:extLst>
                <a:ext uri="{FF2B5EF4-FFF2-40B4-BE49-F238E27FC236}">
                  <a16:creationId xmlns="" xmlns:a16="http://schemas.microsoft.com/office/drawing/2014/main" id="{C75CDAD4-C1B2-44B8-A534-ECB0069B953B}"/>
                </a:ext>
              </a:extLst>
            </p:cNvPr>
            <p:cNvSpPr/>
            <p:nvPr/>
          </p:nvSpPr>
          <p:spPr>
            <a:xfrm>
              <a:off x="6843925" y="1183900"/>
              <a:ext cx="121525" cy="232050"/>
            </a:xfrm>
            <a:custGeom>
              <a:avLst/>
              <a:gdLst/>
              <a:ahLst/>
              <a:cxnLst/>
              <a:rect l="l" t="t" r="r" b="b"/>
              <a:pathLst>
                <a:path w="4861" h="9282" extrusionOk="0">
                  <a:moveTo>
                    <a:pt x="1" y="0"/>
                  </a:moveTo>
                  <a:lnTo>
                    <a:pt x="1" y="6863"/>
                  </a:lnTo>
                  <a:lnTo>
                    <a:pt x="25" y="7107"/>
                  </a:lnTo>
                  <a:lnTo>
                    <a:pt x="49" y="7327"/>
                  </a:lnTo>
                  <a:lnTo>
                    <a:pt x="123" y="7572"/>
                  </a:lnTo>
                  <a:lnTo>
                    <a:pt x="196" y="7791"/>
                  </a:lnTo>
                  <a:lnTo>
                    <a:pt x="294" y="8011"/>
                  </a:lnTo>
                  <a:lnTo>
                    <a:pt x="416" y="8207"/>
                  </a:lnTo>
                  <a:lnTo>
                    <a:pt x="562" y="8402"/>
                  </a:lnTo>
                  <a:lnTo>
                    <a:pt x="709" y="8573"/>
                  </a:lnTo>
                  <a:lnTo>
                    <a:pt x="880" y="8719"/>
                  </a:lnTo>
                  <a:lnTo>
                    <a:pt x="1075" y="8866"/>
                  </a:lnTo>
                  <a:lnTo>
                    <a:pt x="1271" y="8988"/>
                  </a:lnTo>
                  <a:lnTo>
                    <a:pt x="1490" y="9086"/>
                  </a:lnTo>
                  <a:lnTo>
                    <a:pt x="1710" y="9159"/>
                  </a:lnTo>
                  <a:lnTo>
                    <a:pt x="1930" y="9232"/>
                  </a:lnTo>
                  <a:lnTo>
                    <a:pt x="2174" y="9257"/>
                  </a:lnTo>
                  <a:lnTo>
                    <a:pt x="2418" y="9281"/>
                  </a:lnTo>
                  <a:lnTo>
                    <a:pt x="2663" y="9257"/>
                  </a:lnTo>
                  <a:lnTo>
                    <a:pt x="2907" y="9232"/>
                  </a:lnTo>
                  <a:lnTo>
                    <a:pt x="3151" y="9159"/>
                  </a:lnTo>
                  <a:lnTo>
                    <a:pt x="3371" y="9086"/>
                  </a:lnTo>
                  <a:lnTo>
                    <a:pt x="3591" y="8988"/>
                  </a:lnTo>
                  <a:lnTo>
                    <a:pt x="3786" y="8866"/>
                  </a:lnTo>
                  <a:lnTo>
                    <a:pt x="3957" y="8719"/>
                  </a:lnTo>
                  <a:lnTo>
                    <a:pt x="4128" y="8573"/>
                  </a:lnTo>
                  <a:lnTo>
                    <a:pt x="4299" y="8402"/>
                  </a:lnTo>
                  <a:lnTo>
                    <a:pt x="4446" y="8207"/>
                  </a:lnTo>
                  <a:lnTo>
                    <a:pt x="4568" y="8011"/>
                  </a:lnTo>
                  <a:lnTo>
                    <a:pt x="4665" y="7791"/>
                  </a:lnTo>
                  <a:lnTo>
                    <a:pt x="4739" y="7572"/>
                  </a:lnTo>
                  <a:lnTo>
                    <a:pt x="4812" y="7327"/>
                  </a:lnTo>
                  <a:lnTo>
                    <a:pt x="4836" y="7107"/>
                  </a:lnTo>
                  <a:lnTo>
                    <a:pt x="4861" y="6863"/>
                  </a:lnTo>
                  <a:lnTo>
                    <a:pt x="4836" y="6717"/>
                  </a:lnTo>
                  <a:lnTo>
                    <a:pt x="4812" y="6619"/>
                  </a:lnTo>
                  <a:lnTo>
                    <a:pt x="4739" y="6521"/>
                  </a:lnTo>
                  <a:lnTo>
                    <a:pt x="4665" y="6424"/>
                  </a:lnTo>
                  <a:lnTo>
                    <a:pt x="4592" y="6350"/>
                  </a:lnTo>
                  <a:lnTo>
                    <a:pt x="4470" y="6302"/>
                  </a:lnTo>
                  <a:lnTo>
                    <a:pt x="4372" y="6253"/>
                  </a:lnTo>
                  <a:lnTo>
                    <a:pt x="4128" y="6253"/>
                  </a:lnTo>
                  <a:lnTo>
                    <a:pt x="4006" y="6302"/>
                  </a:lnTo>
                  <a:lnTo>
                    <a:pt x="3908" y="6350"/>
                  </a:lnTo>
                  <a:lnTo>
                    <a:pt x="3811" y="6424"/>
                  </a:lnTo>
                  <a:lnTo>
                    <a:pt x="3737" y="6521"/>
                  </a:lnTo>
                  <a:lnTo>
                    <a:pt x="3688" y="6619"/>
                  </a:lnTo>
                  <a:lnTo>
                    <a:pt x="3640" y="6717"/>
                  </a:lnTo>
                  <a:lnTo>
                    <a:pt x="3640" y="6863"/>
                  </a:lnTo>
                  <a:lnTo>
                    <a:pt x="3615" y="7083"/>
                  </a:lnTo>
                  <a:lnTo>
                    <a:pt x="3542" y="7327"/>
                  </a:lnTo>
                  <a:lnTo>
                    <a:pt x="3420" y="7523"/>
                  </a:lnTo>
                  <a:lnTo>
                    <a:pt x="3273" y="7718"/>
                  </a:lnTo>
                  <a:lnTo>
                    <a:pt x="3102" y="7865"/>
                  </a:lnTo>
                  <a:lnTo>
                    <a:pt x="2907" y="7962"/>
                  </a:lnTo>
                  <a:lnTo>
                    <a:pt x="2663" y="8036"/>
                  </a:lnTo>
                  <a:lnTo>
                    <a:pt x="2418" y="8060"/>
                  </a:lnTo>
                  <a:lnTo>
                    <a:pt x="2174" y="8036"/>
                  </a:lnTo>
                  <a:lnTo>
                    <a:pt x="1954" y="7962"/>
                  </a:lnTo>
                  <a:lnTo>
                    <a:pt x="1759" y="7865"/>
                  </a:lnTo>
                  <a:lnTo>
                    <a:pt x="1564" y="7718"/>
                  </a:lnTo>
                  <a:lnTo>
                    <a:pt x="1417" y="7523"/>
                  </a:lnTo>
                  <a:lnTo>
                    <a:pt x="1319" y="7327"/>
                  </a:lnTo>
                  <a:lnTo>
                    <a:pt x="1246" y="7083"/>
                  </a:lnTo>
                  <a:lnTo>
                    <a:pt x="1222" y="6863"/>
                  </a:lnTo>
                  <a:lnTo>
                    <a:pt x="1222" y="0"/>
                  </a:lnTo>
                  <a:lnTo>
                    <a:pt x="953" y="220"/>
                  </a:lnTo>
                  <a:lnTo>
                    <a:pt x="880" y="293"/>
                  </a:lnTo>
                  <a:lnTo>
                    <a:pt x="806" y="342"/>
                  </a:lnTo>
                  <a:lnTo>
                    <a:pt x="709" y="367"/>
                  </a:lnTo>
                  <a:lnTo>
                    <a:pt x="513" y="367"/>
                  </a:lnTo>
                  <a:lnTo>
                    <a:pt x="416" y="342"/>
                  </a:lnTo>
                  <a:lnTo>
                    <a:pt x="342" y="293"/>
                  </a:lnTo>
                  <a:lnTo>
                    <a:pt x="269" y="220"/>
                  </a:lnTo>
                  <a:lnTo>
                    <a:pt x="1" y="0"/>
                  </a:lnTo>
                  <a:close/>
                </a:path>
              </a:pathLst>
            </a:custGeom>
            <a:solidFill>
              <a:srgbClr val="CC0099"/>
            </a:solidFill>
            <a:ln>
              <a:noFill/>
            </a:ln>
          </p:spPr>
          <p:txBody>
            <a:bodyPr spcFirstLastPara="1" wrap="square" lIns="121900" tIns="121900" rIns="121900" bIns="121900" anchor="ctr" anchorCtr="0">
              <a:noAutofit/>
            </a:bodyPr>
            <a:lstStyle/>
            <a:p>
              <a:pPr defTabSz="1219170">
                <a:buClr>
                  <a:srgbClr val="000000"/>
                </a:buClr>
              </a:pPr>
              <a:endParaRPr sz="1867" kern="0" dirty="0">
                <a:solidFill>
                  <a:srgbClr val="000000"/>
                </a:solidFill>
                <a:latin typeface="Arial"/>
                <a:cs typeface="Arial"/>
                <a:sym typeface="Arial"/>
              </a:endParaRPr>
            </a:p>
          </p:txBody>
        </p:sp>
        <p:sp>
          <p:nvSpPr>
            <p:cNvPr id="48" name="Google Shape;804;p48">
              <a:extLst>
                <a:ext uri="{FF2B5EF4-FFF2-40B4-BE49-F238E27FC236}">
                  <a16:creationId xmlns="" xmlns:a16="http://schemas.microsoft.com/office/drawing/2014/main" id="{E348A8AD-4199-48F8-8CF2-F7F7CF3C23D9}"/>
                </a:ext>
              </a:extLst>
            </p:cNvPr>
            <p:cNvSpPr/>
            <p:nvPr/>
          </p:nvSpPr>
          <p:spPr>
            <a:xfrm>
              <a:off x="6617400" y="931125"/>
              <a:ext cx="483600" cy="259500"/>
            </a:xfrm>
            <a:custGeom>
              <a:avLst/>
              <a:gdLst/>
              <a:ahLst/>
              <a:cxnLst/>
              <a:rect l="l" t="t" r="r" b="b"/>
              <a:pathLst>
                <a:path w="19344" h="10380" extrusionOk="0">
                  <a:moveTo>
                    <a:pt x="5252" y="9769"/>
                  </a:moveTo>
                  <a:lnTo>
                    <a:pt x="5252" y="9769"/>
                  </a:lnTo>
                  <a:lnTo>
                    <a:pt x="5252" y="9769"/>
                  </a:lnTo>
                  <a:close/>
                  <a:moveTo>
                    <a:pt x="9672" y="0"/>
                  </a:moveTo>
                  <a:lnTo>
                    <a:pt x="9550" y="25"/>
                  </a:lnTo>
                  <a:lnTo>
                    <a:pt x="9428" y="49"/>
                  </a:lnTo>
                  <a:lnTo>
                    <a:pt x="9330" y="122"/>
                  </a:lnTo>
                  <a:lnTo>
                    <a:pt x="9232" y="196"/>
                  </a:lnTo>
                  <a:lnTo>
                    <a:pt x="9159" y="269"/>
                  </a:lnTo>
                  <a:lnTo>
                    <a:pt x="9110" y="367"/>
                  </a:lnTo>
                  <a:lnTo>
                    <a:pt x="9086" y="489"/>
                  </a:lnTo>
                  <a:lnTo>
                    <a:pt x="9062" y="611"/>
                  </a:lnTo>
                  <a:lnTo>
                    <a:pt x="9062" y="1246"/>
                  </a:lnTo>
                  <a:lnTo>
                    <a:pt x="8622" y="1270"/>
                  </a:lnTo>
                  <a:lnTo>
                    <a:pt x="8182" y="1343"/>
                  </a:lnTo>
                  <a:lnTo>
                    <a:pt x="7767" y="1417"/>
                  </a:lnTo>
                  <a:lnTo>
                    <a:pt x="7328" y="1514"/>
                  </a:lnTo>
                  <a:lnTo>
                    <a:pt x="6912" y="1612"/>
                  </a:lnTo>
                  <a:lnTo>
                    <a:pt x="6497" y="1759"/>
                  </a:lnTo>
                  <a:lnTo>
                    <a:pt x="6082" y="1905"/>
                  </a:lnTo>
                  <a:lnTo>
                    <a:pt x="5691" y="2076"/>
                  </a:lnTo>
                  <a:lnTo>
                    <a:pt x="5300" y="2247"/>
                  </a:lnTo>
                  <a:lnTo>
                    <a:pt x="4910" y="2467"/>
                  </a:lnTo>
                  <a:lnTo>
                    <a:pt x="4543" y="2687"/>
                  </a:lnTo>
                  <a:lnTo>
                    <a:pt x="4177" y="2931"/>
                  </a:lnTo>
                  <a:lnTo>
                    <a:pt x="3811" y="3175"/>
                  </a:lnTo>
                  <a:lnTo>
                    <a:pt x="3469" y="3468"/>
                  </a:lnTo>
                  <a:lnTo>
                    <a:pt x="3151" y="3761"/>
                  </a:lnTo>
                  <a:lnTo>
                    <a:pt x="2834" y="4054"/>
                  </a:lnTo>
                  <a:lnTo>
                    <a:pt x="2516" y="4372"/>
                  </a:lnTo>
                  <a:lnTo>
                    <a:pt x="2223" y="4714"/>
                  </a:lnTo>
                  <a:lnTo>
                    <a:pt x="1930" y="5080"/>
                  </a:lnTo>
                  <a:lnTo>
                    <a:pt x="1686" y="5422"/>
                  </a:lnTo>
                  <a:lnTo>
                    <a:pt x="1442" y="5788"/>
                  </a:lnTo>
                  <a:lnTo>
                    <a:pt x="1222" y="6179"/>
                  </a:lnTo>
                  <a:lnTo>
                    <a:pt x="1002" y="6570"/>
                  </a:lnTo>
                  <a:lnTo>
                    <a:pt x="807" y="6961"/>
                  </a:lnTo>
                  <a:lnTo>
                    <a:pt x="660" y="7376"/>
                  </a:lnTo>
                  <a:lnTo>
                    <a:pt x="489" y="7791"/>
                  </a:lnTo>
                  <a:lnTo>
                    <a:pt x="367" y="8206"/>
                  </a:lnTo>
                  <a:lnTo>
                    <a:pt x="245" y="8622"/>
                  </a:lnTo>
                  <a:lnTo>
                    <a:pt x="172" y="9061"/>
                  </a:lnTo>
                  <a:lnTo>
                    <a:pt x="98" y="9501"/>
                  </a:lnTo>
                  <a:lnTo>
                    <a:pt x="25" y="9940"/>
                  </a:lnTo>
                  <a:lnTo>
                    <a:pt x="1" y="10380"/>
                  </a:lnTo>
                  <a:lnTo>
                    <a:pt x="196" y="10111"/>
                  </a:lnTo>
                  <a:lnTo>
                    <a:pt x="465" y="9867"/>
                  </a:lnTo>
                  <a:lnTo>
                    <a:pt x="758" y="9647"/>
                  </a:lnTo>
                  <a:lnTo>
                    <a:pt x="1075" y="9452"/>
                  </a:lnTo>
                  <a:lnTo>
                    <a:pt x="1442" y="9305"/>
                  </a:lnTo>
                  <a:lnTo>
                    <a:pt x="1808" y="9183"/>
                  </a:lnTo>
                  <a:lnTo>
                    <a:pt x="2223" y="9110"/>
                  </a:lnTo>
                  <a:lnTo>
                    <a:pt x="2638" y="9086"/>
                  </a:lnTo>
                  <a:lnTo>
                    <a:pt x="2956" y="9110"/>
                  </a:lnTo>
                  <a:lnTo>
                    <a:pt x="3249" y="9134"/>
                  </a:lnTo>
                  <a:lnTo>
                    <a:pt x="3542" y="9208"/>
                  </a:lnTo>
                  <a:lnTo>
                    <a:pt x="3811" y="9281"/>
                  </a:lnTo>
                  <a:lnTo>
                    <a:pt x="4079" y="9379"/>
                  </a:lnTo>
                  <a:lnTo>
                    <a:pt x="4323" y="9501"/>
                  </a:lnTo>
                  <a:lnTo>
                    <a:pt x="4543" y="9647"/>
                  </a:lnTo>
                  <a:lnTo>
                    <a:pt x="4763" y="9794"/>
                  </a:lnTo>
                  <a:lnTo>
                    <a:pt x="4812" y="9305"/>
                  </a:lnTo>
                  <a:lnTo>
                    <a:pt x="4934" y="8573"/>
                  </a:lnTo>
                  <a:lnTo>
                    <a:pt x="5007" y="8109"/>
                  </a:lnTo>
                  <a:lnTo>
                    <a:pt x="5129" y="7620"/>
                  </a:lnTo>
                  <a:lnTo>
                    <a:pt x="5276" y="7107"/>
                  </a:lnTo>
                  <a:lnTo>
                    <a:pt x="5447" y="6546"/>
                  </a:lnTo>
                  <a:lnTo>
                    <a:pt x="5642" y="5984"/>
                  </a:lnTo>
                  <a:lnTo>
                    <a:pt x="5887" y="5373"/>
                  </a:lnTo>
                  <a:lnTo>
                    <a:pt x="6180" y="4763"/>
                  </a:lnTo>
                  <a:lnTo>
                    <a:pt x="6522" y="4152"/>
                  </a:lnTo>
                  <a:lnTo>
                    <a:pt x="6888" y="3542"/>
                  </a:lnTo>
                  <a:lnTo>
                    <a:pt x="7303" y="2931"/>
                  </a:lnTo>
                  <a:lnTo>
                    <a:pt x="7792" y="2345"/>
                  </a:lnTo>
                  <a:lnTo>
                    <a:pt x="8329" y="1783"/>
                  </a:lnTo>
                  <a:lnTo>
                    <a:pt x="8402" y="1710"/>
                  </a:lnTo>
                  <a:lnTo>
                    <a:pt x="8597" y="1710"/>
                  </a:lnTo>
                  <a:lnTo>
                    <a:pt x="8671" y="1783"/>
                  </a:lnTo>
                  <a:lnTo>
                    <a:pt x="8720" y="1856"/>
                  </a:lnTo>
                  <a:lnTo>
                    <a:pt x="8744" y="1954"/>
                  </a:lnTo>
                  <a:lnTo>
                    <a:pt x="8720" y="2027"/>
                  </a:lnTo>
                  <a:lnTo>
                    <a:pt x="8671" y="2125"/>
                  </a:lnTo>
                  <a:lnTo>
                    <a:pt x="8182" y="2662"/>
                  </a:lnTo>
                  <a:lnTo>
                    <a:pt x="7718" y="3200"/>
                  </a:lnTo>
                  <a:lnTo>
                    <a:pt x="7328" y="3786"/>
                  </a:lnTo>
                  <a:lnTo>
                    <a:pt x="6961" y="4348"/>
                  </a:lnTo>
                  <a:lnTo>
                    <a:pt x="6668" y="4934"/>
                  </a:lnTo>
                  <a:lnTo>
                    <a:pt x="6375" y="5495"/>
                  </a:lnTo>
                  <a:lnTo>
                    <a:pt x="6155" y="6082"/>
                  </a:lnTo>
                  <a:lnTo>
                    <a:pt x="5960" y="6619"/>
                  </a:lnTo>
                  <a:lnTo>
                    <a:pt x="5789" y="7156"/>
                  </a:lnTo>
                  <a:lnTo>
                    <a:pt x="5642" y="7645"/>
                  </a:lnTo>
                  <a:lnTo>
                    <a:pt x="5520" y="8109"/>
                  </a:lnTo>
                  <a:lnTo>
                    <a:pt x="5423" y="8548"/>
                  </a:lnTo>
                  <a:lnTo>
                    <a:pt x="5300" y="9257"/>
                  </a:lnTo>
                  <a:lnTo>
                    <a:pt x="5252" y="9769"/>
                  </a:lnTo>
                  <a:lnTo>
                    <a:pt x="5471" y="9623"/>
                  </a:lnTo>
                  <a:lnTo>
                    <a:pt x="5691" y="9476"/>
                  </a:lnTo>
                  <a:lnTo>
                    <a:pt x="5935" y="9379"/>
                  </a:lnTo>
                  <a:lnTo>
                    <a:pt x="6180" y="9281"/>
                  </a:lnTo>
                  <a:lnTo>
                    <a:pt x="6448" y="9208"/>
                  </a:lnTo>
                  <a:lnTo>
                    <a:pt x="6741" y="9134"/>
                  </a:lnTo>
                  <a:lnTo>
                    <a:pt x="7034" y="9110"/>
                  </a:lnTo>
                  <a:lnTo>
                    <a:pt x="7328" y="9086"/>
                  </a:lnTo>
                  <a:lnTo>
                    <a:pt x="7645" y="9110"/>
                  </a:lnTo>
                  <a:lnTo>
                    <a:pt x="7938" y="9134"/>
                  </a:lnTo>
                  <a:lnTo>
                    <a:pt x="8207" y="9208"/>
                  </a:lnTo>
                  <a:lnTo>
                    <a:pt x="8475" y="9281"/>
                  </a:lnTo>
                  <a:lnTo>
                    <a:pt x="8744" y="9379"/>
                  </a:lnTo>
                  <a:lnTo>
                    <a:pt x="8988" y="9501"/>
                  </a:lnTo>
                  <a:lnTo>
                    <a:pt x="9208" y="9623"/>
                  </a:lnTo>
                  <a:lnTo>
                    <a:pt x="9428" y="9794"/>
                  </a:lnTo>
                  <a:lnTo>
                    <a:pt x="9428" y="1954"/>
                  </a:lnTo>
                  <a:lnTo>
                    <a:pt x="9452" y="1856"/>
                  </a:lnTo>
                  <a:lnTo>
                    <a:pt x="9501" y="1783"/>
                  </a:lnTo>
                  <a:lnTo>
                    <a:pt x="9574" y="1710"/>
                  </a:lnTo>
                  <a:lnTo>
                    <a:pt x="9770" y="1710"/>
                  </a:lnTo>
                  <a:lnTo>
                    <a:pt x="9843" y="1783"/>
                  </a:lnTo>
                  <a:lnTo>
                    <a:pt x="9892" y="1856"/>
                  </a:lnTo>
                  <a:lnTo>
                    <a:pt x="9916" y="1954"/>
                  </a:lnTo>
                  <a:lnTo>
                    <a:pt x="9916" y="9794"/>
                  </a:lnTo>
                  <a:lnTo>
                    <a:pt x="10136" y="9623"/>
                  </a:lnTo>
                  <a:lnTo>
                    <a:pt x="10356" y="9501"/>
                  </a:lnTo>
                  <a:lnTo>
                    <a:pt x="10600" y="9379"/>
                  </a:lnTo>
                  <a:lnTo>
                    <a:pt x="10869" y="9281"/>
                  </a:lnTo>
                  <a:lnTo>
                    <a:pt x="11137" y="9208"/>
                  </a:lnTo>
                  <a:lnTo>
                    <a:pt x="11406" y="9134"/>
                  </a:lnTo>
                  <a:lnTo>
                    <a:pt x="11699" y="9110"/>
                  </a:lnTo>
                  <a:lnTo>
                    <a:pt x="12017" y="9086"/>
                  </a:lnTo>
                  <a:lnTo>
                    <a:pt x="12310" y="9110"/>
                  </a:lnTo>
                  <a:lnTo>
                    <a:pt x="12603" y="9134"/>
                  </a:lnTo>
                  <a:lnTo>
                    <a:pt x="12896" y="9208"/>
                  </a:lnTo>
                  <a:lnTo>
                    <a:pt x="13165" y="9281"/>
                  </a:lnTo>
                  <a:lnTo>
                    <a:pt x="13409" y="9379"/>
                  </a:lnTo>
                  <a:lnTo>
                    <a:pt x="13653" y="9476"/>
                  </a:lnTo>
                  <a:lnTo>
                    <a:pt x="13873" y="9623"/>
                  </a:lnTo>
                  <a:lnTo>
                    <a:pt x="14093" y="9769"/>
                  </a:lnTo>
                  <a:lnTo>
                    <a:pt x="14019" y="9257"/>
                  </a:lnTo>
                  <a:lnTo>
                    <a:pt x="13897" y="8548"/>
                  </a:lnTo>
                  <a:lnTo>
                    <a:pt x="13824" y="8109"/>
                  </a:lnTo>
                  <a:lnTo>
                    <a:pt x="13702" y="7645"/>
                  </a:lnTo>
                  <a:lnTo>
                    <a:pt x="13555" y="7132"/>
                  </a:lnTo>
                  <a:lnTo>
                    <a:pt x="13384" y="6619"/>
                  </a:lnTo>
                  <a:lnTo>
                    <a:pt x="13189" y="6057"/>
                  </a:lnTo>
                  <a:lnTo>
                    <a:pt x="12945" y="5495"/>
                  </a:lnTo>
                  <a:lnTo>
                    <a:pt x="12676" y="4934"/>
                  </a:lnTo>
                  <a:lnTo>
                    <a:pt x="12359" y="4348"/>
                  </a:lnTo>
                  <a:lnTo>
                    <a:pt x="12017" y="3786"/>
                  </a:lnTo>
                  <a:lnTo>
                    <a:pt x="11626" y="3200"/>
                  </a:lnTo>
                  <a:lnTo>
                    <a:pt x="11162" y="2662"/>
                  </a:lnTo>
                  <a:lnTo>
                    <a:pt x="10673" y="2125"/>
                  </a:lnTo>
                  <a:lnTo>
                    <a:pt x="10625" y="2027"/>
                  </a:lnTo>
                  <a:lnTo>
                    <a:pt x="10600" y="1954"/>
                  </a:lnTo>
                  <a:lnTo>
                    <a:pt x="10625" y="1856"/>
                  </a:lnTo>
                  <a:lnTo>
                    <a:pt x="10673" y="1783"/>
                  </a:lnTo>
                  <a:lnTo>
                    <a:pt x="10747" y="1710"/>
                  </a:lnTo>
                  <a:lnTo>
                    <a:pt x="10942" y="1710"/>
                  </a:lnTo>
                  <a:lnTo>
                    <a:pt x="11015" y="1783"/>
                  </a:lnTo>
                  <a:lnTo>
                    <a:pt x="11553" y="2345"/>
                  </a:lnTo>
                  <a:lnTo>
                    <a:pt x="12017" y="2931"/>
                  </a:lnTo>
                  <a:lnTo>
                    <a:pt x="12456" y="3542"/>
                  </a:lnTo>
                  <a:lnTo>
                    <a:pt x="12823" y="4152"/>
                  </a:lnTo>
                  <a:lnTo>
                    <a:pt x="13165" y="4787"/>
                  </a:lnTo>
                  <a:lnTo>
                    <a:pt x="13458" y="5373"/>
                  </a:lnTo>
                  <a:lnTo>
                    <a:pt x="13702" y="5984"/>
                  </a:lnTo>
                  <a:lnTo>
                    <a:pt x="13897" y="6546"/>
                  </a:lnTo>
                  <a:lnTo>
                    <a:pt x="14068" y="7107"/>
                  </a:lnTo>
                  <a:lnTo>
                    <a:pt x="14215" y="7620"/>
                  </a:lnTo>
                  <a:lnTo>
                    <a:pt x="14337" y="8109"/>
                  </a:lnTo>
                  <a:lnTo>
                    <a:pt x="14410" y="8573"/>
                  </a:lnTo>
                  <a:lnTo>
                    <a:pt x="14532" y="9305"/>
                  </a:lnTo>
                  <a:lnTo>
                    <a:pt x="14581" y="9794"/>
                  </a:lnTo>
                  <a:lnTo>
                    <a:pt x="14801" y="9647"/>
                  </a:lnTo>
                  <a:lnTo>
                    <a:pt x="15021" y="9501"/>
                  </a:lnTo>
                  <a:lnTo>
                    <a:pt x="15265" y="9379"/>
                  </a:lnTo>
                  <a:lnTo>
                    <a:pt x="15534" y="9281"/>
                  </a:lnTo>
                  <a:lnTo>
                    <a:pt x="15802" y="9208"/>
                  </a:lnTo>
                  <a:lnTo>
                    <a:pt x="16095" y="9134"/>
                  </a:lnTo>
                  <a:lnTo>
                    <a:pt x="16388" y="9110"/>
                  </a:lnTo>
                  <a:lnTo>
                    <a:pt x="16706" y="9086"/>
                  </a:lnTo>
                  <a:lnTo>
                    <a:pt x="17121" y="9110"/>
                  </a:lnTo>
                  <a:lnTo>
                    <a:pt x="17536" y="9183"/>
                  </a:lnTo>
                  <a:lnTo>
                    <a:pt x="17903" y="9305"/>
                  </a:lnTo>
                  <a:lnTo>
                    <a:pt x="18269" y="9452"/>
                  </a:lnTo>
                  <a:lnTo>
                    <a:pt x="18587" y="9647"/>
                  </a:lnTo>
                  <a:lnTo>
                    <a:pt x="18880" y="9867"/>
                  </a:lnTo>
                  <a:lnTo>
                    <a:pt x="19148" y="10111"/>
                  </a:lnTo>
                  <a:lnTo>
                    <a:pt x="19344" y="10380"/>
                  </a:lnTo>
                  <a:lnTo>
                    <a:pt x="19319" y="9940"/>
                  </a:lnTo>
                  <a:lnTo>
                    <a:pt x="19246" y="9501"/>
                  </a:lnTo>
                  <a:lnTo>
                    <a:pt x="19173" y="9061"/>
                  </a:lnTo>
                  <a:lnTo>
                    <a:pt x="19099" y="8622"/>
                  </a:lnTo>
                  <a:lnTo>
                    <a:pt x="18977" y="8206"/>
                  </a:lnTo>
                  <a:lnTo>
                    <a:pt x="18855" y="7791"/>
                  </a:lnTo>
                  <a:lnTo>
                    <a:pt x="18684" y="7376"/>
                  </a:lnTo>
                  <a:lnTo>
                    <a:pt x="18538" y="6961"/>
                  </a:lnTo>
                  <a:lnTo>
                    <a:pt x="18342" y="6570"/>
                  </a:lnTo>
                  <a:lnTo>
                    <a:pt x="18122" y="6179"/>
                  </a:lnTo>
                  <a:lnTo>
                    <a:pt x="17903" y="5788"/>
                  </a:lnTo>
                  <a:lnTo>
                    <a:pt x="17658" y="5422"/>
                  </a:lnTo>
                  <a:lnTo>
                    <a:pt x="17414" y="5080"/>
                  </a:lnTo>
                  <a:lnTo>
                    <a:pt x="17121" y="4714"/>
                  </a:lnTo>
                  <a:lnTo>
                    <a:pt x="16828" y="4372"/>
                  </a:lnTo>
                  <a:lnTo>
                    <a:pt x="16511" y="4054"/>
                  </a:lnTo>
                  <a:lnTo>
                    <a:pt x="16193" y="3761"/>
                  </a:lnTo>
                  <a:lnTo>
                    <a:pt x="15876" y="3468"/>
                  </a:lnTo>
                  <a:lnTo>
                    <a:pt x="15534" y="3175"/>
                  </a:lnTo>
                  <a:lnTo>
                    <a:pt x="15167" y="2931"/>
                  </a:lnTo>
                  <a:lnTo>
                    <a:pt x="14801" y="2687"/>
                  </a:lnTo>
                  <a:lnTo>
                    <a:pt x="14435" y="2467"/>
                  </a:lnTo>
                  <a:lnTo>
                    <a:pt x="14044" y="2247"/>
                  </a:lnTo>
                  <a:lnTo>
                    <a:pt x="13653" y="2076"/>
                  </a:lnTo>
                  <a:lnTo>
                    <a:pt x="13262" y="1905"/>
                  </a:lnTo>
                  <a:lnTo>
                    <a:pt x="12847" y="1759"/>
                  </a:lnTo>
                  <a:lnTo>
                    <a:pt x="12432" y="1612"/>
                  </a:lnTo>
                  <a:lnTo>
                    <a:pt x="12017" y="1514"/>
                  </a:lnTo>
                  <a:lnTo>
                    <a:pt x="11577" y="1417"/>
                  </a:lnTo>
                  <a:lnTo>
                    <a:pt x="11162" y="1343"/>
                  </a:lnTo>
                  <a:lnTo>
                    <a:pt x="10722" y="1270"/>
                  </a:lnTo>
                  <a:lnTo>
                    <a:pt x="10283" y="1246"/>
                  </a:lnTo>
                  <a:lnTo>
                    <a:pt x="10283" y="611"/>
                  </a:lnTo>
                  <a:lnTo>
                    <a:pt x="10258" y="489"/>
                  </a:lnTo>
                  <a:lnTo>
                    <a:pt x="10234" y="367"/>
                  </a:lnTo>
                  <a:lnTo>
                    <a:pt x="10185" y="269"/>
                  </a:lnTo>
                  <a:lnTo>
                    <a:pt x="10112" y="196"/>
                  </a:lnTo>
                  <a:lnTo>
                    <a:pt x="10014" y="122"/>
                  </a:lnTo>
                  <a:lnTo>
                    <a:pt x="9916" y="49"/>
                  </a:lnTo>
                  <a:lnTo>
                    <a:pt x="9794" y="25"/>
                  </a:lnTo>
                  <a:lnTo>
                    <a:pt x="9672" y="0"/>
                  </a:lnTo>
                  <a:close/>
                </a:path>
              </a:pathLst>
            </a:custGeom>
            <a:solidFill>
              <a:srgbClr val="CC0099"/>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9" name="Google Shape;7095;p68">
            <a:extLst>
              <a:ext uri="{FF2B5EF4-FFF2-40B4-BE49-F238E27FC236}">
                <a16:creationId xmlns="" xmlns:a16="http://schemas.microsoft.com/office/drawing/2014/main" id="{CEEC719B-1667-4AC5-882D-1944BD746F6C}"/>
              </a:ext>
            </a:extLst>
          </p:cNvPr>
          <p:cNvGrpSpPr/>
          <p:nvPr/>
        </p:nvGrpSpPr>
        <p:grpSpPr>
          <a:xfrm>
            <a:off x="8669368" y="1969499"/>
            <a:ext cx="446553" cy="420432"/>
            <a:chOff x="-23615075" y="3906200"/>
            <a:chExt cx="296175" cy="278850"/>
          </a:xfrm>
        </p:grpSpPr>
        <p:sp>
          <p:nvSpPr>
            <p:cNvPr id="50" name="Google Shape;7096;p68">
              <a:extLst>
                <a:ext uri="{FF2B5EF4-FFF2-40B4-BE49-F238E27FC236}">
                  <a16:creationId xmlns="" xmlns:a16="http://schemas.microsoft.com/office/drawing/2014/main" id="{CF38EA93-AB92-4969-81B4-CEBAE391280C}"/>
                </a:ext>
              </a:extLst>
            </p:cNvPr>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 name="Google Shape;7097;p68">
              <a:extLst>
                <a:ext uri="{FF2B5EF4-FFF2-40B4-BE49-F238E27FC236}">
                  <a16:creationId xmlns="" xmlns:a16="http://schemas.microsoft.com/office/drawing/2014/main" id="{0512F8B3-8BD9-4976-B304-C871C626ADDC}"/>
                </a:ext>
              </a:extLst>
            </p:cNvPr>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 name="Google Shape;7098;p68">
              <a:extLst>
                <a:ext uri="{FF2B5EF4-FFF2-40B4-BE49-F238E27FC236}">
                  <a16:creationId xmlns="" xmlns:a16="http://schemas.microsoft.com/office/drawing/2014/main" id="{232FDD56-F8A8-4AB1-9434-43810CD10C8A}"/>
                </a:ext>
              </a:extLst>
            </p:cNvPr>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53" name="Rectangle 5">
            <a:extLst>
              <a:ext uri="{FF2B5EF4-FFF2-40B4-BE49-F238E27FC236}">
                <a16:creationId xmlns="" xmlns:a16="http://schemas.microsoft.com/office/drawing/2014/main" id="{96AA1C2A-436A-4FFB-9252-09F535DCDC82}"/>
              </a:ext>
            </a:extLst>
          </p:cNvPr>
          <p:cNvSpPr>
            <a:spLocks noChangeArrowheads="1"/>
          </p:cNvSpPr>
          <p:nvPr/>
        </p:nvSpPr>
        <p:spPr bwMode="auto">
          <a:xfrm>
            <a:off x="4107041" y="2320027"/>
            <a:ext cx="36319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5334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vi-VN" sz="2000" dirty="0">
                <a:solidFill>
                  <a:srgbClr val="660066"/>
                </a:solidFill>
                <a:latin typeface="Arial" panose="020B0604020202020204" pitchFamily="34" charset="0"/>
                <a:ea typeface="Times New Roman" panose="02020603050405020304" pitchFamily="18" charset="0"/>
                <a:cs typeface="Arial" panose="020B0604020202020204" pitchFamily="34" charset="0"/>
              </a:rPr>
              <a:t>L</a:t>
            </a:r>
            <a:r>
              <a:rPr lang="en-US" sz="2000" dirty="0">
                <a:solidFill>
                  <a:srgbClr val="660066"/>
                </a:solidFill>
                <a:latin typeface="Arial" panose="020B0604020202020204" pitchFamily="34" charset="0"/>
                <a:ea typeface="Times New Roman" panose="02020603050405020304" pitchFamily="18" charset="0"/>
                <a:cs typeface="Arial" panose="020B0604020202020204" pitchFamily="34" charset="0"/>
              </a:rPr>
              <a:t>à</a:t>
            </a:r>
            <a:r>
              <a:rPr lang="en-US" sz="20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660033"/>
                </a:solidFill>
                <a:latin typeface="Arial" panose="020B0604020202020204" pitchFamily="34" charset="0"/>
                <a:ea typeface="Times New Roman" panose="02020603050405020304" pitchFamily="18" charset="0"/>
                <a:cs typeface="Arial" panose="020B0604020202020204" pitchFamily="34" charset="0"/>
              </a:rPr>
              <a:t>phạm</a:t>
            </a:r>
            <a:r>
              <a:rPr lang="en-US" sz="2000" dirty="0">
                <a:solidFill>
                  <a:srgbClr val="660033"/>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660033"/>
                </a:solidFill>
                <a:latin typeface="Arial" panose="020B0604020202020204" pitchFamily="34" charset="0"/>
                <a:ea typeface="Times New Roman" panose="02020603050405020304" pitchFamily="18" charset="0"/>
                <a:cs typeface="Arial" panose="020B0604020202020204" pitchFamily="34" charset="0"/>
              </a:rPr>
              <a:t>trù</a:t>
            </a:r>
            <a:r>
              <a:rPr lang="en-US" sz="2000" dirty="0">
                <a:solidFill>
                  <a:srgbClr val="660033"/>
                </a:solidFill>
                <a:latin typeface="Arial" panose="020B0604020202020204" pitchFamily="34" charset="0"/>
                <a:ea typeface="Times New Roman" panose="02020603050405020304" pitchFamily="18" charset="0"/>
                <a:cs typeface="Arial" panose="020B0604020202020204" pitchFamily="34" charset="0"/>
              </a:rPr>
              <a:t> </a:t>
            </a:r>
            <a:r>
              <a:rPr lang="vi-VN" sz="2000" b="1" dirty="0">
                <a:solidFill>
                  <a:srgbClr val="C00000"/>
                </a:solidFill>
                <a:latin typeface="Arial" panose="020B0604020202020204" pitchFamily="34" charset="0"/>
                <a:ea typeface="Times New Roman" panose="02020603050405020304" pitchFamily="18" charset="0"/>
                <a:cs typeface="Arial" panose="020B0604020202020204" pitchFamily="34" charset="0"/>
              </a:rPr>
              <a:t>trừu tượng</a:t>
            </a:r>
            <a:r>
              <a:rPr lang="en-US" sz="20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p>
        </p:txBody>
      </p:sp>
      <p:sp>
        <p:nvSpPr>
          <p:cNvPr id="54" name="Rectangle 53">
            <a:extLst>
              <a:ext uri="{FF2B5EF4-FFF2-40B4-BE49-F238E27FC236}">
                <a16:creationId xmlns="" xmlns:a16="http://schemas.microsoft.com/office/drawing/2014/main" id="{D84DFFEA-B4A2-4138-8B69-3D09CD019BB9}"/>
              </a:ext>
            </a:extLst>
          </p:cNvPr>
          <p:cNvSpPr/>
          <p:nvPr/>
        </p:nvSpPr>
        <p:spPr>
          <a:xfrm>
            <a:off x="7738942" y="2649787"/>
            <a:ext cx="3690823" cy="707886"/>
          </a:xfrm>
          <a:prstGeom prst="rect">
            <a:avLst/>
          </a:prstGeom>
        </p:spPr>
        <p:txBody>
          <a:bodyPr wrap="square">
            <a:spAutoFit/>
          </a:bodyPr>
          <a:lstStyle/>
          <a:p>
            <a:pPr algn="ctr">
              <a:spcBef>
                <a:spcPct val="20000"/>
              </a:spcBef>
              <a:spcAft>
                <a:spcPct val="20000"/>
              </a:spcAft>
              <a:defRPr/>
            </a:pPr>
            <a:r>
              <a:rPr lang="vi-VN" sz="2000" dirty="0">
                <a:solidFill>
                  <a:srgbClr val="000099"/>
                </a:solidFill>
                <a:latin typeface="Arial" panose="020B0604020202020204" pitchFamily="34" charset="0"/>
                <a:cs typeface="Arial" panose="020B0604020202020204" pitchFamily="34" charset="0"/>
              </a:rPr>
              <a:t>Được biểu hiện thông qua giá trị </a:t>
            </a:r>
            <a:r>
              <a:rPr lang="en-US" sz="2000" dirty="0" err="1">
                <a:solidFill>
                  <a:srgbClr val="000099"/>
                </a:solidFill>
                <a:latin typeface="Arial" panose="020B0604020202020204" pitchFamily="34" charset="0"/>
                <a:cs typeface="Arial" panose="020B0604020202020204" pitchFamily="34" charset="0"/>
              </a:rPr>
              <a:t>trao</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đổi</a:t>
            </a:r>
            <a:r>
              <a:rPr lang="en-US" sz="2000" dirty="0">
                <a:solidFill>
                  <a:srgbClr val="000099"/>
                </a:solidFill>
                <a:latin typeface="Arial" panose="020B0604020202020204" pitchFamily="34" charset="0"/>
                <a:cs typeface="Arial" panose="020B0604020202020204" pitchFamily="34" charset="0"/>
              </a:rPr>
              <a:t>  </a:t>
            </a:r>
          </a:p>
        </p:txBody>
      </p:sp>
      <p:sp>
        <p:nvSpPr>
          <p:cNvPr id="55" name="TextBox 54">
            <a:extLst>
              <a:ext uri="{FF2B5EF4-FFF2-40B4-BE49-F238E27FC236}">
                <a16:creationId xmlns="" xmlns:a16="http://schemas.microsoft.com/office/drawing/2014/main" id="{DAB39F8B-9773-473F-8F02-B1BBFD0F5122}"/>
              </a:ext>
            </a:extLst>
          </p:cNvPr>
          <p:cNvSpPr txBox="1"/>
          <p:nvPr/>
        </p:nvSpPr>
        <p:spPr>
          <a:xfrm>
            <a:off x="7566057" y="3926848"/>
            <a:ext cx="3815694" cy="400110"/>
          </a:xfrm>
          <a:prstGeom prst="rect">
            <a:avLst/>
          </a:prstGeom>
          <a:noFill/>
        </p:spPr>
        <p:txBody>
          <a:bodyPr wrap="square">
            <a:spAutoFit/>
          </a:bodyPr>
          <a:lstStyle/>
          <a:p>
            <a:r>
              <a:rPr lang="vi-VN" sz="2000" dirty="0">
                <a:solidFill>
                  <a:srgbClr val="00B050"/>
                </a:solidFill>
                <a:latin typeface="Arial" panose="020B0604020202020204" pitchFamily="34" charset="0"/>
                <a:cs typeface="Arial" panose="020B0604020202020204" pitchFamily="34" charset="0"/>
              </a:rPr>
              <a:t>L</a:t>
            </a:r>
            <a:r>
              <a:rPr lang="en-US" sz="2000" dirty="0">
                <a:solidFill>
                  <a:srgbClr val="00B050"/>
                </a:solidFill>
                <a:latin typeface="Arial" panose="020B0604020202020204" pitchFamily="34" charset="0"/>
                <a:cs typeface="Arial" panose="020B0604020202020204" pitchFamily="34" charset="0"/>
              </a:rPr>
              <a:t>à </a:t>
            </a:r>
            <a:r>
              <a:rPr lang="en-US" sz="2000" dirty="0" err="1">
                <a:solidFill>
                  <a:srgbClr val="00B050"/>
                </a:solidFill>
                <a:latin typeface="Arial" panose="020B0604020202020204" pitchFamily="34" charset="0"/>
                <a:cs typeface="Arial" panose="020B0604020202020204" pitchFamily="34" charset="0"/>
              </a:rPr>
              <a:t>nội</a:t>
            </a:r>
            <a:r>
              <a:rPr lang="en-US" sz="2000" dirty="0">
                <a:solidFill>
                  <a:srgbClr val="00B050"/>
                </a:solidFill>
                <a:latin typeface="Arial" panose="020B0604020202020204" pitchFamily="34" charset="0"/>
                <a:cs typeface="Arial" panose="020B0604020202020204" pitchFamily="34" charset="0"/>
              </a:rPr>
              <a:t> dung, </a:t>
            </a:r>
            <a:r>
              <a:rPr lang="en-US" sz="2000" dirty="0" err="1">
                <a:solidFill>
                  <a:srgbClr val="00B050"/>
                </a:solidFill>
                <a:latin typeface="Arial" panose="020B0604020202020204" pitchFamily="34" charset="0"/>
                <a:cs typeface="Arial" panose="020B0604020202020204" pitchFamily="34" charset="0"/>
              </a:rPr>
              <a:t>cơ</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sở</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của</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trao</a:t>
            </a:r>
            <a:r>
              <a:rPr lang="en-US" sz="2000" dirty="0">
                <a:solidFill>
                  <a:srgbClr val="00B050"/>
                </a:solidFill>
                <a:latin typeface="Arial" panose="020B0604020202020204" pitchFamily="34" charset="0"/>
                <a:cs typeface="Arial" panose="020B0604020202020204" pitchFamily="34" charset="0"/>
              </a:rPr>
              <a:t> </a:t>
            </a:r>
            <a:r>
              <a:rPr lang="en-US" sz="2000" dirty="0" err="1">
                <a:solidFill>
                  <a:srgbClr val="00B050"/>
                </a:solidFill>
                <a:latin typeface="Arial" panose="020B0604020202020204" pitchFamily="34" charset="0"/>
                <a:cs typeface="Arial" panose="020B0604020202020204" pitchFamily="34" charset="0"/>
              </a:rPr>
              <a:t>đổi</a:t>
            </a:r>
            <a:endParaRPr lang="en-US" sz="2000" dirty="0">
              <a:solidFill>
                <a:srgbClr val="00B050"/>
              </a:solidFill>
              <a:latin typeface="Arial" panose="020B0604020202020204" pitchFamily="34" charset="0"/>
              <a:cs typeface="Arial" panose="020B0604020202020204" pitchFamily="34" charset="0"/>
            </a:endParaRPr>
          </a:p>
        </p:txBody>
      </p:sp>
      <p:sp>
        <p:nvSpPr>
          <p:cNvPr id="56" name="Rectangle 55">
            <a:extLst>
              <a:ext uri="{FF2B5EF4-FFF2-40B4-BE49-F238E27FC236}">
                <a16:creationId xmlns="" xmlns:a16="http://schemas.microsoft.com/office/drawing/2014/main" id="{02C262B0-164D-4B1C-8C2C-DFBD08C33988}"/>
              </a:ext>
            </a:extLst>
          </p:cNvPr>
          <p:cNvSpPr/>
          <p:nvPr/>
        </p:nvSpPr>
        <p:spPr>
          <a:xfrm>
            <a:off x="320133" y="2234904"/>
            <a:ext cx="3786908" cy="1015663"/>
          </a:xfrm>
          <a:prstGeom prst="rect">
            <a:avLst/>
          </a:prstGeom>
        </p:spPr>
        <p:txBody>
          <a:bodyPr wrap="square">
            <a:spAutoFit/>
          </a:bodyPr>
          <a:lstStyle/>
          <a:p>
            <a:pPr algn="ctr">
              <a:spcBef>
                <a:spcPct val="20000"/>
              </a:spcBef>
              <a:spcAft>
                <a:spcPct val="20000"/>
              </a:spcAft>
              <a:defRPr/>
            </a:pPr>
            <a:r>
              <a:rPr lang="vi-VN" sz="2000" dirty="0">
                <a:solidFill>
                  <a:schemeClr val="tx2"/>
                </a:solidFill>
                <a:latin typeface="Arial" panose="020B0604020202020204" pitchFamily="34" charset="0"/>
                <a:cs typeface="Arial" panose="020B0604020202020204" pitchFamily="34" charset="0"/>
              </a:rPr>
              <a:t>Biểu hiện mối</a:t>
            </a:r>
            <a:r>
              <a:rPr lang="en-US" sz="2000" dirty="0">
                <a:solidFill>
                  <a:schemeClr val="tx2"/>
                </a:solidFill>
                <a:latin typeface="Arial" panose="020B0604020202020204" pitchFamily="34" charset="0"/>
                <a:cs typeface="Arial" panose="020B0604020202020204" pitchFamily="34" charset="0"/>
              </a:rPr>
              <a:t> </a:t>
            </a:r>
            <a:r>
              <a:rPr lang="en-US" sz="2000" dirty="0" err="1">
                <a:solidFill>
                  <a:schemeClr val="tx2"/>
                </a:solidFill>
                <a:latin typeface="Arial" panose="020B0604020202020204" pitchFamily="34" charset="0"/>
                <a:cs typeface="Arial" panose="020B0604020202020204" pitchFamily="34" charset="0"/>
              </a:rPr>
              <a:t>quan</a:t>
            </a:r>
            <a:r>
              <a:rPr lang="en-US" sz="2000" dirty="0">
                <a:solidFill>
                  <a:schemeClr val="tx2"/>
                </a:solidFill>
                <a:latin typeface="Arial" panose="020B0604020202020204" pitchFamily="34" charset="0"/>
                <a:cs typeface="Arial" panose="020B0604020202020204" pitchFamily="34" charset="0"/>
              </a:rPr>
              <a:t> </a:t>
            </a:r>
            <a:r>
              <a:rPr lang="en-US" sz="2000" dirty="0" err="1">
                <a:solidFill>
                  <a:schemeClr val="tx2"/>
                </a:solidFill>
                <a:latin typeface="Arial" panose="020B0604020202020204" pitchFamily="34" charset="0"/>
                <a:cs typeface="Arial" panose="020B0604020202020204" pitchFamily="34" charset="0"/>
              </a:rPr>
              <a:t>hệ</a:t>
            </a:r>
            <a:r>
              <a:rPr lang="en-US" sz="2000" dirty="0">
                <a:solidFill>
                  <a:schemeClr val="tx2"/>
                </a:solidFill>
                <a:latin typeface="Arial" panose="020B0604020202020204" pitchFamily="34" charset="0"/>
                <a:cs typeface="Arial" panose="020B0604020202020204" pitchFamily="34" charset="0"/>
              </a:rPr>
              <a:t> </a:t>
            </a:r>
            <a:r>
              <a:rPr lang="vi-VN" sz="2000" dirty="0">
                <a:solidFill>
                  <a:schemeClr val="tx2"/>
                </a:solidFill>
                <a:latin typeface="Arial" panose="020B0604020202020204" pitchFamily="34" charset="0"/>
                <a:cs typeface="Arial" panose="020B0604020202020204" pitchFamily="34" charset="0"/>
              </a:rPr>
              <a:t>kinh tế </a:t>
            </a:r>
            <a:r>
              <a:rPr lang="en-US" sz="2000" dirty="0" err="1">
                <a:solidFill>
                  <a:schemeClr val="tx2"/>
                </a:solidFill>
                <a:latin typeface="Arial" panose="020B0604020202020204" pitchFamily="34" charset="0"/>
                <a:cs typeface="Arial" panose="020B0604020202020204" pitchFamily="34" charset="0"/>
              </a:rPr>
              <a:t>giữa</a:t>
            </a:r>
            <a:r>
              <a:rPr lang="en-US" sz="2000" dirty="0">
                <a:solidFill>
                  <a:schemeClr val="tx2"/>
                </a:solidFill>
                <a:latin typeface="Arial" panose="020B0604020202020204" pitchFamily="34" charset="0"/>
                <a:cs typeface="Arial" panose="020B0604020202020204" pitchFamily="34" charset="0"/>
              </a:rPr>
              <a:t> </a:t>
            </a:r>
            <a:r>
              <a:rPr lang="vi-VN" sz="2000" dirty="0">
                <a:solidFill>
                  <a:schemeClr val="tx2"/>
                </a:solidFill>
                <a:latin typeface="Arial" panose="020B0604020202020204" pitchFamily="34" charset="0"/>
                <a:cs typeface="Arial" panose="020B0604020202020204" pitchFamily="34" charset="0"/>
              </a:rPr>
              <a:t>những </a:t>
            </a:r>
            <a:r>
              <a:rPr lang="en-US" sz="2000" dirty="0" err="1">
                <a:solidFill>
                  <a:schemeClr val="tx2"/>
                </a:solidFill>
                <a:latin typeface="Arial" panose="020B0604020202020204" pitchFamily="34" charset="0"/>
                <a:cs typeface="Arial" panose="020B0604020202020204" pitchFamily="34" charset="0"/>
              </a:rPr>
              <a:t>người</a:t>
            </a:r>
            <a:r>
              <a:rPr lang="en-US" sz="2000" dirty="0">
                <a:solidFill>
                  <a:schemeClr val="tx2"/>
                </a:solidFill>
                <a:latin typeface="Arial" panose="020B0604020202020204" pitchFamily="34" charset="0"/>
                <a:cs typeface="Arial" panose="020B0604020202020204" pitchFamily="34" charset="0"/>
              </a:rPr>
              <a:t> </a:t>
            </a:r>
            <a:r>
              <a:rPr lang="en-US" sz="2000" dirty="0" err="1">
                <a:solidFill>
                  <a:schemeClr val="tx2"/>
                </a:solidFill>
                <a:latin typeface="Arial" panose="020B0604020202020204" pitchFamily="34" charset="0"/>
                <a:cs typeface="Arial" panose="020B0604020202020204" pitchFamily="34" charset="0"/>
              </a:rPr>
              <a:t>sản</a:t>
            </a:r>
            <a:r>
              <a:rPr lang="en-US" sz="2000" dirty="0">
                <a:solidFill>
                  <a:schemeClr val="tx2"/>
                </a:solidFill>
                <a:latin typeface="Arial" panose="020B0604020202020204" pitchFamily="34" charset="0"/>
                <a:cs typeface="Arial" panose="020B0604020202020204" pitchFamily="34" charset="0"/>
              </a:rPr>
              <a:t> </a:t>
            </a:r>
            <a:r>
              <a:rPr lang="vi-VN" sz="2000" dirty="0">
                <a:solidFill>
                  <a:schemeClr val="tx2"/>
                </a:solidFill>
                <a:latin typeface="Arial" panose="020B0604020202020204" pitchFamily="34" charset="0"/>
                <a:cs typeface="Arial" panose="020B0604020202020204" pitchFamily="34" charset="0"/>
              </a:rPr>
              <a:t>xuất, trao đổi</a:t>
            </a:r>
            <a:r>
              <a:rPr lang="en-US" sz="2000" dirty="0">
                <a:solidFill>
                  <a:schemeClr val="tx2"/>
                </a:solidFill>
                <a:latin typeface="Arial" panose="020B0604020202020204" pitchFamily="34" charset="0"/>
                <a:cs typeface="Arial" panose="020B0604020202020204" pitchFamily="34" charset="0"/>
              </a:rPr>
              <a:t> </a:t>
            </a:r>
            <a:r>
              <a:rPr lang="en-US" sz="2000" dirty="0" err="1">
                <a:solidFill>
                  <a:schemeClr val="tx2"/>
                </a:solidFill>
                <a:latin typeface="Arial" panose="020B0604020202020204" pitchFamily="34" charset="0"/>
                <a:cs typeface="Arial" panose="020B0604020202020204" pitchFamily="34" charset="0"/>
              </a:rPr>
              <a:t>hàng</a:t>
            </a:r>
            <a:r>
              <a:rPr lang="en-US" sz="2000" dirty="0">
                <a:solidFill>
                  <a:schemeClr val="tx2"/>
                </a:solidFill>
                <a:latin typeface="Arial" panose="020B0604020202020204" pitchFamily="34" charset="0"/>
                <a:cs typeface="Arial" panose="020B0604020202020204" pitchFamily="34" charset="0"/>
              </a:rPr>
              <a:t> </a:t>
            </a:r>
            <a:r>
              <a:rPr lang="en-US" sz="2000" dirty="0" err="1">
                <a:solidFill>
                  <a:schemeClr val="tx2"/>
                </a:solidFill>
                <a:latin typeface="Arial" panose="020B0604020202020204" pitchFamily="34" charset="0"/>
                <a:cs typeface="Arial" panose="020B0604020202020204" pitchFamily="34" charset="0"/>
              </a:rPr>
              <a:t>hóa</a:t>
            </a:r>
            <a:endParaRPr lang="en-US" sz="2000" dirty="0">
              <a:solidFill>
                <a:schemeClr val="tx2"/>
              </a:solidFill>
              <a:latin typeface="Arial" panose="020B0604020202020204" pitchFamily="34" charset="0"/>
              <a:cs typeface="Arial" panose="020B0604020202020204" pitchFamily="34" charset="0"/>
            </a:endParaRPr>
          </a:p>
        </p:txBody>
      </p:sp>
      <p:sp>
        <p:nvSpPr>
          <p:cNvPr id="57" name="Rectangle 5">
            <a:extLst>
              <a:ext uri="{FF2B5EF4-FFF2-40B4-BE49-F238E27FC236}">
                <a16:creationId xmlns="" xmlns:a16="http://schemas.microsoft.com/office/drawing/2014/main" id="{937A64B0-7890-4AE1-81D0-607C6E24A2CC}"/>
              </a:ext>
            </a:extLst>
          </p:cNvPr>
          <p:cNvSpPr>
            <a:spLocks noChangeArrowheads="1"/>
          </p:cNvSpPr>
          <p:nvPr/>
        </p:nvSpPr>
        <p:spPr bwMode="auto">
          <a:xfrm>
            <a:off x="299225" y="3976655"/>
            <a:ext cx="36576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5334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vi-VN"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L</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à </a:t>
            </a:r>
            <a:r>
              <a:rPr lang="en-US" sz="2000" dirty="0" err="1">
                <a:solidFill>
                  <a:srgbClr val="CC0099"/>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99"/>
                </a:solidFill>
                <a:latin typeface="Arial" panose="020B0604020202020204" pitchFamily="34" charset="0"/>
                <a:ea typeface="Times New Roman" panose="02020603050405020304" pitchFamily="18" charset="0"/>
                <a:cs typeface="Arial" panose="020B0604020202020204" pitchFamily="34" charset="0"/>
              </a:rPr>
              <a:t>phạm</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99"/>
                </a:solidFill>
                <a:latin typeface="Arial" panose="020B0604020202020204" pitchFamily="34" charset="0"/>
                <a:ea typeface="Times New Roman" panose="02020603050405020304" pitchFamily="18" charset="0"/>
                <a:cs typeface="Arial" panose="020B0604020202020204" pitchFamily="34" charset="0"/>
              </a:rPr>
              <a:t>trù</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99"/>
                </a:solidFill>
                <a:latin typeface="Arial" panose="020B0604020202020204" pitchFamily="34" charset="0"/>
                <a:ea typeface="Times New Roman" panose="02020603050405020304" pitchFamily="18" charset="0"/>
                <a:cs typeface="Arial" panose="020B0604020202020204" pitchFamily="34" charset="0"/>
              </a:rPr>
              <a:t>lịch</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CC0099"/>
                </a:solidFill>
                <a:latin typeface="Arial" panose="020B0604020202020204" pitchFamily="34" charset="0"/>
                <a:ea typeface="Times New Roman" panose="02020603050405020304" pitchFamily="18" charset="0"/>
                <a:cs typeface="Arial" panose="020B0604020202020204" pitchFamily="34" charset="0"/>
              </a:rPr>
              <a:t>sử</a:t>
            </a:r>
            <a:r>
              <a:rPr lang="en-US" sz="20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p>
        </p:txBody>
      </p:sp>
      <p:pic>
        <p:nvPicPr>
          <p:cNvPr id="58" name="Picture 5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15914281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2"/>
          <p:cNvSpPr>
            <a:spLocks noChangeArrowheads="1"/>
          </p:cNvSpPr>
          <p:nvPr/>
        </p:nvSpPr>
        <p:spPr bwMode="auto">
          <a:xfrm>
            <a:off x="1693026" y="1087272"/>
            <a:ext cx="8567225"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81000" algn="just">
              <a:lnSpc>
                <a:spcPct val="120000"/>
              </a:lnSpc>
              <a:spcBef>
                <a:spcPct val="20000"/>
              </a:spcBef>
              <a:buChar char="•"/>
              <a:tabLst>
                <a:tab pos="762000" algn="l"/>
              </a:tabLst>
              <a:defRPr sz="2800">
                <a:solidFill>
                  <a:schemeClr val="tx1"/>
                </a:solidFill>
                <a:latin typeface="Times New Roman" panose="02020603050405020304" pitchFamily="18" charset="0"/>
              </a:defRPr>
            </a:lvl1pPr>
            <a:lvl2pPr marL="742950" indent="-285750">
              <a:spcBef>
                <a:spcPct val="20000"/>
              </a:spcBef>
              <a:buChar char="–"/>
              <a:tabLst>
                <a:tab pos="762000" algn="l"/>
              </a:tabLst>
              <a:defRPr sz="2800">
                <a:solidFill>
                  <a:schemeClr val="tx1"/>
                </a:solidFill>
                <a:latin typeface="Times New Roman" panose="02020603050405020304" pitchFamily="18" charset="0"/>
              </a:defRPr>
            </a:lvl2pPr>
            <a:lvl3pPr marL="1143000" indent="-228600">
              <a:spcBef>
                <a:spcPct val="20000"/>
              </a:spcBef>
              <a:buChar char="•"/>
              <a:tabLst>
                <a:tab pos="762000" algn="l"/>
              </a:tabLst>
              <a:defRPr sz="2400">
                <a:solidFill>
                  <a:schemeClr val="tx1"/>
                </a:solidFill>
                <a:latin typeface="Times New Roman" panose="02020603050405020304" pitchFamily="18" charset="0"/>
              </a:defRPr>
            </a:lvl3pPr>
            <a:lvl4pPr marL="1600200" indent="-228600">
              <a:spcBef>
                <a:spcPct val="20000"/>
              </a:spcBef>
              <a:buChar char="–"/>
              <a:tabLst>
                <a:tab pos="762000" algn="l"/>
              </a:tabLst>
              <a:defRPr sz="2000">
                <a:solidFill>
                  <a:schemeClr val="tx1"/>
                </a:solidFill>
                <a:latin typeface="Times New Roman" panose="02020603050405020304" pitchFamily="18" charset="0"/>
              </a:defRPr>
            </a:lvl4pPr>
            <a:lvl5pPr marL="2057400" indent="-228600">
              <a:spcBef>
                <a:spcPct val="20000"/>
              </a:spcBef>
              <a:buChar char="»"/>
              <a:tabLst>
                <a:tab pos="7620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Mối</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quan</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hệ</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giữa</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hai</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thuộc</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tính</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của</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hàng</a:t>
            </a:r>
            <a:r>
              <a:rPr lang="en-US" sz="2400" b="1" dirty="0">
                <a:solidFill>
                  <a:srgbClr val="C00000"/>
                </a:solidFill>
                <a:latin typeface="Abel"/>
                <a:cs typeface="Times New Roman" panose="02020603050405020304" pitchFamily="18" charset="0"/>
              </a:rPr>
              <a:t> </a:t>
            </a:r>
            <a:r>
              <a:rPr lang="en-US" sz="2400" b="1" dirty="0" err="1">
                <a:solidFill>
                  <a:srgbClr val="C00000"/>
                </a:solidFill>
                <a:latin typeface="Abel"/>
                <a:cs typeface="Times New Roman" panose="02020603050405020304" pitchFamily="18" charset="0"/>
              </a:rPr>
              <a:t>hoá</a:t>
            </a:r>
            <a:r>
              <a:rPr lang="en-US" sz="2400" b="1" dirty="0">
                <a:solidFill>
                  <a:srgbClr val="C00000"/>
                </a:solidFill>
                <a:latin typeface="Abel"/>
                <a:cs typeface="Times New Roman" panose="02020603050405020304" pitchFamily="18" charset="0"/>
              </a:rPr>
              <a:t> </a:t>
            </a:r>
          </a:p>
        </p:txBody>
      </p:sp>
      <p:sp>
        <p:nvSpPr>
          <p:cNvPr id="4" name="Oval 2"/>
          <p:cNvSpPr>
            <a:spLocks noChangeArrowheads="1"/>
          </p:cNvSpPr>
          <p:nvPr/>
        </p:nvSpPr>
        <p:spPr bwMode="auto">
          <a:xfrm>
            <a:off x="790575" y="1832539"/>
            <a:ext cx="2452689" cy="4178300"/>
          </a:xfrm>
          <a:prstGeom prst="ellipse">
            <a:avLst/>
          </a:prstGeom>
          <a:solidFill>
            <a:schemeClr val="bg1"/>
          </a:solidFill>
          <a:ln w="9525">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M</a:t>
            </a:r>
            <a:r>
              <a:rPr lang="en-US" altLang="en-US" sz="2400" b="1" dirty="0">
                <a:solidFill>
                  <a:srgbClr val="0070C0"/>
                </a:solidFill>
                <a:latin typeface="Arial" panose="020B0604020202020204" pitchFamily="34" charset="0"/>
              </a:rPr>
              <a:t>ỐI </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QUAN</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H</a:t>
            </a:r>
            <a:r>
              <a:rPr lang="en-US" altLang="en-US" sz="2400" b="1" dirty="0">
                <a:solidFill>
                  <a:srgbClr val="0070C0"/>
                </a:solidFill>
                <a:latin typeface="Arial" panose="020B0604020202020204" pitchFamily="34" charset="0"/>
              </a:rPr>
              <a:t>Ệ</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GI</a:t>
            </a:r>
            <a:r>
              <a:rPr lang="en-US" altLang="en-US" sz="2400" b="1" dirty="0">
                <a:solidFill>
                  <a:srgbClr val="0070C0"/>
                </a:solidFill>
                <a:latin typeface="Arial" panose="020B0604020202020204" pitchFamily="34" charset="0"/>
              </a:rPr>
              <a:t>ỮA</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HAI </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THU</a:t>
            </a:r>
            <a:r>
              <a:rPr lang="en-US" altLang="en-US" sz="2400" b="1" dirty="0">
                <a:solidFill>
                  <a:srgbClr val="0070C0"/>
                </a:solidFill>
                <a:latin typeface="Arial" panose="020B0604020202020204" pitchFamily="34" charset="0"/>
              </a:rPr>
              <a:t>ỘC</a:t>
            </a:r>
          </a:p>
          <a:p>
            <a:pPr algn="ctr" defTabSz="914400" fontAlgn="base">
              <a:lnSpc>
                <a:spcPct val="100000"/>
              </a:lnSpc>
              <a:spcBef>
                <a:spcPct val="0"/>
              </a:spcBef>
              <a:spcAft>
                <a:spcPct val="0"/>
              </a:spcAft>
              <a:buNone/>
            </a:pPr>
            <a:r>
              <a:rPr lang="en-US" altLang="en-US" sz="2400" b="1" dirty="0">
                <a:solidFill>
                  <a:srgbClr val="0070C0"/>
                </a:solidFill>
                <a:latin typeface="Arial" panose="020B0604020202020204" pitchFamily="34" charset="0"/>
              </a:rPr>
              <a:t> TÍNH</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C</a:t>
            </a:r>
            <a:r>
              <a:rPr lang="en-US" altLang="en-US" sz="2400" b="1" dirty="0">
                <a:solidFill>
                  <a:srgbClr val="0070C0"/>
                </a:solidFill>
                <a:latin typeface="Arial" panose="020B0604020202020204" pitchFamily="34" charset="0"/>
              </a:rPr>
              <a:t>ỦA</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H</a:t>
            </a:r>
            <a:r>
              <a:rPr lang="en-US" altLang="en-US" sz="2400" b="1" dirty="0">
                <a:solidFill>
                  <a:srgbClr val="0070C0"/>
                </a:solidFill>
                <a:latin typeface="Arial" panose="020B0604020202020204" pitchFamily="34" charset="0"/>
              </a:rPr>
              <a:t>ÀNG</a:t>
            </a:r>
          </a:p>
          <a:p>
            <a:pPr algn="ctr" defTabSz="914400" fontAlgn="base">
              <a:lnSpc>
                <a:spcPct val="100000"/>
              </a:lnSpc>
              <a:spcBef>
                <a:spcPct val="0"/>
              </a:spcBef>
              <a:spcAft>
                <a:spcPct val="0"/>
              </a:spcAft>
              <a:buNone/>
            </a:pPr>
            <a:r>
              <a:rPr lang="en-AU" altLang="en-US" sz="2400" b="1" dirty="0">
                <a:solidFill>
                  <a:srgbClr val="0070C0"/>
                </a:solidFill>
                <a:latin typeface="Arial" panose="020B0604020202020204" pitchFamily="34" charset="0"/>
              </a:rPr>
              <a:t>HO</a:t>
            </a:r>
            <a:r>
              <a:rPr lang="en-US" altLang="en-US" sz="2400" b="1" dirty="0">
                <a:solidFill>
                  <a:srgbClr val="0070C0"/>
                </a:solidFill>
                <a:latin typeface="Arial" panose="020B0604020202020204" pitchFamily="34" charset="0"/>
              </a:rPr>
              <a:t>Á</a:t>
            </a:r>
          </a:p>
        </p:txBody>
      </p:sp>
      <p:sp>
        <p:nvSpPr>
          <p:cNvPr id="5" name="Oval 3"/>
          <p:cNvSpPr>
            <a:spLocks noChangeArrowheads="1"/>
          </p:cNvSpPr>
          <p:nvPr/>
        </p:nvSpPr>
        <p:spPr bwMode="auto">
          <a:xfrm>
            <a:off x="3902075" y="1566459"/>
            <a:ext cx="1371600" cy="1938338"/>
          </a:xfrm>
          <a:prstGeom prst="ellipse">
            <a:avLst/>
          </a:prstGeom>
          <a:solidFill>
            <a:schemeClr val="bg1"/>
          </a:solidFill>
          <a:ln w="9525">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AU" altLang="en-US" sz="2400" b="1" dirty="0">
                <a:solidFill>
                  <a:srgbClr val="0033CC"/>
                </a:solidFill>
                <a:latin typeface="Arial" panose="020B0604020202020204" pitchFamily="34" charset="0"/>
              </a:rPr>
              <a:t>TH</a:t>
            </a:r>
            <a:r>
              <a:rPr lang="en-US" altLang="en-US" sz="2400" b="1" dirty="0">
                <a:solidFill>
                  <a:srgbClr val="0033CC"/>
                </a:solidFill>
                <a:latin typeface="Arial" panose="020B0604020202020204" pitchFamily="34" charset="0"/>
              </a:rPr>
              <a:t>ỐNG</a:t>
            </a:r>
          </a:p>
          <a:p>
            <a:pPr algn="ctr" defTabSz="914400" fontAlgn="base">
              <a:lnSpc>
                <a:spcPct val="140000"/>
              </a:lnSpc>
              <a:spcBef>
                <a:spcPct val="0"/>
              </a:spcBef>
              <a:spcAft>
                <a:spcPct val="0"/>
              </a:spcAft>
              <a:buNone/>
            </a:pPr>
            <a:r>
              <a:rPr lang="en-AU" altLang="en-US" sz="2400" b="1" dirty="0">
                <a:solidFill>
                  <a:srgbClr val="0033CC"/>
                </a:solidFill>
                <a:latin typeface="Arial" panose="020B0604020202020204" pitchFamily="34" charset="0"/>
              </a:rPr>
              <a:t>NH</a:t>
            </a:r>
            <a:r>
              <a:rPr lang="en-US" altLang="en-US" sz="2400" b="1" dirty="0">
                <a:solidFill>
                  <a:srgbClr val="0033CC"/>
                </a:solidFill>
                <a:latin typeface="Arial" panose="020B0604020202020204" pitchFamily="34" charset="0"/>
              </a:rPr>
              <a:t>ẤT</a:t>
            </a:r>
          </a:p>
        </p:txBody>
      </p:sp>
      <p:sp>
        <p:nvSpPr>
          <p:cNvPr id="6" name="Oval 4"/>
          <p:cNvSpPr>
            <a:spLocks noChangeArrowheads="1"/>
          </p:cNvSpPr>
          <p:nvPr/>
        </p:nvSpPr>
        <p:spPr bwMode="auto">
          <a:xfrm>
            <a:off x="3897313" y="3676649"/>
            <a:ext cx="1376362" cy="2247901"/>
          </a:xfrm>
          <a:prstGeom prst="ellipse">
            <a:avLst/>
          </a:prstGeom>
          <a:solidFill>
            <a:schemeClr val="bg1"/>
          </a:solidFill>
          <a:ln w="9525">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AU" altLang="en-US" sz="2400" b="1" dirty="0">
                <a:solidFill>
                  <a:srgbClr val="CC0099"/>
                </a:solidFill>
                <a:latin typeface="Arial" panose="020B0604020202020204" pitchFamily="34" charset="0"/>
              </a:rPr>
              <a:t>M</a:t>
            </a:r>
            <a:r>
              <a:rPr lang="en-US" altLang="en-US" sz="2400" b="1" dirty="0">
                <a:solidFill>
                  <a:srgbClr val="CC0099"/>
                </a:solidFill>
                <a:latin typeface="Arial" panose="020B0604020202020204" pitchFamily="34" charset="0"/>
              </a:rPr>
              <a:t>ÂU </a:t>
            </a:r>
          </a:p>
          <a:p>
            <a:pPr algn="ctr" defTabSz="914400" fontAlgn="base">
              <a:lnSpc>
                <a:spcPct val="150000"/>
              </a:lnSpc>
              <a:spcBef>
                <a:spcPct val="0"/>
              </a:spcBef>
              <a:spcAft>
                <a:spcPct val="0"/>
              </a:spcAft>
              <a:buNone/>
            </a:pPr>
            <a:r>
              <a:rPr lang="en-US" altLang="en-US" sz="2400" b="1" dirty="0">
                <a:solidFill>
                  <a:srgbClr val="CC0099"/>
                </a:solidFill>
                <a:latin typeface="Arial" panose="020B0604020202020204" pitchFamily="34" charset="0"/>
              </a:rPr>
              <a:t>THUẪN</a:t>
            </a:r>
          </a:p>
        </p:txBody>
      </p:sp>
      <p:sp>
        <p:nvSpPr>
          <p:cNvPr id="7" name="Rectangle 5"/>
          <p:cNvSpPr>
            <a:spLocks noChangeArrowheads="1"/>
          </p:cNvSpPr>
          <p:nvPr/>
        </p:nvSpPr>
        <p:spPr bwMode="auto">
          <a:xfrm>
            <a:off x="5791200" y="1832539"/>
            <a:ext cx="4740275" cy="911225"/>
          </a:xfrm>
          <a:prstGeom prst="rect">
            <a:avLst/>
          </a:prstGeom>
          <a:solidFill>
            <a:schemeClr val="bg1"/>
          </a:solidFill>
          <a:ln w="9525">
            <a:solidFill>
              <a:schemeClr val="tx1"/>
            </a:solidFill>
            <a:miter lim="800000"/>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AU" altLang="en-US" sz="2000" dirty="0">
                <a:solidFill>
                  <a:srgbClr val="00B050"/>
                </a:solidFill>
                <a:latin typeface="Arial" panose="020B0604020202020204" pitchFamily="34" charset="0"/>
              </a:rPr>
              <a:t>C</a:t>
            </a:r>
            <a:r>
              <a:rPr lang="en-US" altLang="en-US" sz="2000" dirty="0" err="1">
                <a:solidFill>
                  <a:srgbClr val="00B050"/>
                </a:solidFill>
                <a:latin typeface="Arial" panose="020B0604020202020204" pitchFamily="34" charset="0"/>
              </a:rPr>
              <a:t>ùng</a:t>
            </a:r>
            <a:r>
              <a:rPr lang="en-US" altLang="en-US" sz="2000" dirty="0">
                <a:solidFill>
                  <a:srgbClr val="00B050"/>
                </a:solidFill>
                <a:latin typeface="Arial" panose="020B0604020202020204" pitchFamily="34" charset="0"/>
              </a:rPr>
              <a:t> </a:t>
            </a:r>
            <a:r>
              <a:rPr lang="en-US" altLang="en-US" sz="2000" dirty="0" err="1">
                <a:solidFill>
                  <a:srgbClr val="00B050"/>
                </a:solidFill>
                <a:latin typeface="Arial" panose="020B0604020202020204" pitchFamily="34" charset="0"/>
              </a:rPr>
              <a:t>tồn</a:t>
            </a:r>
            <a:r>
              <a:rPr lang="en-US" altLang="en-US" sz="2000" dirty="0">
                <a:solidFill>
                  <a:srgbClr val="00B050"/>
                </a:solidFill>
                <a:latin typeface="Arial" panose="020B0604020202020204" pitchFamily="34" charset="0"/>
              </a:rPr>
              <a:t> </a:t>
            </a:r>
            <a:r>
              <a:rPr lang="en-US" altLang="en-US" sz="2000" dirty="0" err="1">
                <a:solidFill>
                  <a:srgbClr val="00B050"/>
                </a:solidFill>
                <a:latin typeface="Arial" panose="020B0604020202020204" pitchFamily="34" charset="0"/>
              </a:rPr>
              <a:t>tại</a:t>
            </a:r>
            <a:r>
              <a:rPr lang="en-US" altLang="en-US" sz="2000" dirty="0">
                <a:solidFill>
                  <a:srgbClr val="00B050"/>
                </a:solidFill>
                <a:latin typeface="Arial" panose="020B0604020202020204" pitchFamily="34" charset="0"/>
              </a:rPr>
              <a:t> </a:t>
            </a:r>
            <a:r>
              <a:rPr lang="en-US" altLang="en-US" sz="2000" dirty="0" err="1">
                <a:solidFill>
                  <a:srgbClr val="00B050"/>
                </a:solidFill>
                <a:latin typeface="Arial" panose="020B0604020202020204" pitchFamily="34" charset="0"/>
              </a:rPr>
              <a:t>trong</a:t>
            </a:r>
            <a:r>
              <a:rPr lang="en-US" altLang="en-US" sz="2000" dirty="0">
                <a:solidFill>
                  <a:srgbClr val="00B050"/>
                </a:solidFill>
                <a:latin typeface="Arial" panose="020B0604020202020204" pitchFamily="34" charset="0"/>
              </a:rPr>
              <a:t> </a:t>
            </a:r>
            <a:r>
              <a:rPr lang="en-US" altLang="en-US" sz="2000" dirty="0" err="1">
                <a:solidFill>
                  <a:srgbClr val="00B050"/>
                </a:solidFill>
                <a:latin typeface="Arial" panose="020B0604020202020204" pitchFamily="34" charset="0"/>
              </a:rPr>
              <a:t>một</a:t>
            </a:r>
            <a:r>
              <a:rPr lang="en-US" altLang="en-US" sz="2000" dirty="0">
                <a:solidFill>
                  <a:srgbClr val="00B050"/>
                </a:solidFill>
                <a:latin typeface="Arial" panose="020B0604020202020204" pitchFamily="34" charset="0"/>
              </a:rPr>
              <a:t> </a:t>
            </a:r>
            <a:r>
              <a:rPr lang="en-US" altLang="en-US" sz="2000" dirty="0" err="1">
                <a:solidFill>
                  <a:srgbClr val="00B050"/>
                </a:solidFill>
                <a:latin typeface="Arial" panose="020B0604020202020204" pitchFamily="34" charset="0"/>
              </a:rPr>
              <a:t>hàng</a:t>
            </a:r>
            <a:r>
              <a:rPr lang="en-US" altLang="en-US" sz="2000" dirty="0">
                <a:solidFill>
                  <a:srgbClr val="00B050"/>
                </a:solidFill>
                <a:latin typeface="Arial" panose="020B0604020202020204" pitchFamily="34" charset="0"/>
              </a:rPr>
              <a:t> </a:t>
            </a:r>
            <a:r>
              <a:rPr lang="en-US" altLang="en-US" sz="2000" dirty="0" err="1">
                <a:solidFill>
                  <a:srgbClr val="00B050"/>
                </a:solidFill>
                <a:latin typeface="Arial" panose="020B0604020202020204" pitchFamily="34" charset="0"/>
              </a:rPr>
              <a:t>hoá</a:t>
            </a:r>
            <a:endParaRPr lang="en-US" altLang="en-US" sz="2000" dirty="0">
              <a:solidFill>
                <a:srgbClr val="00B050"/>
              </a:solidFill>
              <a:latin typeface="Arial" panose="020B0604020202020204" pitchFamily="34" charset="0"/>
            </a:endParaRPr>
          </a:p>
        </p:txBody>
      </p:sp>
      <p:sp>
        <p:nvSpPr>
          <p:cNvPr id="8" name="Rectangle 6"/>
          <p:cNvSpPr>
            <a:spLocks noChangeArrowheads="1"/>
          </p:cNvSpPr>
          <p:nvPr/>
        </p:nvSpPr>
        <p:spPr bwMode="auto">
          <a:xfrm>
            <a:off x="5791200" y="3145069"/>
            <a:ext cx="4724400" cy="1404937"/>
          </a:xfrm>
          <a:prstGeom prst="rect">
            <a:avLst/>
          </a:prstGeom>
          <a:solidFill>
            <a:schemeClr val="bg1"/>
          </a:solidFill>
          <a:ln w="9525">
            <a:solidFill>
              <a:schemeClr val="tx1"/>
            </a:solidFill>
            <a:miter lim="800000"/>
            <a:headEnd/>
            <a:tailEnd/>
          </a:ln>
        </p:spPr>
        <p:txBody>
          <a:bodyPr wrap="none" anchor="ct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457200" lvl="1" algn="just" defTabSz="914400" fontAlgn="base">
              <a:spcAft>
                <a:spcPct val="0"/>
              </a:spcAft>
              <a:buNone/>
            </a:pPr>
            <a:endParaRPr lang="en-US" altLang="en-US" sz="2000">
              <a:solidFill>
                <a:srgbClr val="FFFFFF"/>
              </a:solidFill>
              <a:latin typeface="Arial" panose="020B0604020202020204" pitchFamily="34" charset="0"/>
            </a:endParaRPr>
          </a:p>
        </p:txBody>
      </p:sp>
      <p:sp>
        <p:nvSpPr>
          <p:cNvPr id="9" name="Rectangle 7"/>
          <p:cNvSpPr>
            <a:spLocks noChangeArrowheads="1"/>
          </p:cNvSpPr>
          <p:nvPr/>
        </p:nvSpPr>
        <p:spPr bwMode="auto">
          <a:xfrm>
            <a:off x="5775326" y="4800600"/>
            <a:ext cx="4740275" cy="1371600"/>
          </a:xfrm>
          <a:prstGeom prst="rect">
            <a:avLst/>
          </a:prstGeom>
          <a:solidFill>
            <a:schemeClr val="bg1"/>
          </a:solidFill>
          <a:ln w="9525">
            <a:solidFill>
              <a:schemeClr val="tx1"/>
            </a:solidFill>
            <a:miter lim="800000"/>
            <a:headEnd/>
            <a:tailEnd/>
          </a:ln>
        </p:spPr>
        <p:txBody>
          <a:bodyPr wrap="none" anchor="ct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457200" lvl="1" algn="ctr" defTabSz="914400" fontAlgn="base">
              <a:spcAft>
                <a:spcPct val="0"/>
              </a:spcAft>
              <a:buNone/>
            </a:pPr>
            <a:endParaRPr lang="en-US" altLang="en-US" sz="2400">
              <a:solidFill>
                <a:srgbClr val="FFFFFF"/>
              </a:solidFill>
              <a:latin typeface="Arial" panose="020B0604020202020204" pitchFamily="34" charset="0"/>
            </a:endParaRPr>
          </a:p>
        </p:txBody>
      </p:sp>
      <p:cxnSp>
        <p:nvCxnSpPr>
          <p:cNvPr id="11" name="Straight Arrow Connector 10"/>
          <p:cNvCxnSpPr>
            <a:stCxn id="6" idx="6"/>
            <a:endCxn id="9" idx="1"/>
          </p:cNvCxnSpPr>
          <p:nvPr/>
        </p:nvCxnSpPr>
        <p:spPr>
          <a:xfrm>
            <a:off x="5273675" y="4800600"/>
            <a:ext cx="501651" cy="685800"/>
          </a:xfrm>
          <a:prstGeom prst="straightConnector1">
            <a:avLst/>
          </a:prstGeom>
          <a:ln>
            <a:solidFill>
              <a:srgbClr val="C00000"/>
            </a:solidFill>
            <a:tailEnd type="triangle"/>
          </a:ln>
        </p:spPr>
        <p:style>
          <a:lnRef idx="1">
            <a:schemeClr val="accent2"/>
          </a:lnRef>
          <a:fillRef idx="0">
            <a:schemeClr val="accent2"/>
          </a:fillRef>
          <a:effectRef idx="0">
            <a:schemeClr val="accent2"/>
          </a:effectRef>
          <a:fontRef idx="minor">
            <a:schemeClr val="tx1"/>
          </a:fontRef>
        </p:style>
      </p:cxnSp>
      <p:cxnSp>
        <p:nvCxnSpPr>
          <p:cNvPr id="13" name="Straight Arrow Connector 12"/>
          <p:cNvCxnSpPr>
            <a:stCxn id="6" idx="6"/>
            <a:endCxn id="8" idx="1"/>
          </p:cNvCxnSpPr>
          <p:nvPr/>
        </p:nvCxnSpPr>
        <p:spPr>
          <a:xfrm flipV="1">
            <a:off x="5273675" y="3847538"/>
            <a:ext cx="517525" cy="953062"/>
          </a:xfrm>
          <a:prstGeom prst="straightConnector1">
            <a:avLst/>
          </a:prstGeom>
          <a:ln>
            <a:solidFill>
              <a:srgbClr val="C00000"/>
            </a:solidFill>
            <a:tailEnd type="triangle"/>
          </a:ln>
        </p:spPr>
        <p:style>
          <a:lnRef idx="1">
            <a:schemeClr val="dk1"/>
          </a:lnRef>
          <a:fillRef idx="0">
            <a:schemeClr val="dk1"/>
          </a:fillRef>
          <a:effectRef idx="0">
            <a:schemeClr val="dk1"/>
          </a:effectRef>
          <a:fontRef idx="minor">
            <a:schemeClr val="tx1"/>
          </a:fontRef>
        </p:style>
      </p:cxnSp>
      <p:cxnSp>
        <p:nvCxnSpPr>
          <p:cNvPr id="17" name="Straight Arrow Connector 16"/>
          <p:cNvCxnSpPr/>
          <p:nvPr/>
        </p:nvCxnSpPr>
        <p:spPr>
          <a:xfrm>
            <a:off x="5273675" y="2288151"/>
            <a:ext cx="517525" cy="0"/>
          </a:xfrm>
          <a:prstGeom prst="straightConnector1">
            <a:avLst/>
          </a:prstGeom>
          <a:ln>
            <a:solidFill>
              <a:srgbClr val="C00000"/>
            </a:solidFill>
            <a:tailEnd type="triangle"/>
          </a:ln>
        </p:spPr>
        <p:style>
          <a:lnRef idx="1">
            <a:schemeClr val="dk1"/>
          </a:lnRef>
          <a:fillRef idx="0">
            <a:schemeClr val="dk1"/>
          </a:fillRef>
          <a:effectRef idx="0">
            <a:schemeClr val="dk1"/>
          </a:effectRef>
          <a:fontRef idx="minor">
            <a:schemeClr val="tx1"/>
          </a:fontRef>
        </p:style>
      </p:cxnSp>
      <p:cxnSp>
        <p:nvCxnSpPr>
          <p:cNvPr id="23" name="Straight Arrow Connector 22"/>
          <p:cNvCxnSpPr>
            <a:stCxn id="4" idx="6"/>
            <a:endCxn id="5" idx="3"/>
          </p:cNvCxnSpPr>
          <p:nvPr/>
        </p:nvCxnSpPr>
        <p:spPr>
          <a:xfrm flipV="1">
            <a:off x="3243264" y="3220934"/>
            <a:ext cx="859677" cy="700755"/>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a:stCxn id="4" idx="6"/>
          </p:cNvCxnSpPr>
          <p:nvPr/>
        </p:nvCxnSpPr>
        <p:spPr>
          <a:xfrm>
            <a:off x="3243264" y="3921689"/>
            <a:ext cx="638175" cy="86995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46094" name="Rectangle 26"/>
          <p:cNvSpPr>
            <a:spLocks noChangeArrowheads="1"/>
          </p:cNvSpPr>
          <p:nvPr/>
        </p:nvSpPr>
        <p:spPr bwMode="auto">
          <a:xfrm>
            <a:off x="5775326" y="3167063"/>
            <a:ext cx="4543425" cy="1322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457200" lvl="1" algn="ctr" defTabSz="914400" fontAlgn="base">
              <a:spcAft>
                <a:spcPct val="0"/>
              </a:spcAft>
              <a:buNone/>
            </a:pPr>
            <a:r>
              <a:rPr lang="en-AU" altLang="en-US" sz="2000" dirty="0">
                <a:latin typeface="Arial" panose="020B0604020202020204" pitchFamily="34" charset="0"/>
              </a:rPr>
              <a:t>V</a:t>
            </a:r>
            <a:r>
              <a:rPr lang="en-US" altLang="en-US" sz="2000" dirty="0" err="1">
                <a:latin typeface="Arial" panose="020B0604020202020204" pitchFamily="34" charset="0"/>
              </a:rPr>
              <a:t>ới</a:t>
            </a:r>
            <a:r>
              <a:rPr lang="en-US" altLang="en-US" sz="2000" dirty="0">
                <a:latin typeface="Arial" panose="020B0604020202020204" pitchFamily="34" charset="0"/>
              </a:rPr>
              <a:t> </a:t>
            </a:r>
            <a:r>
              <a:rPr lang="en-US" altLang="en-US" sz="2000" dirty="0" err="1">
                <a:latin typeface="Arial" panose="020B0604020202020204" pitchFamily="34" charset="0"/>
              </a:rPr>
              <a:t>tư</a:t>
            </a:r>
            <a:r>
              <a:rPr lang="en-US" altLang="en-US" sz="2000" dirty="0">
                <a:latin typeface="Arial" panose="020B0604020202020204" pitchFamily="34" charset="0"/>
              </a:rPr>
              <a:t> </a:t>
            </a:r>
            <a:r>
              <a:rPr lang="en-US" altLang="en-US" sz="2000" dirty="0" err="1">
                <a:latin typeface="Arial" panose="020B0604020202020204" pitchFamily="34" charset="0"/>
              </a:rPr>
              <a:t>cách</a:t>
            </a:r>
            <a:r>
              <a:rPr lang="en-US" altLang="en-US" sz="2000" dirty="0">
                <a:latin typeface="Arial" panose="020B0604020202020204" pitchFamily="34" charset="0"/>
              </a:rPr>
              <a:t> </a:t>
            </a:r>
            <a:r>
              <a:rPr lang="en-US" altLang="en-US" sz="2000" dirty="0" err="1">
                <a:latin typeface="Arial" panose="020B0604020202020204" pitchFamily="34" charset="0"/>
              </a:rPr>
              <a:t>là</a:t>
            </a:r>
            <a:r>
              <a:rPr lang="en-US" altLang="en-US" sz="2000" dirty="0">
                <a:latin typeface="Arial" panose="020B0604020202020204" pitchFamily="34" charset="0"/>
              </a:rPr>
              <a:t> GTSD, </a:t>
            </a:r>
            <a:r>
              <a:rPr lang="en-US" altLang="en-US" sz="2000" dirty="0" err="1">
                <a:latin typeface="Arial" panose="020B0604020202020204" pitchFamily="34" charset="0"/>
              </a:rPr>
              <a:t>các</a:t>
            </a:r>
            <a:r>
              <a:rPr lang="en-US" altLang="en-US" sz="2000" dirty="0">
                <a:latin typeface="Arial" panose="020B0604020202020204" pitchFamily="34" charset="0"/>
              </a:rPr>
              <a:t> HH </a:t>
            </a:r>
            <a:r>
              <a:rPr lang="en-US" altLang="en-US" sz="2000" dirty="0" err="1">
                <a:latin typeface="Arial" panose="020B0604020202020204" pitchFamily="34" charset="0"/>
              </a:rPr>
              <a:t>không</a:t>
            </a:r>
            <a:r>
              <a:rPr lang="en-US" altLang="en-US" sz="2000" dirty="0">
                <a:latin typeface="Arial" panose="020B0604020202020204" pitchFamily="34" charset="0"/>
              </a:rPr>
              <a:t> </a:t>
            </a:r>
            <a:r>
              <a:rPr lang="en-US" altLang="en-US" sz="2000" dirty="0" err="1">
                <a:latin typeface="Arial" panose="020B0604020202020204" pitchFamily="34" charset="0"/>
              </a:rPr>
              <a:t>đồng</a:t>
            </a:r>
            <a:r>
              <a:rPr lang="en-US" altLang="en-US" sz="2000" dirty="0">
                <a:latin typeface="Arial" panose="020B0604020202020204" pitchFamily="34" charset="0"/>
              </a:rPr>
              <a:t> </a:t>
            </a:r>
            <a:r>
              <a:rPr lang="en-US" altLang="en-US" sz="2000" dirty="0" err="1">
                <a:latin typeface="Arial" panose="020B0604020202020204" pitchFamily="34" charset="0"/>
              </a:rPr>
              <a:t>nhất</a:t>
            </a:r>
            <a:r>
              <a:rPr lang="en-US" altLang="en-US" sz="2000" dirty="0">
                <a:latin typeface="Arial" panose="020B0604020202020204" pitchFamily="34" charset="0"/>
              </a:rPr>
              <a:t> </a:t>
            </a:r>
            <a:r>
              <a:rPr lang="en-US" altLang="en-US" sz="2000" dirty="0" err="1">
                <a:latin typeface="Arial" panose="020B0604020202020204" pitchFamily="34" charset="0"/>
              </a:rPr>
              <a:t>về</a:t>
            </a:r>
            <a:r>
              <a:rPr lang="en-US" altLang="en-US" sz="2000" dirty="0">
                <a:latin typeface="Arial" panose="020B0604020202020204" pitchFamily="34" charset="0"/>
              </a:rPr>
              <a:t> </a:t>
            </a:r>
            <a:r>
              <a:rPr lang="en-US" altLang="en-US" sz="2000" dirty="0" err="1">
                <a:latin typeface="Arial" panose="020B0604020202020204" pitchFamily="34" charset="0"/>
              </a:rPr>
              <a:t>chất</a:t>
            </a:r>
            <a:r>
              <a:rPr lang="en-US" altLang="en-US" sz="2000" dirty="0">
                <a:latin typeface="Arial" panose="020B0604020202020204" pitchFamily="34" charset="0"/>
              </a:rPr>
              <a:t>, </a:t>
            </a:r>
            <a:r>
              <a:rPr lang="en-US" altLang="en-US" sz="2000" dirty="0" err="1">
                <a:latin typeface="Arial" panose="020B0604020202020204" pitchFamily="34" charset="0"/>
              </a:rPr>
              <a:t>nhưng</a:t>
            </a:r>
            <a:r>
              <a:rPr lang="en-US" altLang="en-US" sz="2000" dirty="0">
                <a:latin typeface="Arial" panose="020B0604020202020204" pitchFamily="34" charset="0"/>
              </a:rPr>
              <a:t> </a:t>
            </a:r>
            <a:r>
              <a:rPr lang="en-US" altLang="en-US" sz="2000" dirty="0" err="1">
                <a:latin typeface="Arial" panose="020B0604020202020204" pitchFamily="34" charset="0"/>
              </a:rPr>
              <a:t>với</a:t>
            </a:r>
            <a:r>
              <a:rPr lang="en-US" altLang="en-US" sz="2000" dirty="0">
                <a:latin typeface="Arial" panose="020B0604020202020204" pitchFamily="34" charset="0"/>
              </a:rPr>
              <a:t> </a:t>
            </a:r>
            <a:r>
              <a:rPr lang="en-US" altLang="en-US" sz="2000" dirty="0" err="1">
                <a:latin typeface="Arial" panose="020B0604020202020204" pitchFamily="34" charset="0"/>
              </a:rPr>
              <a:t>tư</a:t>
            </a:r>
            <a:r>
              <a:rPr lang="en-US" altLang="en-US" sz="2000" dirty="0">
                <a:latin typeface="Arial" panose="020B0604020202020204" pitchFamily="34" charset="0"/>
              </a:rPr>
              <a:t> </a:t>
            </a:r>
            <a:r>
              <a:rPr lang="en-US" altLang="en-US" sz="2000" dirty="0" err="1">
                <a:latin typeface="Arial" panose="020B0604020202020204" pitchFamily="34" charset="0"/>
              </a:rPr>
              <a:t>cách</a:t>
            </a:r>
            <a:r>
              <a:rPr lang="en-US" altLang="en-US" sz="2000" dirty="0">
                <a:latin typeface="Arial" panose="020B0604020202020204" pitchFamily="34" charset="0"/>
              </a:rPr>
              <a:t> GT, </a:t>
            </a:r>
            <a:r>
              <a:rPr lang="en-US" altLang="en-US" sz="2000" dirty="0" err="1">
                <a:latin typeface="Arial" panose="020B0604020202020204" pitchFamily="34" charset="0"/>
              </a:rPr>
              <a:t>các</a:t>
            </a:r>
            <a:r>
              <a:rPr lang="en-US" altLang="en-US" sz="2000" dirty="0">
                <a:latin typeface="Arial" panose="020B0604020202020204" pitchFamily="34" charset="0"/>
              </a:rPr>
              <a:t> HH </a:t>
            </a:r>
            <a:r>
              <a:rPr lang="en-US" altLang="en-US" sz="2000" dirty="0" err="1">
                <a:latin typeface="Arial" panose="020B0604020202020204" pitchFamily="34" charset="0"/>
              </a:rPr>
              <a:t>đều</a:t>
            </a:r>
            <a:r>
              <a:rPr lang="en-US" altLang="en-US" sz="2000" dirty="0">
                <a:latin typeface="Arial" panose="020B0604020202020204" pitchFamily="34" charset="0"/>
              </a:rPr>
              <a:t> </a:t>
            </a:r>
            <a:r>
              <a:rPr lang="en-US" altLang="en-US" sz="2000" dirty="0" err="1">
                <a:latin typeface="Arial" panose="020B0604020202020204" pitchFamily="34" charset="0"/>
              </a:rPr>
              <a:t>là</a:t>
            </a:r>
            <a:r>
              <a:rPr lang="en-US" altLang="en-US" sz="2000" dirty="0">
                <a:latin typeface="Arial" panose="020B0604020202020204" pitchFamily="34" charset="0"/>
              </a:rPr>
              <a:t> </a:t>
            </a:r>
            <a:r>
              <a:rPr lang="en-US" altLang="en-US" sz="2000" dirty="0" err="1">
                <a:latin typeface="Arial" panose="020B0604020202020204" pitchFamily="34" charset="0"/>
              </a:rPr>
              <a:t>sự</a:t>
            </a:r>
            <a:r>
              <a:rPr lang="en-US" altLang="en-US" sz="2000" dirty="0">
                <a:latin typeface="Arial" panose="020B0604020202020204" pitchFamily="34" charset="0"/>
              </a:rPr>
              <a:t> </a:t>
            </a:r>
            <a:r>
              <a:rPr lang="en-US" altLang="en-US" sz="2000" dirty="0" err="1">
                <a:latin typeface="Arial" panose="020B0604020202020204" pitchFamily="34" charset="0"/>
              </a:rPr>
              <a:t>kết</a:t>
            </a:r>
            <a:r>
              <a:rPr lang="en-US" altLang="en-US" sz="2000" dirty="0">
                <a:latin typeface="Arial" panose="020B0604020202020204" pitchFamily="34" charset="0"/>
              </a:rPr>
              <a:t> </a:t>
            </a:r>
            <a:r>
              <a:rPr lang="en-US" altLang="en-US" sz="2000" dirty="0" err="1">
                <a:latin typeface="Arial" panose="020B0604020202020204" pitchFamily="34" charset="0"/>
              </a:rPr>
              <a:t>tinh</a:t>
            </a:r>
            <a:r>
              <a:rPr lang="en-US" altLang="en-US" sz="2000" dirty="0">
                <a:latin typeface="Arial" panose="020B0604020202020204" pitchFamily="34" charset="0"/>
              </a:rPr>
              <a:t> </a:t>
            </a:r>
            <a:r>
              <a:rPr lang="en-US" altLang="en-US" sz="2000" dirty="0" err="1">
                <a:latin typeface="Arial" panose="020B0604020202020204" pitchFamily="34" charset="0"/>
              </a:rPr>
              <a:t>của</a:t>
            </a:r>
            <a:r>
              <a:rPr lang="en-US" altLang="en-US" sz="2000" dirty="0">
                <a:latin typeface="Arial" panose="020B0604020202020204" pitchFamily="34" charset="0"/>
              </a:rPr>
              <a:t> </a:t>
            </a:r>
            <a:r>
              <a:rPr lang="en-US" altLang="en-US" sz="2000" dirty="0" err="1">
                <a:latin typeface="Arial" panose="020B0604020202020204" pitchFamily="34" charset="0"/>
              </a:rPr>
              <a:t>lao</a:t>
            </a:r>
            <a:r>
              <a:rPr lang="en-US" altLang="en-US" sz="2000" dirty="0">
                <a:latin typeface="Arial" panose="020B0604020202020204" pitchFamily="34" charset="0"/>
              </a:rPr>
              <a:t> </a:t>
            </a:r>
            <a:r>
              <a:rPr lang="en-US" altLang="en-US" sz="2000" dirty="0" err="1">
                <a:latin typeface="Arial" panose="020B0604020202020204" pitchFamily="34" charset="0"/>
              </a:rPr>
              <a:t>động</a:t>
            </a:r>
            <a:r>
              <a:rPr lang="en-US" altLang="en-US" sz="2000" dirty="0">
                <a:latin typeface="Arial" panose="020B0604020202020204" pitchFamily="34" charset="0"/>
              </a:rPr>
              <a:t> </a:t>
            </a:r>
          </a:p>
        </p:txBody>
      </p:sp>
      <p:sp>
        <p:nvSpPr>
          <p:cNvPr id="46095" name="Rectangle 27"/>
          <p:cNvSpPr>
            <a:spLocks noChangeArrowheads="1"/>
          </p:cNvSpPr>
          <p:nvPr/>
        </p:nvSpPr>
        <p:spPr bwMode="auto">
          <a:xfrm>
            <a:off x="5775326" y="4978400"/>
            <a:ext cx="446722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457200" lvl="1" algn="ctr" defTabSz="914400" fontAlgn="base">
              <a:spcAft>
                <a:spcPct val="0"/>
              </a:spcAft>
              <a:buNone/>
            </a:pPr>
            <a:r>
              <a:rPr lang="en-AU" altLang="en-US" sz="2000" dirty="0" err="1">
                <a:solidFill>
                  <a:srgbClr val="0033CC"/>
                </a:solidFill>
                <a:latin typeface="Arial" panose="020B0604020202020204" pitchFamily="34" charset="0"/>
              </a:rPr>
              <a:t>Qu</a:t>
            </a:r>
            <a:r>
              <a:rPr lang="en-US" altLang="en-US" sz="2000" dirty="0">
                <a:solidFill>
                  <a:srgbClr val="0033CC"/>
                </a:solidFill>
                <a:latin typeface="Arial" panose="020B0604020202020204" pitchFamily="34" charset="0"/>
              </a:rPr>
              <a:t>á </a:t>
            </a:r>
            <a:r>
              <a:rPr lang="en-US" altLang="en-US" sz="2000" dirty="0" err="1">
                <a:solidFill>
                  <a:srgbClr val="0033CC"/>
                </a:solidFill>
                <a:latin typeface="Arial" panose="020B0604020202020204" pitchFamily="34" charset="0"/>
              </a:rPr>
              <a:t>trình</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thực</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hiện</a:t>
            </a:r>
            <a:r>
              <a:rPr lang="en-US" altLang="en-US" sz="2000" dirty="0">
                <a:solidFill>
                  <a:srgbClr val="0033CC"/>
                </a:solidFill>
                <a:latin typeface="Arial" panose="020B0604020202020204" pitchFamily="34" charset="0"/>
              </a:rPr>
              <a:t> GTSD </a:t>
            </a:r>
            <a:r>
              <a:rPr lang="en-US" altLang="en-US" sz="2000" dirty="0" err="1">
                <a:solidFill>
                  <a:srgbClr val="0033CC"/>
                </a:solidFill>
                <a:latin typeface="Arial" panose="020B0604020202020204" pitchFamily="34" charset="0"/>
              </a:rPr>
              <a:t>và</a:t>
            </a:r>
            <a:r>
              <a:rPr lang="en-US" altLang="en-US" sz="2000" dirty="0">
                <a:solidFill>
                  <a:srgbClr val="0033CC"/>
                </a:solidFill>
                <a:latin typeface="Arial" panose="020B0604020202020204" pitchFamily="34" charset="0"/>
              </a:rPr>
              <a:t> GT </a:t>
            </a:r>
            <a:r>
              <a:rPr lang="en-US" altLang="en-US" sz="2000" dirty="0" err="1">
                <a:solidFill>
                  <a:srgbClr val="0033CC"/>
                </a:solidFill>
                <a:latin typeface="Arial" panose="020B0604020202020204" pitchFamily="34" charset="0"/>
              </a:rPr>
              <a:t>tách</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rời</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nhau</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cả</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về</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không</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gian</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và</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thời</a:t>
            </a:r>
            <a:r>
              <a:rPr lang="en-US" altLang="en-US" sz="2000" dirty="0">
                <a:solidFill>
                  <a:srgbClr val="0033CC"/>
                </a:solidFill>
                <a:latin typeface="Arial" panose="020B0604020202020204" pitchFamily="34" charset="0"/>
              </a:rPr>
              <a:t> </a:t>
            </a:r>
            <a:r>
              <a:rPr lang="en-US" altLang="en-US" sz="2000" dirty="0" err="1">
                <a:solidFill>
                  <a:srgbClr val="0033CC"/>
                </a:solidFill>
                <a:latin typeface="Arial" panose="020B0604020202020204" pitchFamily="34" charset="0"/>
              </a:rPr>
              <a:t>gian</a:t>
            </a:r>
            <a:endParaRPr lang="en-US" altLang="en-US" sz="2400" dirty="0">
              <a:solidFill>
                <a:srgbClr val="0033CC"/>
              </a:solidFill>
              <a:latin typeface="Arial" panose="020B0604020202020204" pitchFamily="34" charset="0"/>
            </a:endParaRPr>
          </a:p>
        </p:txBody>
      </p:sp>
      <p:pic>
        <p:nvPicPr>
          <p:cNvPr id="18" name="Picture 1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6890592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1202"/>
                                        </p:tgtEl>
                                        <p:attrNameLst>
                                          <p:attrName>style.visibility</p:attrName>
                                        </p:attrNameLst>
                                      </p:cBhvr>
                                      <p:to>
                                        <p:strVal val="visible"/>
                                      </p:to>
                                    </p:set>
                                    <p:anim calcmode="lin" valueType="num">
                                      <p:cBhvr>
                                        <p:cTn id="7" dur="500" fill="hold"/>
                                        <p:tgtEl>
                                          <p:spTgt spid="51202"/>
                                        </p:tgtEl>
                                        <p:attrNameLst>
                                          <p:attrName>ppt_w</p:attrName>
                                        </p:attrNameLst>
                                      </p:cBhvr>
                                      <p:tavLst>
                                        <p:tav tm="0">
                                          <p:val>
                                            <p:fltVal val="0"/>
                                          </p:val>
                                        </p:tav>
                                        <p:tav tm="100000">
                                          <p:val>
                                            <p:strVal val="#ppt_w"/>
                                          </p:val>
                                        </p:tav>
                                      </p:tavLst>
                                    </p:anim>
                                    <p:anim calcmode="lin" valueType="num">
                                      <p:cBhvr>
                                        <p:cTn id="8" dur="500" fill="hold"/>
                                        <p:tgtEl>
                                          <p:spTgt spid="51202"/>
                                        </p:tgtEl>
                                        <p:attrNameLst>
                                          <p:attrName>ppt_h</p:attrName>
                                        </p:attrNameLst>
                                      </p:cBhvr>
                                      <p:tavLst>
                                        <p:tav tm="0">
                                          <p:val>
                                            <p:fltVal val="0"/>
                                          </p:val>
                                        </p:tav>
                                        <p:tav tm="100000">
                                          <p:val>
                                            <p:strVal val="#ppt_h"/>
                                          </p:val>
                                        </p:tav>
                                      </p:tavLst>
                                    </p:anim>
                                    <p:animEffect transition="in" filter="fade">
                                      <p:cBhvr>
                                        <p:cTn id="9" dur="500"/>
                                        <p:tgtEl>
                                          <p:spTgt spid="51202"/>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circle(in)">
                                      <p:cBhvr>
                                        <p:cTn id="14" dur="2000"/>
                                        <p:tgtEl>
                                          <p:spTgt spid="4"/>
                                        </p:tgtEl>
                                      </p:cBhvr>
                                    </p:animEffect>
                                  </p:childTnLst>
                                </p:cTn>
                              </p:par>
                              <p:par>
                                <p:cTn id="15" presetID="6" presetClass="entr" presetSubtype="16"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circle(in)">
                                      <p:cBhvr>
                                        <p:cTn id="17" dur="2000"/>
                                        <p:tgtEl>
                                          <p:spTgt spid="5"/>
                                        </p:tgtEl>
                                      </p:cBhvr>
                                    </p:animEffect>
                                  </p:childTnLst>
                                </p:cTn>
                              </p:par>
                              <p:par>
                                <p:cTn id="18" presetID="6" presetClass="entr" presetSubtype="16"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circle(in)">
                                      <p:cBhvr>
                                        <p:cTn id="20" dur="2000"/>
                                        <p:tgtEl>
                                          <p:spTgt spid="6"/>
                                        </p:tgtEl>
                                      </p:cBhvr>
                                    </p:animEffect>
                                  </p:childTnLst>
                                </p:cTn>
                              </p:par>
                              <p:par>
                                <p:cTn id="21" presetID="6" presetClass="entr" presetSubtype="16"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circle(in)">
                                      <p:cBhvr>
                                        <p:cTn id="23" dur="2000"/>
                                        <p:tgtEl>
                                          <p:spTgt spid="7"/>
                                        </p:tgtEl>
                                      </p:cBhvr>
                                    </p:animEffect>
                                  </p:childTnLst>
                                </p:cTn>
                              </p:par>
                              <p:par>
                                <p:cTn id="24" presetID="6" presetClass="entr" presetSubtype="16"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circle(in)">
                                      <p:cBhvr>
                                        <p:cTn id="26" dur="2000"/>
                                        <p:tgtEl>
                                          <p:spTgt spid="8"/>
                                        </p:tgtEl>
                                      </p:cBhvr>
                                    </p:animEffect>
                                  </p:childTnLst>
                                </p:cTn>
                              </p:par>
                              <p:par>
                                <p:cTn id="27" presetID="6" presetClass="entr" presetSubtype="16" fill="hold" grpId="0" nodeType="with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circle(in)">
                                      <p:cBhvr>
                                        <p:cTn id="29" dur="2000"/>
                                        <p:tgtEl>
                                          <p:spTgt spid="9"/>
                                        </p:tgtEl>
                                      </p:cBhvr>
                                    </p:animEffect>
                                  </p:childTnLst>
                                </p:cTn>
                              </p:par>
                              <p:par>
                                <p:cTn id="30" presetID="6" presetClass="entr" presetSubtype="16" fill="hold" nodeType="with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circle(in)">
                                      <p:cBhvr>
                                        <p:cTn id="32" dur="2000"/>
                                        <p:tgtEl>
                                          <p:spTgt spid="11"/>
                                        </p:tgtEl>
                                      </p:cBhvr>
                                    </p:animEffect>
                                  </p:childTnLst>
                                </p:cTn>
                              </p:par>
                              <p:par>
                                <p:cTn id="33" presetID="6" presetClass="entr" presetSubtype="16" fill="hold"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circle(in)">
                                      <p:cBhvr>
                                        <p:cTn id="35" dur="2000"/>
                                        <p:tgtEl>
                                          <p:spTgt spid="13"/>
                                        </p:tgtEl>
                                      </p:cBhvr>
                                    </p:animEffect>
                                  </p:childTnLst>
                                </p:cTn>
                              </p:par>
                              <p:par>
                                <p:cTn id="36" presetID="6" presetClass="entr" presetSubtype="16" fill="hold" nodeType="with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circle(in)">
                                      <p:cBhvr>
                                        <p:cTn id="38" dur="2000"/>
                                        <p:tgtEl>
                                          <p:spTgt spid="17"/>
                                        </p:tgtEl>
                                      </p:cBhvr>
                                    </p:animEffect>
                                  </p:childTnLst>
                                </p:cTn>
                              </p:par>
                              <p:par>
                                <p:cTn id="39" presetID="6" presetClass="entr" presetSubtype="16" fill="hold"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circle(in)">
                                      <p:cBhvr>
                                        <p:cTn id="41" dur="2000"/>
                                        <p:tgtEl>
                                          <p:spTgt spid="23"/>
                                        </p:tgtEl>
                                      </p:cBhvr>
                                    </p:animEffect>
                                  </p:childTnLst>
                                </p:cTn>
                              </p:par>
                              <p:par>
                                <p:cTn id="42" presetID="6" presetClass="entr" presetSubtype="16" fill="hold" nodeType="with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circle(in)">
                                      <p:cBhvr>
                                        <p:cTn id="44" dur="2000"/>
                                        <p:tgtEl>
                                          <p:spTgt spid="25"/>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46094"/>
                                        </p:tgtEl>
                                        <p:attrNameLst>
                                          <p:attrName>style.visibility</p:attrName>
                                        </p:attrNameLst>
                                      </p:cBhvr>
                                      <p:to>
                                        <p:strVal val="visible"/>
                                      </p:to>
                                    </p:set>
                                    <p:animEffect transition="in" filter="circle(in)">
                                      <p:cBhvr>
                                        <p:cTn id="47" dur="2000"/>
                                        <p:tgtEl>
                                          <p:spTgt spid="46094"/>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46095"/>
                                        </p:tgtEl>
                                        <p:attrNameLst>
                                          <p:attrName>style.visibility</p:attrName>
                                        </p:attrNameLst>
                                      </p:cBhvr>
                                      <p:to>
                                        <p:strVal val="visible"/>
                                      </p:to>
                                    </p:set>
                                    <p:animEffect transition="in" filter="circle(in)">
                                      <p:cBhvr>
                                        <p:cTn id="50" dur="2000"/>
                                        <p:tgtEl>
                                          <p:spTgt spid="460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02" grpId="0" animBg="1"/>
      <p:bldP spid="4" grpId="0" animBg="1"/>
      <p:bldP spid="5" grpId="0" animBg="1"/>
      <p:bldP spid="6" grpId="0" animBg="1"/>
      <p:bldP spid="7" grpId="0" animBg="1"/>
      <p:bldP spid="8" grpId="0" animBg="1"/>
      <p:bldP spid="9" grpId="0" animBg="1"/>
      <p:bldP spid="46094" grpId="0"/>
      <p:bldP spid="46095"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bwMode="auto">
          <a:xfrm>
            <a:off x="1539930" y="1023592"/>
            <a:ext cx="8839200" cy="487363"/>
          </a:xfrm>
          <a:prstGeom prst="rect">
            <a:avLst/>
          </a:prstGeom>
          <a:solidFill>
            <a:schemeClr val="bg1"/>
          </a:solidFill>
          <a:ln>
            <a:noFill/>
          </a:ln>
        </p:spPr>
        <p:txBody>
          <a:bodyPr anchor="ctr"/>
          <a:lstStyle>
            <a:lvl1pPr algn="ctr" rtl="0" eaLnBrk="0" fontAlgn="base" hangingPunct="0">
              <a:spcBef>
                <a:spcPct val="0"/>
              </a:spcBef>
              <a:spcAft>
                <a:spcPct val="0"/>
              </a:spcAft>
              <a:defRPr sz="2800">
                <a:solidFill>
                  <a:schemeClr val="tx1">
                    <a:lumMod val="75000"/>
                    <a:lumOff val="25000"/>
                  </a:schemeClr>
                </a:solidFill>
                <a:latin typeface="+mj-lt"/>
                <a:ea typeface="+mj-ea"/>
                <a:cs typeface="Arial" pitchFamily="34" charset="0"/>
              </a:defRPr>
            </a:lvl1pPr>
            <a:lvl2pPr algn="ctr" rtl="0" eaLnBrk="0" fontAlgn="base" hangingPunct="0">
              <a:spcBef>
                <a:spcPct val="0"/>
              </a:spcBef>
              <a:spcAft>
                <a:spcPct val="0"/>
              </a:spcAft>
              <a:defRPr sz="2800">
                <a:solidFill>
                  <a:schemeClr val="tx2"/>
                </a:solidFill>
                <a:latin typeface="Times New Roman" pitchFamily="18" charset="0"/>
              </a:defRPr>
            </a:lvl2pPr>
            <a:lvl3pPr algn="ctr" rtl="0" eaLnBrk="0" fontAlgn="base" hangingPunct="0">
              <a:spcBef>
                <a:spcPct val="0"/>
              </a:spcBef>
              <a:spcAft>
                <a:spcPct val="0"/>
              </a:spcAft>
              <a:defRPr sz="2800">
                <a:solidFill>
                  <a:schemeClr val="tx2"/>
                </a:solidFill>
                <a:latin typeface="Times New Roman" pitchFamily="18" charset="0"/>
              </a:defRPr>
            </a:lvl3pPr>
            <a:lvl4pPr algn="ctr" rtl="0" eaLnBrk="0" fontAlgn="base" hangingPunct="0">
              <a:spcBef>
                <a:spcPct val="0"/>
              </a:spcBef>
              <a:spcAft>
                <a:spcPct val="0"/>
              </a:spcAft>
              <a:defRPr sz="2800">
                <a:solidFill>
                  <a:schemeClr val="tx2"/>
                </a:solidFill>
                <a:latin typeface="Times New Roman" pitchFamily="18" charset="0"/>
              </a:defRPr>
            </a:lvl4pPr>
            <a:lvl5pPr algn="ctr" rtl="0" eaLnBrk="0" fontAlgn="base" hangingPunct="0">
              <a:spcBef>
                <a:spcPct val="0"/>
              </a:spcBef>
              <a:spcAft>
                <a:spcPct val="0"/>
              </a:spcAft>
              <a:defRPr sz="2800">
                <a:solidFill>
                  <a:schemeClr val="tx2"/>
                </a:solidFill>
                <a:latin typeface="Times New Roman" pitchFamily="18" charset="0"/>
              </a:defRPr>
            </a:lvl5pPr>
            <a:lvl6pPr marL="457200" algn="ctr" rtl="0" fontAlgn="base">
              <a:spcBef>
                <a:spcPct val="0"/>
              </a:spcBef>
              <a:spcAft>
                <a:spcPct val="0"/>
              </a:spcAft>
              <a:defRPr sz="2800">
                <a:solidFill>
                  <a:schemeClr val="tx2"/>
                </a:solidFill>
                <a:latin typeface="Times New Roman" pitchFamily="18" charset="0"/>
              </a:defRPr>
            </a:lvl6pPr>
            <a:lvl7pPr marL="914400" algn="ctr" rtl="0" fontAlgn="base">
              <a:spcBef>
                <a:spcPct val="0"/>
              </a:spcBef>
              <a:spcAft>
                <a:spcPct val="0"/>
              </a:spcAft>
              <a:defRPr sz="2800">
                <a:solidFill>
                  <a:schemeClr val="tx2"/>
                </a:solidFill>
                <a:latin typeface="Times New Roman" pitchFamily="18" charset="0"/>
              </a:defRPr>
            </a:lvl7pPr>
            <a:lvl8pPr marL="1371600" algn="ctr" rtl="0" fontAlgn="base">
              <a:spcBef>
                <a:spcPct val="0"/>
              </a:spcBef>
              <a:spcAft>
                <a:spcPct val="0"/>
              </a:spcAft>
              <a:defRPr sz="2800">
                <a:solidFill>
                  <a:schemeClr val="tx2"/>
                </a:solidFill>
                <a:latin typeface="Times New Roman" pitchFamily="18" charset="0"/>
              </a:defRPr>
            </a:lvl8pPr>
            <a:lvl9pPr marL="1828800" algn="ctr" rtl="0" fontAlgn="base">
              <a:spcBef>
                <a:spcPct val="0"/>
              </a:spcBef>
              <a:spcAft>
                <a:spcPct val="0"/>
              </a:spcAft>
              <a:defRPr sz="2800">
                <a:solidFill>
                  <a:schemeClr val="tx2"/>
                </a:solidFill>
                <a:latin typeface="Times New Roman" pitchFamily="18" charset="0"/>
              </a:defRPr>
            </a:lvl9pPr>
          </a:lstStyle>
          <a:p>
            <a:pPr indent="52388" defTabSz="914400" eaLnBrk="1" hangingPunct="1">
              <a:defRPr/>
            </a:pPr>
            <a:r>
              <a:rPr lang="en-US" sz="2400" b="1" kern="0" dirty="0">
                <a:solidFill>
                  <a:srgbClr val="0000FF"/>
                </a:solidFill>
                <a:latin typeface="Arial" panose="020B0604020202020204" pitchFamily="34" charset="0"/>
              </a:rPr>
              <a:t>2.1.2.2. </a:t>
            </a:r>
            <a:r>
              <a:rPr lang="en-US" sz="2400" b="1" kern="0" dirty="0" err="1">
                <a:solidFill>
                  <a:srgbClr val="0000FF"/>
                </a:solidFill>
                <a:latin typeface="Arial" panose="020B0604020202020204" pitchFamily="34" charset="0"/>
              </a:rPr>
              <a:t>Tính</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hai</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mặt</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của</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lao</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động</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sản</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xuất</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hàng</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hóa</a:t>
            </a:r>
            <a:endParaRPr lang="en-US" sz="2400" b="1" kern="0" dirty="0">
              <a:solidFill>
                <a:srgbClr val="0000FF"/>
              </a:solidFill>
              <a:latin typeface="Arial" panose="020B0604020202020204" pitchFamily="34" charset="0"/>
            </a:endParaRPr>
          </a:p>
        </p:txBody>
      </p:sp>
      <p:pic>
        <p:nvPicPr>
          <p:cNvPr id="9" name="Picture 31" descr="Káº¿t quáº£ hÃ¬nh áº£nh cho hÃ ng hÃ³a viá»t na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4001" y="1851874"/>
            <a:ext cx="3360954" cy="3854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p:nvSpPr>
        <p:spPr>
          <a:xfrm>
            <a:off x="1005509" y="5801223"/>
            <a:ext cx="1638910" cy="461665"/>
          </a:xfrm>
          <a:prstGeom prst="rect">
            <a:avLst/>
          </a:prstGeom>
        </p:spPr>
        <p:txBody>
          <a:bodyPr wrap="none">
            <a:spAutoFit/>
          </a:bodyPr>
          <a:lstStyle/>
          <a:p>
            <a:pPr lvl="0" indent="52388" defTabSz="914400">
              <a:defRPr/>
            </a:pPr>
            <a:r>
              <a:rPr lang="en-US" sz="2400" b="1" kern="0" dirty="0" err="1">
                <a:latin typeface="Arial" panose="020B0604020202020204" pitchFamily="34" charset="0"/>
              </a:rPr>
              <a:t>Hàng</a:t>
            </a:r>
            <a:r>
              <a:rPr lang="en-US" sz="2400" b="1" kern="0" dirty="0">
                <a:latin typeface="Arial" panose="020B0604020202020204" pitchFamily="34" charset="0"/>
              </a:rPr>
              <a:t> </a:t>
            </a:r>
            <a:r>
              <a:rPr lang="en-US" sz="2400" b="1" kern="0" dirty="0" err="1">
                <a:latin typeface="Arial" panose="020B0604020202020204" pitchFamily="34" charset="0"/>
              </a:rPr>
              <a:t>hóa</a:t>
            </a:r>
            <a:endParaRPr lang="en-US" sz="2400" b="1" kern="0" dirty="0">
              <a:latin typeface="Arial" panose="020B0604020202020204" pitchFamily="34" charset="0"/>
            </a:endParaRPr>
          </a:p>
        </p:txBody>
      </p:sp>
      <p:sp>
        <p:nvSpPr>
          <p:cNvPr id="11" name="Freeform 10"/>
          <p:cNvSpPr>
            <a:spLocks/>
          </p:cNvSpPr>
          <p:nvPr/>
        </p:nvSpPr>
        <p:spPr bwMode="gray">
          <a:xfrm rot="18254209" flipH="1">
            <a:off x="3738061" y="2547355"/>
            <a:ext cx="1541017" cy="895382"/>
          </a:xfrm>
          <a:custGeom>
            <a:avLst/>
            <a:gdLst>
              <a:gd name="T0" fmla="*/ 2147483646 w 580"/>
              <a:gd name="T1" fmla="*/ 0 h 798"/>
              <a:gd name="T2" fmla="*/ 2147483646 w 580"/>
              <a:gd name="T3" fmla="*/ 2147483646 h 798"/>
              <a:gd name="T4" fmla="*/ 2147483646 w 580"/>
              <a:gd name="T5" fmla="*/ 2147483646 h 798"/>
              <a:gd name="T6" fmla="*/ 2147483646 w 580"/>
              <a:gd name="T7" fmla="*/ 2147483646 h 798"/>
              <a:gd name="T8" fmla="*/ 2147483646 w 580"/>
              <a:gd name="T9" fmla="*/ 2147483646 h 798"/>
              <a:gd name="T10" fmla="*/ 2147483646 w 580"/>
              <a:gd name="T11" fmla="*/ 2147483646 h 798"/>
              <a:gd name="T12" fmla="*/ 2147483646 w 580"/>
              <a:gd name="T13" fmla="*/ 2147483646 h 798"/>
              <a:gd name="T14" fmla="*/ 2147483646 w 580"/>
              <a:gd name="T15" fmla="*/ 2147483646 h 798"/>
              <a:gd name="T16" fmla="*/ 2147483646 w 580"/>
              <a:gd name="T17" fmla="*/ 2147483646 h 798"/>
              <a:gd name="T18" fmla="*/ 2147483646 w 580"/>
              <a:gd name="T19" fmla="*/ 2147483646 h 798"/>
              <a:gd name="T20" fmla="*/ 2147483646 w 580"/>
              <a:gd name="T21" fmla="*/ 2147483646 h 798"/>
              <a:gd name="T22" fmla="*/ 2147483646 w 580"/>
              <a:gd name="T23" fmla="*/ 2147483646 h 798"/>
              <a:gd name="T24" fmla="*/ 0 w 580"/>
              <a:gd name="T25" fmla="*/ 2147483646 h 798"/>
              <a:gd name="T26" fmla="*/ 2147483646 w 580"/>
              <a:gd name="T27" fmla="*/ 2147483646 h 798"/>
              <a:gd name="T28" fmla="*/ 2147483646 w 580"/>
              <a:gd name="T29" fmla="*/ 2147483646 h 798"/>
              <a:gd name="T30" fmla="*/ 2147483646 w 580"/>
              <a:gd name="T31" fmla="*/ 2147483646 h 798"/>
              <a:gd name="T32" fmla="*/ 2147483646 w 580"/>
              <a:gd name="T33" fmla="*/ 2147483646 h 798"/>
              <a:gd name="T34" fmla="*/ 2147483646 w 580"/>
              <a:gd name="T35" fmla="*/ 2147483646 h 798"/>
              <a:gd name="T36" fmla="*/ 2147483646 w 580"/>
              <a:gd name="T37" fmla="*/ 2147483646 h 798"/>
              <a:gd name="T38" fmla="*/ 2147483646 w 580"/>
              <a:gd name="T39" fmla="*/ 2147483646 h 798"/>
              <a:gd name="T40" fmla="*/ 2147483646 w 580"/>
              <a:gd name="T41" fmla="*/ 2147483646 h 798"/>
              <a:gd name="T42" fmla="*/ 2147483646 w 580"/>
              <a:gd name="T43" fmla="*/ 2147483646 h 798"/>
              <a:gd name="T44" fmla="*/ 2147483646 w 580"/>
              <a:gd name="T45" fmla="*/ 2147483646 h 798"/>
              <a:gd name="T46" fmla="*/ 2147483646 w 580"/>
              <a:gd name="T47" fmla="*/ 2147483646 h 798"/>
              <a:gd name="T48" fmla="*/ 2147483646 w 580"/>
              <a:gd name="T49" fmla="*/ 2147483646 h 798"/>
              <a:gd name="T50" fmla="*/ 2147483646 w 580"/>
              <a:gd name="T51" fmla="*/ 2147483646 h 798"/>
              <a:gd name="T52" fmla="*/ 2147483646 w 580"/>
              <a:gd name="T53" fmla="*/ 0 h 798"/>
              <a:gd name="T54" fmla="*/ 2147483646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chemeClr val="tx1"/>
          </a:solidFill>
          <a:ln>
            <a:noFill/>
          </a:ln>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12" name="Freeform 11"/>
          <p:cNvSpPr>
            <a:spLocks/>
          </p:cNvSpPr>
          <p:nvPr/>
        </p:nvSpPr>
        <p:spPr bwMode="gray">
          <a:xfrm rot="572211" flipH="1">
            <a:off x="3626129" y="3524110"/>
            <a:ext cx="1603925" cy="951158"/>
          </a:xfrm>
          <a:custGeom>
            <a:avLst/>
            <a:gdLst>
              <a:gd name="T0" fmla="*/ 2147483646 w 580"/>
              <a:gd name="T1" fmla="*/ 0 h 798"/>
              <a:gd name="T2" fmla="*/ 2147483646 w 580"/>
              <a:gd name="T3" fmla="*/ 2147483646 h 798"/>
              <a:gd name="T4" fmla="*/ 2147483646 w 580"/>
              <a:gd name="T5" fmla="*/ 2147483646 h 798"/>
              <a:gd name="T6" fmla="*/ 2147483646 w 580"/>
              <a:gd name="T7" fmla="*/ 2147483646 h 798"/>
              <a:gd name="T8" fmla="*/ 2147483646 w 580"/>
              <a:gd name="T9" fmla="*/ 2147483646 h 798"/>
              <a:gd name="T10" fmla="*/ 2147483646 w 580"/>
              <a:gd name="T11" fmla="*/ 2147483646 h 798"/>
              <a:gd name="T12" fmla="*/ 2147483646 w 580"/>
              <a:gd name="T13" fmla="*/ 2147483646 h 798"/>
              <a:gd name="T14" fmla="*/ 2147483646 w 580"/>
              <a:gd name="T15" fmla="*/ 2147483646 h 798"/>
              <a:gd name="T16" fmla="*/ 2147483646 w 580"/>
              <a:gd name="T17" fmla="*/ 2147483646 h 798"/>
              <a:gd name="T18" fmla="*/ 2147483646 w 580"/>
              <a:gd name="T19" fmla="*/ 2147483646 h 798"/>
              <a:gd name="T20" fmla="*/ 2147483646 w 580"/>
              <a:gd name="T21" fmla="*/ 2147483646 h 798"/>
              <a:gd name="T22" fmla="*/ 2147483646 w 580"/>
              <a:gd name="T23" fmla="*/ 2147483646 h 798"/>
              <a:gd name="T24" fmla="*/ 0 w 580"/>
              <a:gd name="T25" fmla="*/ 2147483646 h 798"/>
              <a:gd name="T26" fmla="*/ 2147483646 w 580"/>
              <a:gd name="T27" fmla="*/ 2147483646 h 798"/>
              <a:gd name="T28" fmla="*/ 2147483646 w 580"/>
              <a:gd name="T29" fmla="*/ 2147483646 h 798"/>
              <a:gd name="T30" fmla="*/ 2147483646 w 580"/>
              <a:gd name="T31" fmla="*/ 2147483646 h 798"/>
              <a:gd name="T32" fmla="*/ 2147483646 w 580"/>
              <a:gd name="T33" fmla="*/ 2147483646 h 798"/>
              <a:gd name="T34" fmla="*/ 2147483646 w 580"/>
              <a:gd name="T35" fmla="*/ 2147483646 h 798"/>
              <a:gd name="T36" fmla="*/ 2147483646 w 580"/>
              <a:gd name="T37" fmla="*/ 2147483646 h 798"/>
              <a:gd name="T38" fmla="*/ 2147483646 w 580"/>
              <a:gd name="T39" fmla="*/ 2147483646 h 798"/>
              <a:gd name="T40" fmla="*/ 2147483646 w 580"/>
              <a:gd name="T41" fmla="*/ 2147483646 h 798"/>
              <a:gd name="T42" fmla="*/ 2147483646 w 580"/>
              <a:gd name="T43" fmla="*/ 2147483646 h 798"/>
              <a:gd name="T44" fmla="*/ 2147483646 w 580"/>
              <a:gd name="T45" fmla="*/ 2147483646 h 798"/>
              <a:gd name="T46" fmla="*/ 2147483646 w 580"/>
              <a:gd name="T47" fmla="*/ 2147483646 h 798"/>
              <a:gd name="T48" fmla="*/ 2147483646 w 580"/>
              <a:gd name="T49" fmla="*/ 2147483646 h 798"/>
              <a:gd name="T50" fmla="*/ 2147483646 w 580"/>
              <a:gd name="T51" fmla="*/ 2147483646 h 798"/>
              <a:gd name="T52" fmla="*/ 2147483646 w 580"/>
              <a:gd name="T53" fmla="*/ 0 h 798"/>
              <a:gd name="T54" fmla="*/ 2147483646 w 580"/>
              <a:gd name="T55" fmla="*/ 0 h 79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chemeClr val="tx1"/>
          </a:solidFill>
          <a:ln>
            <a:noFill/>
          </a:ln>
        </p:spPr>
        <p:txBody>
          <a:bodyP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sp>
        <p:nvSpPr>
          <p:cNvPr id="5" name="Rounded Rectangle 4"/>
          <p:cNvSpPr/>
          <p:nvPr/>
        </p:nvSpPr>
        <p:spPr>
          <a:xfrm>
            <a:off x="5247397" y="2106174"/>
            <a:ext cx="2475916" cy="1612207"/>
          </a:xfrm>
          <a:prstGeom prst="roundRect">
            <a:avLst/>
          </a:prstGeom>
        </p:spPr>
        <p:style>
          <a:lnRef idx="2">
            <a:schemeClr val="accent4"/>
          </a:lnRef>
          <a:fillRef idx="1">
            <a:schemeClr val="lt1"/>
          </a:fillRef>
          <a:effectRef idx="0">
            <a:schemeClr val="accent4"/>
          </a:effectRef>
          <a:fontRef idx="minor">
            <a:schemeClr val="dk1"/>
          </a:fontRef>
        </p:style>
        <p:txBody>
          <a:bodyPr rtlCol="0" anchor="ctr"/>
          <a:lstStyle/>
          <a:p>
            <a:pPr indent="52388" algn="ctr" defTabSz="914400">
              <a:defRPr/>
            </a:pPr>
            <a:r>
              <a:rPr lang="en-US" sz="2800" b="1" kern="0" dirty="0" err="1">
                <a:solidFill>
                  <a:srgbClr val="CC6600"/>
                </a:solidFill>
                <a:latin typeface="Arial" panose="020B0604020202020204" pitchFamily="34" charset="0"/>
              </a:rPr>
              <a:t>Giá</a:t>
            </a:r>
            <a:r>
              <a:rPr lang="en-US" sz="2800" b="1" kern="0" dirty="0">
                <a:solidFill>
                  <a:srgbClr val="CC6600"/>
                </a:solidFill>
                <a:latin typeface="Arial" panose="020B0604020202020204" pitchFamily="34" charset="0"/>
              </a:rPr>
              <a:t> </a:t>
            </a:r>
            <a:r>
              <a:rPr lang="en-US" sz="2800" b="1" kern="0" dirty="0" err="1">
                <a:solidFill>
                  <a:srgbClr val="CC6600"/>
                </a:solidFill>
                <a:latin typeface="Arial" panose="020B0604020202020204" pitchFamily="34" charset="0"/>
              </a:rPr>
              <a:t>trị</a:t>
            </a:r>
            <a:r>
              <a:rPr lang="en-US" sz="2800" b="1" kern="0" dirty="0">
                <a:solidFill>
                  <a:srgbClr val="CC6600"/>
                </a:solidFill>
                <a:latin typeface="Arial" panose="020B0604020202020204" pitchFamily="34" charset="0"/>
              </a:rPr>
              <a:t> </a:t>
            </a:r>
          </a:p>
          <a:p>
            <a:pPr indent="52388" algn="ctr" defTabSz="914400">
              <a:defRPr/>
            </a:pPr>
            <a:r>
              <a:rPr lang="en-US" sz="2800" b="1" kern="0" dirty="0" err="1">
                <a:solidFill>
                  <a:srgbClr val="CC6600"/>
                </a:solidFill>
                <a:latin typeface="Arial" panose="020B0604020202020204" pitchFamily="34" charset="0"/>
              </a:rPr>
              <a:t>sử</a:t>
            </a:r>
            <a:r>
              <a:rPr lang="en-US" sz="2800" b="1" kern="0" dirty="0">
                <a:solidFill>
                  <a:srgbClr val="CC6600"/>
                </a:solidFill>
                <a:latin typeface="Arial" panose="020B0604020202020204" pitchFamily="34" charset="0"/>
              </a:rPr>
              <a:t> </a:t>
            </a:r>
            <a:r>
              <a:rPr lang="en-US" sz="2800" b="1" kern="0" dirty="0" err="1">
                <a:solidFill>
                  <a:srgbClr val="CC6600"/>
                </a:solidFill>
                <a:latin typeface="Arial" panose="020B0604020202020204" pitchFamily="34" charset="0"/>
              </a:rPr>
              <a:t>dụng</a:t>
            </a:r>
            <a:endParaRPr lang="en-US" sz="2800" b="1" kern="0" dirty="0">
              <a:solidFill>
                <a:srgbClr val="CC6600"/>
              </a:solidFill>
              <a:latin typeface="Arial" panose="020B0604020202020204" pitchFamily="34" charset="0"/>
            </a:endParaRPr>
          </a:p>
        </p:txBody>
      </p:sp>
      <p:sp>
        <p:nvSpPr>
          <p:cNvPr id="14" name="Rounded Rectangle 13"/>
          <p:cNvSpPr/>
          <p:nvPr/>
        </p:nvSpPr>
        <p:spPr>
          <a:xfrm>
            <a:off x="5247397" y="4298307"/>
            <a:ext cx="2588308" cy="1502916"/>
          </a:xfrm>
          <a:prstGeom prst="roundRect">
            <a:avLst/>
          </a:prstGeom>
        </p:spPr>
        <p:style>
          <a:lnRef idx="2">
            <a:schemeClr val="accent4"/>
          </a:lnRef>
          <a:fillRef idx="1">
            <a:schemeClr val="lt1"/>
          </a:fillRef>
          <a:effectRef idx="0">
            <a:schemeClr val="accent4"/>
          </a:effectRef>
          <a:fontRef idx="minor">
            <a:schemeClr val="dk1"/>
          </a:fontRef>
        </p:style>
        <p:txBody>
          <a:bodyPr rtlCol="0" anchor="ctr"/>
          <a:lstStyle/>
          <a:p>
            <a:pPr algn="ctr"/>
            <a:r>
              <a:rPr lang="en-US" sz="2800" b="1" kern="0" dirty="0" err="1">
                <a:solidFill>
                  <a:srgbClr val="CC6600"/>
                </a:solidFill>
                <a:latin typeface="Arial" panose="020B0604020202020204" pitchFamily="34" charset="0"/>
              </a:rPr>
              <a:t>Giá</a:t>
            </a:r>
            <a:r>
              <a:rPr lang="en-US" sz="2800" b="1" kern="0" dirty="0">
                <a:solidFill>
                  <a:srgbClr val="CC6600"/>
                </a:solidFill>
                <a:latin typeface="Arial" panose="020B0604020202020204" pitchFamily="34" charset="0"/>
              </a:rPr>
              <a:t> </a:t>
            </a:r>
            <a:r>
              <a:rPr lang="en-US" sz="2800" b="1" kern="0" dirty="0" err="1">
                <a:solidFill>
                  <a:srgbClr val="CC6600"/>
                </a:solidFill>
                <a:latin typeface="Arial" panose="020B0604020202020204" pitchFamily="34" charset="0"/>
              </a:rPr>
              <a:t>trị</a:t>
            </a:r>
            <a:endParaRPr lang="en-US" sz="2800" dirty="0">
              <a:solidFill>
                <a:srgbClr val="CC6600"/>
              </a:solidFill>
            </a:endParaRPr>
          </a:p>
        </p:txBody>
      </p:sp>
      <p:sp>
        <p:nvSpPr>
          <p:cNvPr id="15" name="AutoShape 10"/>
          <p:cNvSpPr>
            <a:spLocks/>
          </p:cNvSpPr>
          <p:nvPr/>
        </p:nvSpPr>
        <p:spPr bwMode="auto">
          <a:xfrm flipV="1">
            <a:off x="7894131" y="2865969"/>
            <a:ext cx="384138" cy="2267439"/>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dirty="0"/>
          </a:p>
        </p:txBody>
      </p:sp>
      <p:sp>
        <p:nvSpPr>
          <p:cNvPr id="16" name="Rectangle 15"/>
          <p:cNvSpPr>
            <a:spLocks noChangeArrowheads="1"/>
          </p:cNvSpPr>
          <p:nvPr/>
        </p:nvSpPr>
        <p:spPr bwMode="auto">
          <a:xfrm rot="5400000">
            <a:off x="6505904" y="3799634"/>
            <a:ext cx="41021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000" i="1" dirty="0" err="1">
                <a:latin typeface="+mj-lt"/>
                <a:ea typeface="Times New Roman" panose="02020603050405020304" pitchFamily="18" charset="0"/>
                <a:cs typeface="Arial" panose="020B0604020202020204" pitchFamily="34" charset="0"/>
              </a:rPr>
              <a:t>Tại</a:t>
            </a:r>
            <a:r>
              <a:rPr lang="en-US" sz="2000" i="1" dirty="0">
                <a:latin typeface="+mj-lt"/>
                <a:ea typeface="Times New Roman" panose="02020603050405020304" pitchFamily="18" charset="0"/>
                <a:cs typeface="Arial" panose="020B0604020202020204" pitchFamily="34" charset="0"/>
              </a:rPr>
              <a:t> </a:t>
            </a:r>
            <a:r>
              <a:rPr lang="en-US" sz="2000" i="1" dirty="0" err="1">
                <a:latin typeface="+mj-lt"/>
                <a:ea typeface="Times New Roman" panose="02020603050405020304" pitchFamily="18" charset="0"/>
                <a:cs typeface="Arial" panose="020B0604020202020204" pitchFamily="34" charset="0"/>
              </a:rPr>
              <a:t>sao</a:t>
            </a:r>
            <a:r>
              <a:rPr lang="en-US" sz="2000" i="1" dirty="0">
                <a:latin typeface="+mj-lt"/>
                <a:ea typeface="Times New Roman" panose="02020603050405020304" pitchFamily="18" charset="0"/>
                <a:cs typeface="Arial" panose="020B0604020202020204" pitchFamily="34" charset="0"/>
              </a:rPr>
              <a:t> </a:t>
            </a:r>
            <a:r>
              <a:rPr lang="en-US" sz="2000" i="1" dirty="0" err="1">
                <a:latin typeface="+mj-lt"/>
                <a:ea typeface="Times New Roman" panose="02020603050405020304" pitchFamily="18" charset="0"/>
                <a:cs typeface="Arial" panose="020B0604020202020204" pitchFamily="34" charset="0"/>
              </a:rPr>
              <a:t>Hàng</a:t>
            </a:r>
            <a:r>
              <a:rPr lang="en-US" sz="2000" i="1" dirty="0">
                <a:latin typeface="+mj-lt"/>
                <a:ea typeface="Times New Roman" panose="02020603050405020304" pitchFamily="18" charset="0"/>
                <a:cs typeface="Arial" panose="020B0604020202020204" pitchFamily="34" charset="0"/>
              </a:rPr>
              <a:t> </a:t>
            </a:r>
            <a:r>
              <a:rPr lang="en-US" sz="2000" i="1" dirty="0" err="1">
                <a:latin typeface="+mj-lt"/>
                <a:ea typeface="Times New Roman" panose="02020603050405020304" pitchFamily="18" charset="0"/>
                <a:cs typeface="Arial" panose="020B0604020202020204" pitchFamily="34" charset="0"/>
              </a:rPr>
              <a:t>hoá</a:t>
            </a:r>
            <a:r>
              <a:rPr lang="en-US" sz="2000" i="1" dirty="0">
                <a:latin typeface="+mj-lt"/>
                <a:ea typeface="Times New Roman" panose="02020603050405020304" pitchFamily="18" charset="0"/>
                <a:cs typeface="Arial" panose="020B0604020202020204" pitchFamily="34" charset="0"/>
              </a:rPr>
              <a:t> </a:t>
            </a:r>
            <a:r>
              <a:rPr lang="en-US" sz="2000" b="1" i="1" dirty="0" err="1">
                <a:latin typeface="+mj-lt"/>
                <a:ea typeface="Times New Roman" panose="02020603050405020304" pitchFamily="18" charset="0"/>
                <a:cs typeface="Arial" panose="020B0604020202020204" pitchFamily="34" charset="0"/>
              </a:rPr>
              <a:t>có</a:t>
            </a:r>
            <a:r>
              <a:rPr lang="en-US" sz="2000" b="1" i="1" dirty="0">
                <a:latin typeface="+mj-lt"/>
                <a:ea typeface="Times New Roman" panose="02020603050405020304" pitchFamily="18" charset="0"/>
                <a:cs typeface="Arial" panose="020B0604020202020204" pitchFamily="34" charset="0"/>
              </a:rPr>
              <a:t> </a:t>
            </a:r>
            <a:r>
              <a:rPr lang="en-US" sz="2000" b="1" i="1" dirty="0" err="1">
                <a:latin typeface="+mj-lt"/>
                <a:ea typeface="Times New Roman" panose="02020603050405020304" pitchFamily="18" charset="0"/>
                <a:cs typeface="Arial" panose="020B0604020202020204" pitchFamily="34" charset="0"/>
              </a:rPr>
              <a:t>hai</a:t>
            </a:r>
            <a:r>
              <a:rPr lang="en-US" sz="2000" b="1" i="1" dirty="0">
                <a:latin typeface="+mj-lt"/>
                <a:ea typeface="Times New Roman" panose="02020603050405020304" pitchFamily="18" charset="0"/>
                <a:cs typeface="Arial" panose="020B0604020202020204" pitchFamily="34" charset="0"/>
              </a:rPr>
              <a:t> </a:t>
            </a:r>
            <a:r>
              <a:rPr lang="en-US" sz="2000" b="1" i="1" dirty="0" err="1">
                <a:latin typeface="+mj-lt"/>
                <a:ea typeface="Times New Roman" panose="02020603050405020304" pitchFamily="18" charset="0"/>
                <a:cs typeface="Arial" panose="020B0604020202020204" pitchFamily="34" charset="0"/>
              </a:rPr>
              <a:t>thuộc</a:t>
            </a:r>
            <a:r>
              <a:rPr lang="en-US" sz="2000" b="1" i="1" dirty="0">
                <a:latin typeface="+mj-lt"/>
                <a:ea typeface="Times New Roman" panose="02020603050405020304" pitchFamily="18" charset="0"/>
                <a:cs typeface="Arial" panose="020B0604020202020204" pitchFamily="34" charset="0"/>
              </a:rPr>
              <a:t> </a:t>
            </a:r>
            <a:r>
              <a:rPr lang="en-US" sz="2000" b="1" i="1" dirty="0" err="1">
                <a:latin typeface="+mj-lt"/>
                <a:ea typeface="Times New Roman" panose="02020603050405020304" pitchFamily="18" charset="0"/>
                <a:cs typeface="Arial" panose="020B0604020202020204" pitchFamily="34" charset="0"/>
              </a:rPr>
              <a:t>tính</a:t>
            </a:r>
            <a:r>
              <a:rPr lang="en-US" sz="2000" b="1" i="1" dirty="0">
                <a:latin typeface="+mj-lt"/>
                <a:ea typeface="Times New Roman" panose="02020603050405020304" pitchFamily="18" charset="0"/>
                <a:cs typeface="Arial" panose="020B0604020202020204" pitchFamily="34" charset="0"/>
              </a:rPr>
              <a:t>?</a:t>
            </a:r>
            <a:endParaRPr lang="en-US" sz="2000" i="1" dirty="0">
              <a:latin typeface="+mj-lt"/>
              <a:ea typeface="Times New Roman" panose="02020603050405020304" pitchFamily="18" charset="0"/>
              <a:cs typeface="Arial" panose="020B0604020202020204" pitchFamily="34" charset="0"/>
            </a:endParaRPr>
          </a:p>
        </p:txBody>
      </p:sp>
      <p:sp>
        <p:nvSpPr>
          <p:cNvPr id="17" name="Rounded Rectangle 16"/>
          <p:cNvSpPr/>
          <p:nvPr/>
        </p:nvSpPr>
        <p:spPr>
          <a:xfrm>
            <a:off x="9141172" y="2033682"/>
            <a:ext cx="2475916" cy="1532421"/>
          </a:xfrm>
          <a:prstGeom prst="roundRect">
            <a:avLst/>
          </a:prstGeom>
        </p:spPr>
        <p:style>
          <a:lnRef idx="2">
            <a:schemeClr val="accent4"/>
          </a:lnRef>
          <a:fillRef idx="1">
            <a:schemeClr val="lt1"/>
          </a:fillRef>
          <a:effectRef idx="0">
            <a:schemeClr val="accent4"/>
          </a:effectRef>
          <a:fontRef idx="minor">
            <a:schemeClr val="dk1"/>
          </a:fontRef>
        </p:style>
        <p:txBody>
          <a:bodyPr rtlCol="0" anchor="ctr"/>
          <a:lstStyle/>
          <a:p>
            <a:pPr indent="52388" algn="ctr" defTabSz="914400">
              <a:defRPr/>
            </a:pPr>
            <a:r>
              <a:rPr lang="en-US" sz="2800" b="1" kern="0" dirty="0">
                <a:solidFill>
                  <a:srgbClr val="006600"/>
                </a:solidFill>
                <a:latin typeface="Arial" panose="020B0604020202020204" pitchFamily="34" charset="0"/>
              </a:rPr>
              <a:t>Lao </a:t>
            </a:r>
            <a:r>
              <a:rPr lang="en-US" sz="2800" b="1" kern="0" dirty="0" err="1">
                <a:solidFill>
                  <a:srgbClr val="006600"/>
                </a:solidFill>
                <a:latin typeface="Arial" panose="020B0604020202020204" pitchFamily="34" charset="0"/>
              </a:rPr>
              <a:t>động</a:t>
            </a:r>
            <a:endParaRPr lang="en-US" sz="2800" b="1" kern="0" dirty="0">
              <a:solidFill>
                <a:srgbClr val="006600"/>
              </a:solidFill>
              <a:latin typeface="Arial" panose="020B0604020202020204" pitchFamily="34" charset="0"/>
            </a:endParaRPr>
          </a:p>
          <a:p>
            <a:pPr indent="52388" algn="ctr" defTabSz="914400">
              <a:defRPr/>
            </a:pPr>
            <a:r>
              <a:rPr lang="en-US" sz="2800" b="1" kern="0" dirty="0" err="1">
                <a:solidFill>
                  <a:srgbClr val="006600"/>
                </a:solidFill>
                <a:latin typeface="Arial" panose="020B0604020202020204" pitchFamily="34" charset="0"/>
              </a:rPr>
              <a:t>cụ</a:t>
            </a:r>
            <a:r>
              <a:rPr lang="en-US" sz="2800" b="1" kern="0" dirty="0">
                <a:solidFill>
                  <a:srgbClr val="006600"/>
                </a:solidFill>
                <a:latin typeface="Arial" panose="020B0604020202020204" pitchFamily="34" charset="0"/>
              </a:rPr>
              <a:t> </a:t>
            </a:r>
            <a:r>
              <a:rPr lang="en-US" sz="2800" b="1" kern="0" dirty="0" err="1">
                <a:solidFill>
                  <a:srgbClr val="006600"/>
                </a:solidFill>
                <a:latin typeface="Arial" panose="020B0604020202020204" pitchFamily="34" charset="0"/>
              </a:rPr>
              <a:t>thể</a:t>
            </a:r>
            <a:endParaRPr lang="en-US" sz="2800" b="1" kern="0" dirty="0">
              <a:solidFill>
                <a:srgbClr val="006600"/>
              </a:solidFill>
              <a:latin typeface="Arial" panose="020B0604020202020204" pitchFamily="34" charset="0"/>
            </a:endParaRPr>
          </a:p>
        </p:txBody>
      </p:sp>
      <p:sp>
        <p:nvSpPr>
          <p:cNvPr id="18" name="Rounded Rectangle 17"/>
          <p:cNvSpPr/>
          <p:nvPr/>
        </p:nvSpPr>
        <p:spPr>
          <a:xfrm>
            <a:off x="9156992" y="4172267"/>
            <a:ext cx="2475916" cy="1612207"/>
          </a:xfrm>
          <a:prstGeom prst="roundRect">
            <a:avLst/>
          </a:prstGeom>
        </p:spPr>
        <p:style>
          <a:lnRef idx="2">
            <a:schemeClr val="accent4"/>
          </a:lnRef>
          <a:fillRef idx="1">
            <a:schemeClr val="lt1"/>
          </a:fillRef>
          <a:effectRef idx="0">
            <a:schemeClr val="accent4"/>
          </a:effectRef>
          <a:fontRef idx="minor">
            <a:schemeClr val="dk1"/>
          </a:fontRef>
        </p:style>
        <p:txBody>
          <a:bodyPr rtlCol="0" anchor="ctr"/>
          <a:lstStyle/>
          <a:p>
            <a:pPr indent="52388" algn="ctr" defTabSz="914400">
              <a:defRPr/>
            </a:pPr>
            <a:r>
              <a:rPr lang="en-US" sz="2800" b="1" kern="0" dirty="0">
                <a:solidFill>
                  <a:srgbClr val="006600"/>
                </a:solidFill>
                <a:latin typeface="Arial" panose="020B0604020202020204" pitchFamily="34" charset="0"/>
              </a:rPr>
              <a:t>Lao </a:t>
            </a:r>
            <a:r>
              <a:rPr lang="en-US" sz="2800" b="1" kern="0" dirty="0" err="1">
                <a:solidFill>
                  <a:srgbClr val="006600"/>
                </a:solidFill>
                <a:latin typeface="Arial" panose="020B0604020202020204" pitchFamily="34" charset="0"/>
              </a:rPr>
              <a:t>động</a:t>
            </a:r>
            <a:endParaRPr lang="en-US" sz="2800" b="1" kern="0" dirty="0">
              <a:solidFill>
                <a:srgbClr val="006600"/>
              </a:solidFill>
              <a:latin typeface="Arial" panose="020B0604020202020204" pitchFamily="34" charset="0"/>
            </a:endParaRPr>
          </a:p>
          <a:p>
            <a:pPr indent="52388" algn="ctr" defTabSz="914400">
              <a:defRPr/>
            </a:pPr>
            <a:r>
              <a:rPr lang="en-US" sz="2800" b="1" kern="0" dirty="0" err="1">
                <a:solidFill>
                  <a:srgbClr val="006600"/>
                </a:solidFill>
                <a:latin typeface="Arial" panose="020B0604020202020204" pitchFamily="34" charset="0"/>
              </a:rPr>
              <a:t>trừu</a:t>
            </a:r>
            <a:r>
              <a:rPr lang="en-US" sz="2800" b="1" kern="0" dirty="0">
                <a:solidFill>
                  <a:srgbClr val="006600"/>
                </a:solidFill>
                <a:latin typeface="Arial" panose="020B0604020202020204" pitchFamily="34" charset="0"/>
              </a:rPr>
              <a:t> </a:t>
            </a:r>
            <a:r>
              <a:rPr lang="en-US" sz="2800" b="1" kern="0" dirty="0" err="1">
                <a:solidFill>
                  <a:srgbClr val="006600"/>
                </a:solidFill>
                <a:latin typeface="Arial" panose="020B0604020202020204" pitchFamily="34" charset="0"/>
              </a:rPr>
              <a:t>tượng</a:t>
            </a:r>
            <a:endParaRPr lang="en-US" sz="2800" b="1" kern="0" dirty="0">
              <a:solidFill>
                <a:srgbClr val="006600"/>
              </a:solidFill>
              <a:latin typeface="Arial" panose="020B0604020202020204" pitchFamily="34" charset="0"/>
            </a:endParaRPr>
          </a:p>
        </p:txBody>
      </p:sp>
      <p:sp>
        <p:nvSpPr>
          <p:cNvPr id="20" name="Curved Down Arrow 19"/>
          <p:cNvSpPr/>
          <p:nvPr/>
        </p:nvSpPr>
        <p:spPr>
          <a:xfrm>
            <a:off x="6848242" y="1510955"/>
            <a:ext cx="2475916" cy="570642"/>
          </a:xfrm>
          <a:prstGeom prst="curvedDownArrow">
            <a:avLst/>
          </a:prstGeom>
          <a:solidFill>
            <a:schemeClr val="tx1"/>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dirty="0">
              <a:solidFill>
                <a:schemeClr val="tx1"/>
              </a:solidFill>
            </a:endParaRPr>
          </a:p>
        </p:txBody>
      </p:sp>
      <p:sp>
        <p:nvSpPr>
          <p:cNvPr id="7" name="Curved Up Arrow 6"/>
          <p:cNvSpPr/>
          <p:nvPr/>
        </p:nvSpPr>
        <p:spPr>
          <a:xfrm>
            <a:off x="7495049" y="5801223"/>
            <a:ext cx="2169458" cy="556467"/>
          </a:xfrm>
          <a:prstGeom prst="curvedUp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pic>
        <p:nvPicPr>
          <p:cNvPr id="19" name="Picture 1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70498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down)">
                                      <p:cBhvr>
                                        <p:cTn id="12" dur="500"/>
                                        <p:tgtEl>
                                          <p:spTgt spid="9"/>
                                        </p:tgtEl>
                                      </p:cBhvr>
                                    </p:animEffect>
                                  </p:childTnLst>
                                </p:cTn>
                              </p:par>
                              <p:par>
                                <p:cTn id="13" presetID="22" presetClass="entr" presetSubtype="4"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down)">
                                      <p:cBhvr>
                                        <p:cTn id="15" dur="500"/>
                                        <p:tgtEl>
                                          <p:spTgt spid="4"/>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wipe(down)">
                                      <p:cBhvr>
                                        <p:cTn id="18" dur="500"/>
                                        <p:tgtEl>
                                          <p:spTgt spid="11"/>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wipe(down)">
                                      <p:cBhvr>
                                        <p:cTn id="21" dur="500"/>
                                        <p:tgtEl>
                                          <p:spTgt spid="12"/>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wipe(down)">
                                      <p:cBhvr>
                                        <p:cTn id="24" dur="500"/>
                                        <p:tgtEl>
                                          <p:spTgt spid="5"/>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wipe(down)">
                                      <p:cBhvr>
                                        <p:cTn id="27" dur="500"/>
                                        <p:tgtEl>
                                          <p:spTgt spid="14"/>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wipe(down)">
                                      <p:cBhvr>
                                        <p:cTn id="30" dur="500"/>
                                        <p:tgtEl>
                                          <p:spTgt spid="15"/>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wipe(down)">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2" presetClass="entr" presetSubtype="8" fill="hold" grpId="0" nodeType="clickEffect">
                                  <p:stCondLst>
                                    <p:cond delay="0"/>
                                  </p:stCondLst>
                                  <p:childTnLst>
                                    <p:set>
                                      <p:cBhvr>
                                        <p:cTn id="37" dur="1" fill="hold">
                                          <p:stCondLst>
                                            <p:cond delay="0"/>
                                          </p:stCondLst>
                                        </p:cTn>
                                        <p:tgtEl>
                                          <p:spTgt spid="20"/>
                                        </p:tgtEl>
                                        <p:attrNameLst>
                                          <p:attrName>style.visibility</p:attrName>
                                        </p:attrNameLst>
                                      </p:cBhvr>
                                      <p:to>
                                        <p:strVal val="visible"/>
                                      </p:to>
                                    </p:set>
                                    <p:anim calcmode="lin" valueType="num">
                                      <p:cBhvr additive="base">
                                        <p:cTn id="38" dur="500" fill="hold"/>
                                        <p:tgtEl>
                                          <p:spTgt spid="20"/>
                                        </p:tgtEl>
                                        <p:attrNameLst>
                                          <p:attrName>ppt_x</p:attrName>
                                        </p:attrNameLst>
                                      </p:cBhvr>
                                      <p:tavLst>
                                        <p:tav tm="0">
                                          <p:val>
                                            <p:strVal val="0-#ppt_w/2"/>
                                          </p:val>
                                        </p:tav>
                                        <p:tav tm="100000">
                                          <p:val>
                                            <p:strVal val="#ppt_x"/>
                                          </p:val>
                                        </p:tav>
                                      </p:tavLst>
                                    </p:anim>
                                    <p:anim calcmode="lin" valueType="num">
                                      <p:cBhvr additive="base">
                                        <p:cTn id="39"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42" presetClass="entr" presetSubtype="0" fill="hold" grpId="0" nodeType="clickEffect">
                                  <p:stCondLst>
                                    <p:cond delay="0"/>
                                  </p:stCondLst>
                                  <p:childTnLst>
                                    <p:set>
                                      <p:cBhvr>
                                        <p:cTn id="43" dur="1" fill="hold">
                                          <p:stCondLst>
                                            <p:cond delay="0"/>
                                          </p:stCondLst>
                                        </p:cTn>
                                        <p:tgtEl>
                                          <p:spTgt spid="17"/>
                                        </p:tgtEl>
                                        <p:attrNameLst>
                                          <p:attrName>style.visibility</p:attrName>
                                        </p:attrNameLst>
                                      </p:cBhvr>
                                      <p:to>
                                        <p:strVal val="visible"/>
                                      </p:to>
                                    </p:set>
                                    <p:animEffect transition="in" filter="fade">
                                      <p:cBhvr>
                                        <p:cTn id="44" dur="1000"/>
                                        <p:tgtEl>
                                          <p:spTgt spid="17"/>
                                        </p:tgtEl>
                                      </p:cBhvr>
                                    </p:animEffect>
                                    <p:anim calcmode="lin" valueType="num">
                                      <p:cBhvr>
                                        <p:cTn id="45" dur="1000" fill="hold"/>
                                        <p:tgtEl>
                                          <p:spTgt spid="17"/>
                                        </p:tgtEl>
                                        <p:attrNameLst>
                                          <p:attrName>ppt_x</p:attrName>
                                        </p:attrNameLst>
                                      </p:cBhvr>
                                      <p:tavLst>
                                        <p:tav tm="0">
                                          <p:val>
                                            <p:strVal val="#ppt_x"/>
                                          </p:val>
                                        </p:tav>
                                        <p:tav tm="100000">
                                          <p:val>
                                            <p:strVal val="#ppt_x"/>
                                          </p:val>
                                        </p:tav>
                                      </p:tavLst>
                                    </p:anim>
                                    <p:anim calcmode="lin" valueType="num">
                                      <p:cBhvr>
                                        <p:cTn id="4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9" fill="hold" grpId="0" nodeType="clickEffect">
                                  <p:stCondLst>
                                    <p:cond delay="0"/>
                                  </p:stCondLst>
                                  <p:childTnLst>
                                    <p:set>
                                      <p:cBhvr>
                                        <p:cTn id="50" dur="1" fill="hold">
                                          <p:stCondLst>
                                            <p:cond delay="0"/>
                                          </p:stCondLst>
                                        </p:cTn>
                                        <p:tgtEl>
                                          <p:spTgt spid="7"/>
                                        </p:tgtEl>
                                        <p:attrNameLst>
                                          <p:attrName>style.visibility</p:attrName>
                                        </p:attrNameLst>
                                      </p:cBhvr>
                                      <p:to>
                                        <p:strVal val="visible"/>
                                      </p:to>
                                    </p:set>
                                    <p:anim calcmode="lin" valueType="num">
                                      <p:cBhvr additive="base">
                                        <p:cTn id="51" dur="500" fill="hold"/>
                                        <p:tgtEl>
                                          <p:spTgt spid="7"/>
                                        </p:tgtEl>
                                        <p:attrNameLst>
                                          <p:attrName>ppt_x</p:attrName>
                                        </p:attrNameLst>
                                      </p:cBhvr>
                                      <p:tavLst>
                                        <p:tav tm="0">
                                          <p:val>
                                            <p:strVal val="0-#ppt_w/2"/>
                                          </p:val>
                                        </p:tav>
                                        <p:tav tm="100000">
                                          <p:val>
                                            <p:strVal val="#ppt_x"/>
                                          </p:val>
                                        </p:tav>
                                      </p:tavLst>
                                    </p:anim>
                                    <p:anim calcmode="lin" valueType="num">
                                      <p:cBhvr additive="base">
                                        <p:cTn id="52"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6" presetClass="entr" presetSubtype="16" fill="hold" grpId="0" nodeType="click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circle(in)">
                                      <p:cBhvr>
                                        <p:cTn id="57" dur="2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11" grpId="0" animBg="1"/>
      <p:bldP spid="12" grpId="0" animBg="1"/>
      <p:bldP spid="5" grpId="0" animBg="1"/>
      <p:bldP spid="14" grpId="0" animBg="1"/>
      <p:bldP spid="15" grpId="0" animBg="1"/>
      <p:bldP spid="16" grpId="0"/>
      <p:bldP spid="17" grpId="0" animBg="1"/>
      <p:bldP spid="18" grpId="0" animBg="1"/>
      <p:bldP spid="20" grpId="0" animBg="1"/>
      <p:bldP spid="7"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bwMode="auto">
          <a:xfrm>
            <a:off x="1555750" y="1057944"/>
            <a:ext cx="8839200" cy="48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2800">
                <a:solidFill>
                  <a:schemeClr val="tx1">
                    <a:lumMod val="75000"/>
                    <a:lumOff val="25000"/>
                  </a:schemeClr>
                </a:solidFill>
                <a:latin typeface="+mj-lt"/>
                <a:ea typeface="+mj-ea"/>
                <a:cs typeface="Arial" pitchFamily="34" charset="0"/>
              </a:defRPr>
            </a:lvl1pPr>
            <a:lvl2pPr algn="ctr" rtl="0" eaLnBrk="0" fontAlgn="base" hangingPunct="0">
              <a:spcBef>
                <a:spcPct val="0"/>
              </a:spcBef>
              <a:spcAft>
                <a:spcPct val="0"/>
              </a:spcAft>
              <a:defRPr sz="2800">
                <a:solidFill>
                  <a:schemeClr val="tx2"/>
                </a:solidFill>
                <a:latin typeface="Times New Roman" pitchFamily="18" charset="0"/>
              </a:defRPr>
            </a:lvl2pPr>
            <a:lvl3pPr algn="ctr" rtl="0" eaLnBrk="0" fontAlgn="base" hangingPunct="0">
              <a:spcBef>
                <a:spcPct val="0"/>
              </a:spcBef>
              <a:spcAft>
                <a:spcPct val="0"/>
              </a:spcAft>
              <a:defRPr sz="2800">
                <a:solidFill>
                  <a:schemeClr val="tx2"/>
                </a:solidFill>
                <a:latin typeface="Times New Roman" pitchFamily="18" charset="0"/>
              </a:defRPr>
            </a:lvl3pPr>
            <a:lvl4pPr algn="ctr" rtl="0" eaLnBrk="0" fontAlgn="base" hangingPunct="0">
              <a:spcBef>
                <a:spcPct val="0"/>
              </a:spcBef>
              <a:spcAft>
                <a:spcPct val="0"/>
              </a:spcAft>
              <a:defRPr sz="2800">
                <a:solidFill>
                  <a:schemeClr val="tx2"/>
                </a:solidFill>
                <a:latin typeface="Times New Roman" pitchFamily="18" charset="0"/>
              </a:defRPr>
            </a:lvl4pPr>
            <a:lvl5pPr algn="ctr" rtl="0" eaLnBrk="0" fontAlgn="base" hangingPunct="0">
              <a:spcBef>
                <a:spcPct val="0"/>
              </a:spcBef>
              <a:spcAft>
                <a:spcPct val="0"/>
              </a:spcAft>
              <a:defRPr sz="2800">
                <a:solidFill>
                  <a:schemeClr val="tx2"/>
                </a:solidFill>
                <a:latin typeface="Times New Roman" pitchFamily="18" charset="0"/>
              </a:defRPr>
            </a:lvl5pPr>
            <a:lvl6pPr marL="457200" algn="ctr" rtl="0" fontAlgn="base">
              <a:spcBef>
                <a:spcPct val="0"/>
              </a:spcBef>
              <a:spcAft>
                <a:spcPct val="0"/>
              </a:spcAft>
              <a:defRPr sz="2800">
                <a:solidFill>
                  <a:schemeClr val="tx2"/>
                </a:solidFill>
                <a:latin typeface="Times New Roman" pitchFamily="18" charset="0"/>
              </a:defRPr>
            </a:lvl6pPr>
            <a:lvl7pPr marL="914400" algn="ctr" rtl="0" fontAlgn="base">
              <a:spcBef>
                <a:spcPct val="0"/>
              </a:spcBef>
              <a:spcAft>
                <a:spcPct val="0"/>
              </a:spcAft>
              <a:defRPr sz="2800">
                <a:solidFill>
                  <a:schemeClr val="tx2"/>
                </a:solidFill>
                <a:latin typeface="Times New Roman" pitchFamily="18" charset="0"/>
              </a:defRPr>
            </a:lvl7pPr>
            <a:lvl8pPr marL="1371600" algn="ctr" rtl="0" fontAlgn="base">
              <a:spcBef>
                <a:spcPct val="0"/>
              </a:spcBef>
              <a:spcAft>
                <a:spcPct val="0"/>
              </a:spcAft>
              <a:defRPr sz="2800">
                <a:solidFill>
                  <a:schemeClr val="tx2"/>
                </a:solidFill>
                <a:latin typeface="Times New Roman" pitchFamily="18" charset="0"/>
              </a:defRPr>
            </a:lvl8pPr>
            <a:lvl9pPr marL="1828800" algn="ctr" rtl="0" fontAlgn="base">
              <a:spcBef>
                <a:spcPct val="0"/>
              </a:spcBef>
              <a:spcAft>
                <a:spcPct val="0"/>
              </a:spcAft>
              <a:defRPr sz="2800">
                <a:solidFill>
                  <a:schemeClr val="tx2"/>
                </a:solidFill>
                <a:latin typeface="Times New Roman" pitchFamily="18" charset="0"/>
              </a:defRPr>
            </a:lvl9pPr>
          </a:lstStyle>
          <a:p>
            <a:pPr indent="52388" defTabSz="914400" eaLnBrk="1" hangingPunct="1">
              <a:defRPr/>
            </a:pPr>
            <a:r>
              <a:rPr lang="en-US" sz="2400" b="1" kern="0" dirty="0">
                <a:solidFill>
                  <a:srgbClr val="0000FF"/>
                </a:solidFill>
                <a:latin typeface="Arial" panose="020B0604020202020204" pitchFamily="34" charset="0"/>
              </a:rPr>
              <a:t>2.1.2.2. </a:t>
            </a:r>
            <a:r>
              <a:rPr lang="en-US" sz="2400" b="1" kern="0" dirty="0" err="1">
                <a:solidFill>
                  <a:srgbClr val="0000FF"/>
                </a:solidFill>
                <a:latin typeface="Arial" panose="020B0604020202020204" pitchFamily="34" charset="0"/>
              </a:rPr>
              <a:t>Tính</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hai</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mặt</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của</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lao</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động</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sản</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xuất</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hàng</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hóa</a:t>
            </a:r>
            <a:endParaRPr lang="en-US" sz="2400" b="1" kern="0" dirty="0">
              <a:solidFill>
                <a:srgbClr val="0000FF"/>
              </a:solidFill>
              <a:latin typeface="Arial" panose="020B0604020202020204" pitchFamily="34" charset="0"/>
            </a:endParaRPr>
          </a:p>
        </p:txBody>
      </p:sp>
      <p:sp>
        <p:nvSpPr>
          <p:cNvPr id="52228" name="Rectangle 4"/>
          <p:cNvSpPr>
            <a:spLocks noChangeArrowheads="1"/>
          </p:cNvSpPr>
          <p:nvPr/>
        </p:nvSpPr>
        <p:spPr bwMode="auto">
          <a:xfrm>
            <a:off x="3910245" y="1545307"/>
            <a:ext cx="294183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marL="381000" algn="just">
              <a:lnSpc>
                <a:spcPct val="120000"/>
              </a:lnSpc>
              <a:spcBef>
                <a:spcPct val="20000"/>
              </a:spcBef>
              <a:buChar char="•"/>
              <a:tabLst>
                <a:tab pos="762000" algn="l"/>
              </a:tabLst>
              <a:defRPr sz="2800">
                <a:solidFill>
                  <a:schemeClr val="tx1"/>
                </a:solidFill>
                <a:latin typeface="Times New Roman" panose="02020603050405020304" pitchFamily="18" charset="0"/>
              </a:defRPr>
            </a:lvl1pPr>
            <a:lvl2pPr marL="742950" indent="-285750">
              <a:spcBef>
                <a:spcPct val="20000"/>
              </a:spcBef>
              <a:buChar char="–"/>
              <a:tabLst>
                <a:tab pos="762000" algn="l"/>
              </a:tabLst>
              <a:defRPr sz="2800">
                <a:solidFill>
                  <a:schemeClr val="tx1"/>
                </a:solidFill>
                <a:latin typeface="Times New Roman" panose="02020603050405020304" pitchFamily="18" charset="0"/>
              </a:defRPr>
            </a:lvl2pPr>
            <a:lvl3pPr marL="1143000" indent="-228600">
              <a:spcBef>
                <a:spcPct val="20000"/>
              </a:spcBef>
              <a:buChar char="•"/>
              <a:tabLst>
                <a:tab pos="762000" algn="l"/>
              </a:tabLst>
              <a:defRPr sz="2400">
                <a:solidFill>
                  <a:schemeClr val="tx1"/>
                </a:solidFill>
                <a:latin typeface="Times New Roman" panose="02020603050405020304" pitchFamily="18" charset="0"/>
              </a:defRPr>
            </a:lvl3pPr>
            <a:lvl4pPr marL="1600200" indent="-228600">
              <a:spcBef>
                <a:spcPct val="20000"/>
              </a:spcBef>
              <a:buChar char="–"/>
              <a:tabLst>
                <a:tab pos="762000" algn="l"/>
              </a:tabLst>
              <a:defRPr sz="2000">
                <a:solidFill>
                  <a:schemeClr val="tx1"/>
                </a:solidFill>
                <a:latin typeface="Times New Roman" panose="02020603050405020304" pitchFamily="18" charset="0"/>
              </a:defRPr>
            </a:lvl4pPr>
            <a:lvl5pPr marL="2057400" indent="-228600">
              <a:spcBef>
                <a:spcPct val="20000"/>
              </a:spcBef>
              <a:buChar char="»"/>
              <a:tabLst>
                <a:tab pos="7620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b="1" dirty="0">
                <a:solidFill>
                  <a:srgbClr val="006600"/>
                </a:solidFill>
                <a:latin typeface="Arial" panose="020B0604020202020204" pitchFamily="34" charset="0"/>
                <a:cs typeface="Arial" panose="020B0604020202020204" pitchFamily="34" charset="0"/>
              </a:rPr>
              <a:t>Lao </a:t>
            </a:r>
            <a:r>
              <a:rPr lang="en-US" sz="2400" b="1" dirty="0" err="1">
                <a:solidFill>
                  <a:srgbClr val="006600"/>
                </a:solidFill>
                <a:latin typeface="Arial" panose="020B0604020202020204" pitchFamily="34" charset="0"/>
                <a:cs typeface="Arial" panose="020B0604020202020204" pitchFamily="34" charset="0"/>
              </a:rPr>
              <a:t>động</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cụ</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thể</a:t>
            </a:r>
            <a:endParaRPr lang="en-US" sz="2400" b="1" dirty="0">
              <a:solidFill>
                <a:srgbClr val="006600"/>
              </a:solidFill>
              <a:latin typeface="Arial" panose="020B0604020202020204" pitchFamily="34" charset="0"/>
              <a:cs typeface="Arial" panose="020B0604020202020204" pitchFamily="34" charset="0"/>
            </a:endParaRPr>
          </a:p>
        </p:txBody>
      </p:sp>
      <p:sp>
        <p:nvSpPr>
          <p:cNvPr id="52229" name="Rectangle 3"/>
          <p:cNvSpPr>
            <a:spLocks noChangeArrowheads="1"/>
          </p:cNvSpPr>
          <p:nvPr/>
        </p:nvSpPr>
        <p:spPr bwMode="auto">
          <a:xfrm>
            <a:off x="8573634" y="1981651"/>
            <a:ext cx="20457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fontAlgn="base">
              <a:lnSpc>
                <a:spcPct val="100000"/>
              </a:lnSpc>
              <a:spcBef>
                <a:spcPct val="0"/>
              </a:spcBef>
              <a:spcAft>
                <a:spcPct val="0"/>
              </a:spcAft>
              <a:buFont typeface="Wingdings" panose="05000000000000000000" pitchFamily="2" charset="2"/>
              <a:buChar char="Ø"/>
            </a:pPr>
            <a:r>
              <a:rPr lang="en-US" altLang="en-US" sz="2400" b="1" u="sng" dirty="0" err="1">
                <a:solidFill>
                  <a:srgbClr val="660066"/>
                </a:solidFill>
                <a:latin typeface="Arial" panose="020B0604020202020204" pitchFamily="34" charset="0"/>
                <a:cs typeface="Arial" panose="020B0604020202020204" pitchFamily="34" charset="0"/>
              </a:rPr>
              <a:t>Khái</a:t>
            </a:r>
            <a:r>
              <a:rPr lang="en-US" altLang="en-US" sz="2400" b="1" u="sng" dirty="0">
                <a:solidFill>
                  <a:srgbClr val="660066"/>
                </a:solidFill>
                <a:latin typeface="Arial" panose="020B0604020202020204" pitchFamily="34" charset="0"/>
                <a:cs typeface="Arial" panose="020B0604020202020204" pitchFamily="34" charset="0"/>
              </a:rPr>
              <a:t> </a:t>
            </a:r>
            <a:r>
              <a:rPr lang="en-US" altLang="en-US" sz="2400" b="1" u="sng" dirty="0" err="1">
                <a:solidFill>
                  <a:srgbClr val="660066"/>
                </a:solidFill>
                <a:latin typeface="Arial" panose="020B0604020202020204" pitchFamily="34" charset="0"/>
                <a:cs typeface="Arial" panose="020B0604020202020204" pitchFamily="34" charset="0"/>
              </a:rPr>
              <a:t>niệm</a:t>
            </a:r>
            <a:r>
              <a:rPr lang="en-US" altLang="en-US" sz="2400" b="1" dirty="0">
                <a:solidFill>
                  <a:srgbClr val="660066"/>
                </a:solidFill>
                <a:latin typeface="Arial" panose="020B0604020202020204" pitchFamily="34" charset="0"/>
                <a:cs typeface="Arial" panose="020B0604020202020204" pitchFamily="34" charset="0"/>
              </a:rPr>
              <a:t>:</a:t>
            </a:r>
          </a:p>
        </p:txBody>
      </p:sp>
      <p:sp>
        <p:nvSpPr>
          <p:cNvPr id="8" name="Horizontal Scroll 7"/>
          <p:cNvSpPr/>
          <p:nvPr/>
        </p:nvSpPr>
        <p:spPr>
          <a:xfrm>
            <a:off x="7417191" y="2011936"/>
            <a:ext cx="4358640" cy="4382979"/>
          </a:xfrm>
          <a:prstGeom prst="horizontalScroll">
            <a:avLst/>
          </a:prstGeom>
          <a:solidFill>
            <a:schemeClr val="bg1"/>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52231" name="Rectangle 8"/>
          <p:cNvSpPr>
            <a:spLocks noChangeArrowheads="1"/>
          </p:cNvSpPr>
          <p:nvPr/>
        </p:nvSpPr>
        <p:spPr bwMode="auto">
          <a:xfrm>
            <a:off x="8350250" y="3049263"/>
            <a:ext cx="311492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Lao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cụ</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thể</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a:solidFill>
                  <a:srgbClr val="0070C0"/>
                </a:solidFill>
                <a:latin typeface="Arial" panose="020B0604020202020204" pitchFamily="34" charset="0"/>
                <a:ea typeface="Times New Roman" panose="02020603050405020304" pitchFamily="18" charset="0"/>
                <a:cs typeface="Arial" panose="020B0604020202020204" pitchFamily="34" charset="0"/>
              </a:rPr>
              <a:t>lao </a:t>
            </a:r>
            <a:r>
              <a:rPr lang="en-US" sz="2400" b="1" u="sng" dirty="0" err="1">
                <a:solidFill>
                  <a:srgbClr val="0070C0"/>
                </a:solidFill>
                <a:latin typeface="Arial" panose="020B0604020202020204" pitchFamily="34" charset="0"/>
                <a:ea typeface="Times New Roman" panose="02020603050405020304" pitchFamily="18" charset="0"/>
                <a:cs typeface="Arial" panose="020B0604020202020204" pitchFamily="34" charset="0"/>
              </a:rPr>
              <a:t>động</a:t>
            </a:r>
            <a:r>
              <a:rPr lang="en-US" sz="2400" b="1" u="sng"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0070C0"/>
                </a:solidFill>
                <a:latin typeface="Arial" panose="020B0604020202020204" pitchFamily="34" charset="0"/>
                <a:ea typeface="Times New Roman" panose="02020603050405020304" pitchFamily="18" charset="0"/>
                <a:cs typeface="Arial" panose="020B0604020202020204" pitchFamily="34" charset="0"/>
              </a:rPr>
              <a:t>có</a:t>
            </a:r>
            <a:r>
              <a:rPr lang="en-US" sz="2400" b="1" u="sng"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0070C0"/>
                </a:solidFill>
                <a:latin typeface="Arial" panose="020B0604020202020204" pitchFamily="34" charset="0"/>
                <a:ea typeface="Times New Roman" panose="02020603050405020304" pitchFamily="18" charset="0"/>
                <a:cs typeface="Arial" panose="020B0604020202020204" pitchFamily="34" charset="0"/>
              </a:rPr>
              <a:t>ích</a:t>
            </a:r>
            <a:r>
              <a:rPr lang="en-US" sz="2400" b="1" dirty="0">
                <a:solidFill>
                  <a:srgbClr val="0070C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dưới</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một</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660066"/>
                </a:solidFill>
                <a:latin typeface="Arial" panose="020B0604020202020204" pitchFamily="34" charset="0"/>
                <a:ea typeface="Times New Roman" panose="02020603050405020304" pitchFamily="18" charset="0"/>
                <a:cs typeface="Arial" panose="020B0604020202020204" pitchFamily="34" charset="0"/>
              </a:rPr>
              <a:t>hình</a:t>
            </a:r>
            <a:r>
              <a:rPr lang="en-US" sz="2400" b="1" u="sng"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660066"/>
                </a:solidFill>
                <a:latin typeface="Arial" panose="020B0604020202020204" pitchFamily="34" charset="0"/>
                <a:ea typeface="Times New Roman" panose="02020603050405020304" pitchFamily="18" charset="0"/>
                <a:cs typeface="Arial" panose="020B0604020202020204" pitchFamily="34" charset="0"/>
              </a:rPr>
              <a:t>thức</a:t>
            </a:r>
            <a:r>
              <a:rPr lang="en-US" sz="2400" b="1" u="sng"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660066"/>
                </a:solidFill>
                <a:latin typeface="Arial" panose="020B0604020202020204" pitchFamily="34" charset="0"/>
                <a:ea typeface="Times New Roman" panose="02020603050405020304" pitchFamily="18" charset="0"/>
                <a:cs typeface="Arial" panose="020B0604020202020204" pitchFamily="34" charset="0"/>
              </a:rPr>
              <a:t>cụ</a:t>
            </a:r>
            <a:r>
              <a:rPr lang="en-US" sz="2400" b="1" u="sng"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660066"/>
                </a:solidFill>
                <a:latin typeface="Arial" panose="020B0604020202020204" pitchFamily="34" charset="0"/>
                <a:ea typeface="Times New Roman" panose="02020603050405020304" pitchFamily="18" charset="0"/>
                <a:cs typeface="Arial" panose="020B0604020202020204" pitchFamily="34" charset="0"/>
              </a:rPr>
              <a:t>thể</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những</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nghề</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nghiệp</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chuyên</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môn</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nhất</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định</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p>
        </p:txBody>
      </p:sp>
      <p:pic>
        <p:nvPicPr>
          <p:cNvPr id="1026" name="Picture 2" descr="60294FD47FE64D63A7BC0A6579D7A460.jpe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4868" y="2212483"/>
            <a:ext cx="6664080" cy="3461913"/>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2"/>
          <p:cNvSpPr>
            <a:spLocks noChangeArrowheads="1"/>
          </p:cNvSpPr>
          <p:nvPr/>
        </p:nvSpPr>
        <p:spPr bwMode="auto">
          <a:xfrm>
            <a:off x="56453" y="5622720"/>
            <a:ext cx="6189784"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1913" indent="-9525"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52388" indent="0" algn="ctr" defTabSz="914400" fontAlgn="base">
              <a:spcAft>
                <a:spcPct val="0"/>
              </a:spcAft>
              <a:buNone/>
            </a:pPr>
            <a:r>
              <a:rPr lang="en-US" b="1" dirty="0" err="1">
                <a:solidFill>
                  <a:srgbClr val="990000"/>
                </a:solidFill>
                <a:latin typeface="Arial" panose="020B0604020202020204" pitchFamily="34" charset="0"/>
                <a:cs typeface="Arial" panose="020B0604020202020204" pitchFamily="34" charset="0"/>
              </a:rPr>
              <a:t>Sản</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phẩm</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lao</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động</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khác</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nhau</a:t>
            </a:r>
            <a:endParaRPr lang="en-US" b="1" dirty="0">
              <a:solidFill>
                <a:srgbClr val="990000"/>
              </a:solidFill>
              <a:latin typeface="Arial" panose="020B0604020202020204" pitchFamily="34" charset="0"/>
              <a:cs typeface="Arial" panose="020B0604020202020204" pitchFamily="34" charset="0"/>
            </a:endParaRPr>
          </a:p>
        </p:txBody>
      </p:sp>
      <p:pic>
        <p:nvPicPr>
          <p:cNvPr id="9" name="Picture 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563065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52228"/>
                                        </p:tgtEl>
                                        <p:attrNameLst>
                                          <p:attrName>style.visibility</p:attrName>
                                        </p:attrNameLst>
                                      </p:cBhvr>
                                      <p:to>
                                        <p:strVal val="visible"/>
                                      </p:to>
                                    </p:set>
                                    <p:anim calcmode="lin" valueType="num">
                                      <p:cBhvr>
                                        <p:cTn id="15" dur="500" fill="hold"/>
                                        <p:tgtEl>
                                          <p:spTgt spid="52228"/>
                                        </p:tgtEl>
                                        <p:attrNameLst>
                                          <p:attrName>ppt_w</p:attrName>
                                        </p:attrNameLst>
                                      </p:cBhvr>
                                      <p:tavLst>
                                        <p:tav tm="0">
                                          <p:val>
                                            <p:fltVal val="0"/>
                                          </p:val>
                                        </p:tav>
                                        <p:tav tm="100000">
                                          <p:val>
                                            <p:strVal val="#ppt_w"/>
                                          </p:val>
                                        </p:tav>
                                      </p:tavLst>
                                    </p:anim>
                                    <p:anim calcmode="lin" valueType="num">
                                      <p:cBhvr>
                                        <p:cTn id="16" dur="500" fill="hold"/>
                                        <p:tgtEl>
                                          <p:spTgt spid="52228"/>
                                        </p:tgtEl>
                                        <p:attrNameLst>
                                          <p:attrName>ppt_h</p:attrName>
                                        </p:attrNameLst>
                                      </p:cBhvr>
                                      <p:tavLst>
                                        <p:tav tm="0">
                                          <p:val>
                                            <p:fltVal val="0"/>
                                          </p:val>
                                        </p:tav>
                                        <p:tav tm="100000">
                                          <p:val>
                                            <p:strVal val="#ppt_h"/>
                                          </p:val>
                                        </p:tav>
                                      </p:tavLst>
                                    </p:anim>
                                    <p:animEffect transition="in" filter="fade">
                                      <p:cBhvr>
                                        <p:cTn id="17" dur="500"/>
                                        <p:tgtEl>
                                          <p:spTgt spid="5222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026"/>
                                        </p:tgtEl>
                                        <p:attrNameLst>
                                          <p:attrName>style.visibility</p:attrName>
                                        </p:attrNameLst>
                                      </p:cBhvr>
                                      <p:to>
                                        <p:strVal val="visible"/>
                                      </p:to>
                                    </p:set>
                                    <p:animEffect transition="in" filter="wipe(down)">
                                      <p:cBhvr>
                                        <p:cTn id="22" dur="500"/>
                                        <p:tgtEl>
                                          <p:spTgt spid="1026"/>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wipe(down)">
                                      <p:cBhvr>
                                        <p:cTn id="25" dur="500"/>
                                        <p:tgtEl>
                                          <p:spTgt spid="10"/>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4" fill="hold" grpId="0" nodeType="clickEffect">
                                  <p:stCondLst>
                                    <p:cond delay="0"/>
                                  </p:stCondLst>
                                  <p:childTnLst>
                                    <p:set>
                                      <p:cBhvr>
                                        <p:cTn id="29" dur="1" fill="hold">
                                          <p:stCondLst>
                                            <p:cond delay="0"/>
                                          </p:stCondLst>
                                        </p:cTn>
                                        <p:tgtEl>
                                          <p:spTgt spid="52229"/>
                                        </p:tgtEl>
                                        <p:attrNameLst>
                                          <p:attrName>style.visibility</p:attrName>
                                        </p:attrNameLst>
                                      </p:cBhvr>
                                      <p:to>
                                        <p:strVal val="visible"/>
                                      </p:to>
                                    </p:set>
                                    <p:animEffect transition="in" filter="wipe(down)">
                                      <p:cBhvr>
                                        <p:cTn id="30" dur="500"/>
                                        <p:tgtEl>
                                          <p:spTgt spid="52229"/>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grpId="0"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down)">
                                      <p:cBhvr>
                                        <p:cTn id="35" dur="500"/>
                                        <p:tgtEl>
                                          <p:spTgt spid="8"/>
                                        </p:tgtEl>
                                      </p:cBhvr>
                                    </p:animEffect>
                                  </p:childTnLst>
                                </p:cTn>
                              </p:par>
                              <p:par>
                                <p:cTn id="36" presetID="22" presetClass="entr" presetSubtype="4" fill="hold" grpId="0" nodeType="withEffect">
                                  <p:stCondLst>
                                    <p:cond delay="0"/>
                                  </p:stCondLst>
                                  <p:childTnLst>
                                    <p:set>
                                      <p:cBhvr>
                                        <p:cTn id="37" dur="1" fill="hold">
                                          <p:stCondLst>
                                            <p:cond delay="0"/>
                                          </p:stCondLst>
                                        </p:cTn>
                                        <p:tgtEl>
                                          <p:spTgt spid="52231"/>
                                        </p:tgtEl>
                                        <p:attrNameLst>
                                          <p:attrName>style.visibility</p:attrName>
                                        </p:attrNameLst>
                                      </p:cBhvr>
                                      <p:to>
                                        <p:strVal val="visible"/>
                                      </p:to>
                                    </p:set>
                                    <p:animEffect transition="in" filter="wipe(down)">
                                      <p:cBhvr>
                                        <p:cTn id="38" dur="500"/>
                                        <p:tgtEl>
                                          <p:spTgt spid="52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2228" grpId="0" animBg="1"/>
      <p:bldP spid="52229" grpId="0"/>
      <p:bldP spid="8" grpId="0" animBg="1"/>
      <p:bldP spid="52231" grpId="0"/>
      <p:bldP spid="10"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2"/>
          <p:cNvSpPr>
            <a:spLocks noChangeArrowheads="1"/>
          </p:cNvSpPr>
          <p:nvPr/>
        </p:nvSpPr>
        <p:spPr bwMode="auto">
          <a:xfrm>
            <a:off x="2310732" y="1169211"/>
            <a:ext cx="8584965" cy="1200329"/>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b="1" dirty="0">
                <a:solidFill>
                  <a:srgbClr val="006600"/>
                </a:solidFill>
                <a:latin typeface="Arial" panose="020B0604020202020204" pitchFamily="34" charset="0"/>
              </a:rPr>
              <a:t>Lao </a:t>
            </a:r>
            <a:r>
              <a:rPr lang="en-US" sz="2400" b="1" dirty="0" err="1">
                <a:solidFill>
                  <a:srgbClr val="006600"/>
                </a:solidFill>
                <a:latin typeface="Arial" panose="020B0604020202020204" pitchFamily="34" charset="0"/>
              </a:rPr>
              <a:t>động</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của</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người</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thợ</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mộc</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và</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của</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người</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thợ</a:t>
            </a:r>
            <a:r>
              <a:rPr lang="en-US" sz="2400" b="1" dirty="0">
                <a:solidFill>
                  <a:srgbClr val="006600"/>
                </a:solidFill>
                <a:latin typeface="Arial" panose="020B0604020202020204" pitchFamily="34" charset="0"/>
              </a:rPr>
              <a:t> may </a:t>
            </a:r>
            <a:r>
              <a:rPr lang="en-US" sz="2400" dirty="0" err="1">
                <a:solidFill>
                  <a:srgbClr val="000066"/>
                </a:solidFill>
                <a:latin typeface="Arial" panose="020B0604020202020204" pitchFamily="34" charset="0"/>
              </a:rPr>
              <a:t>có</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mục</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đích</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khác</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nhau</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đối</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tượng</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phương</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pháp</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công</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cụ</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và</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kết</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quả</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sản</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xuất</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khác</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nhau</a:t>
            </a:r>
            <a:r>
              <a:rPr lang="en-US" sz="2400" dirty="0">
                <a:solidFill>
                  <a:srgbClr val="000066"/>
                </a:solidFill>
                <a:latin typeface="Arial" panose="020B0604020202020204" pitchFamily="34" charset="0"/>
              </a:rPr>
              <a:t>. </a:t>
            </a:r>
          </a:p>
        </p:txBody>
      </p:sp>
      <p:graphicFrame>
        <p:nvGraphicFramePr>
          <p:cNvPr id="4" name="Group 38"/>
          <p:cNvGraphicFramePr>
            <a:graphicFrameLocks/>
          </p:cNvGraphicFramePr>
          <p:nvPr>
            <p:extLst>
              <p:ext uri="{D42A27DB-BD31-4B8C-83A1-F6EECF244321}">
                <p14:modId xmlns:p14="http://schemas.microsoft.com/office/powerpoint/2010/main" val="1826796176"/>
              </p:ext>
            </p:extLst>
          </p:nvPr>
        </p:nvGraphicFramePr>
        <p:xfrm>
          <a:off x="845421" y="2327564"/>
          <a:ext cx="10117392" cy="4093166"/>
        </p:xfrm>
        <a:graphic>
          <a:graphicData uri="http://schemas.openxmlformats.org/drawingml/2006/table">
            <a:tbl>
              <a:tblPr/>
              <a:tblGrid>
                <a:gridCol w="1996134">
                  <a:extLst>
                    <a:ext uri="{9D8B030D-6E8A-4147-A177-3AD203B41FA5}">
                      <a16:colId xmlns="" xmlns:a16="http://schemas.microsoft.com/office/drawing/2014/main" val="20000"/>
                    </a:ext>
                  </a:extLst>
                </a:gridCol>
                <a:gridCol w="3978595">
                  <a:extLst>
                    <a:ext uri="{9D8B030D-6E8A-4147-A177-3AD203B41FA5}">
                      <a16:colId xmlns="" xmlns:a16="http://schemas.microsoft.com/office/drawing/2014/main" val="20001"/>
                    </a:ext>
                  </a:extLst>
                </a:gridCol>
                <a:gridCol w="4142663">
                  <a:extLst>
                    <a:ext uri="{9D8B030D-6E8A-4147-A177-3AD203B41FA5}">
                      <a16:colId xmlns="" xmlns:a16="http://schemas.microsoft.com/office/drawing/2014/main" val="20002"/>
                    </a:ext>
                  </a:extLst>
                </a:gridCol>
              </a:tblGrid>
              <a:tr h="1168903">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endParaRPr kumimoji="0" lang="en-US" sz="3000" b="0" i="0" u="none" strike="noStrike" cap="none" normalizeH="0" baseline="0" dirty="0">
                        <a:ln>
                          <a:noFill/>
                        </a:ln>
                        <a:solidFill>
                          <a:schemeClr val="tx1"/>
                        </a:solidFill>
                        <a:effectLst>
                          <a:outerShdw blurRad="38100" dist="38100" dir="2700000" algn="tl">
                            <a:srgbClr val="000000"/>
                          </a:outerShdw>
                        </a:effectLst>
                        <a:latin typeface="Times New Roman" panose="02020603050405020304" pitchFamily="18"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endParaRPr kumimoji="0" lang="en-US"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endParaRPr kumimoji="0" lang="en-US"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705724">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Đối</a:t>
                      </a:r>
                      <a:r>
                        <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tượng</a:t>
                      </a:r>
                      <a:endPar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Gỗ</a:t>
                      </a:r>
                      <a:endPar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Vải</a:t>
                      </a:r>
                      <a:endParaRPr kumimoji="0" lang="en-US" sz="2400" b="0" i="0" u="none" strike="noStrike" cap="none" normalizeH="0" baseline="0" dirty="0">
                        <a:ln>
                          <a:noFill/>
                        </a:ln>
                        <a:solidFill>
                          <a:srgbClr val="7030A0"/>
                        </a:solidFill>
                        <a:effectLst/>
                        <a:latin typeface="Arial" panose="020B0604020202020204" pitchFamily="34" charset="0"/>
                        <a:cs typeface="Arial" panose="020B0604020202020204"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663677">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Công</a:t>
                      </a:r>
                      <a:r>
                        <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cụ</a:t>
                      </a:r>
                      <a:endPar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Cưa</a:t>
                      </a:r>
                      <a:r>
                        <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a:t>
                      </a:r>
                      <a:r>
                        <a:rPr kumimoji="0" lang="vi-VN"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bào</a:t>
                      </a:r>
                      <a:r>
                        <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a:t>
                      </a: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Máy</a:t>
                      </a:r>
                      <a:r>
                        <a:rPr kumimoji="0" lang="en-US" sz="2400" b="0" i="0" u="none" strike="noStrike" cap="none" normalizeH="0" baseline="0" dirty="0">
                          <a:ln>
                            <a:noFill/>
                          </a:ln>
                          <a:solidFill>
                            <a:srgbClr val="7030A0"/>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khâu</a:t>
                      </a:r>
                      <a:r>
                        <a:rPr kumimoji="0" lang="en-US" sz="2400" b="0" i="0" u="none" strike="noStrike" cap="none" normalizeH="0" baseline="0" dirty="0">
                          <a:ln>
                            <a:noFill/>
                          </a:ln>
                          <a:solidFill>
                            <a:srgbClr val="7030A0"/>
                          </a:solidFill>
                          <a:effectLst/>
                          <a:latin typeface="Arial" panose="020B0604020202020204" pitchFamily="34" charset="0"/>
                          <a:cs typeface="Arial" panose="020B0604020202020204" pitchFamily="34" charset="0"/>
                        </a:rPr>
                        <a:t>…</a:t>
                      </a: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2"/>
                  </a:ext>
                </a:extLst>
              </a:tr>
              <a:tr h="663678">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Phương</a:t>
                      </a:r>
                      <a:r>
                        <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pháp</a:t>
                      </a:r>
                      <a:endPar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Cưa</a:t>
                      </a:r>
                      <a:r>
                        <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bào</a:t>
                      </a:r>
                      <a:r>
                        <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đục</a:t>
                      </a:r>
                      <a:r>
                        <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đẽo</a:t>
                      </a:r>
                      <a:r>
                        <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a:t>
                      </a: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Cắt</a:t>
                      </a:r>
                      <a:r>
                        <a:rPr kumimoji="0" lang="en-US" sz="2400" b="0" i="0" u="none" strike="noStrike" cap="none" normalizeH="0" baseline="0" dirty="0">
                          <a:ln>
                            <a:noFill/>
                          </a:ln>
                          <a:solidFill>
                            <a:srgbClr val="7030A0"/>
                          </a:solidFill>
                          <a:effectLst/>
                          <a:latin typeface="Arial" panose="020B0604020202020204" pitchFamily="34" charset="0"/>
                          <a:cs typeface="Arial" panose="020B0604020202020204" pitchFamily="34" charset="0"/>
                        </a:rPr>
                        <a:t>, may…</a:t>
                      </a: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3"/>
                  </a:ext>
                </a:extLst>
              </a:tr>
              <a:tr h="731904">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Kết</a:t>
                      </a:r>
                      <a:r>
                        <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chemeClr val="accent1">
                              <a:lumMod val="10000"/>
                            </a:schemeClr>
                          </a:solidFill>
                          <a:effectLst/>
                          <a:latin typeface="Arial" panose="020B0604020202020204" pitchFamily="34" charset="0"/>
                          <a:cs typeface="Arial" panose="020B0604020202020204" pitchFamily="34" charset="0"/>
                        </a:rPr>
                        <a:t>quả</a:t>
                      </a:r>
                      <a:endParaRPr kumimoji="0" lang="en-US" sz="2400" b="0" i="0" u="none" strike="noStrike" cap="none" normalizeH="0" baseline="0" dirty="0">
                        <a:ln>
                          <a:noFill/>
                        </a:ln>
                        <a:solidFill>
                          <a:schemeClr val="accent1">
                            <a:lumMod val="10000"/>
                          </a:schemeClr>
                        </a:solidFill>
                        <a:effectLst/>
                        <a:latin typeface="Arial" panose="020B0604020202020204" pitchFamily="34" charset="0"/>
                        <a:cs typeface="Arial" panose="020B0604020202020204" pitchFamily="34" charset="0"/>
                      </a:endParaRPr>
                    </a:p>
                  </a:txBody>
                  <a:tcPr marT="45719" marB="4571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Bàn</a:t>
                      </a:r>
                      <a:r>
                        <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a:t>
                      </a:r>
                      <a:r>
                        <a:rPr kumimoji="0" lang="vi-VN"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ghế</a:t>
                      </a:r>
                      <a:endParaRPr kumimoji="0" lang="en-US" sz="2400" b="0" i="0" u="none" strike="noStrike" cap="none" normalizeH="0" baseline="0" dirty="0">
                        <a:ln>
                          <a:noFill/>
                        </a:ln>
                        <a:solidFill>
                          <a:srgbClr val="0000FF"/>
                        </a:solidFill>
                        <a:effectLst/>
                        <a:latin typeface="Arial" panose="020B0604020202020204" pitchFamily="34" charset="0"/>
                        <a:cs typeface="Arial" panose="020B0604020202020204" pitchFamily="34" charset="0"/>
                      </a:endParaRPr>
                    </a:p>
                  </a:txBody>
                  <a:tcPr marT="45719" marB="4571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buClr>
                          <a:schemeClr val="hlink"/>
                        </a:buClr>
                        <a:buSzPct val="60000"/>
                        <a:buFont typeface="Wingdings" panose="05000000000000000000" pitchFamily="2" charset="2"/>
                        <a:defRPr sz="2800">
                          <a:solidFill>
                            <a:schemeClr val="tx1"/>
                          </a:solidFill>
                          <a:effectLst>
                            <a:outerShdw blurRad="38100" dist="38100" dir="2700000" algn="tl">
                              <a:srgbClr val="000000"/>
                            </a:outerShdw>
                          </a:effectLst>
                          <a:latin typeface="Times New Roman" panose="02020603050405020304" pitchFamily="18" charset="0"/>
                        </a:defRPr>
                      </a:lvl1pPr>
                      <a:lvl2pPr>
                        <a:spcBef>
                          <a:spcPct val="20000"/>
                        </a:spcBef>
                        <a:buClr>
                          <a:schemeClr val="tx2"/>
                        </a:buClr>
                        <a:buSzPct val="60000"/>
                        <a:buFont typeface="Wingdings" panose="05000000000000000000" pitchFamily="2" charset="2"/>
                        <a:defRPr sz="2400">
                          <a:solidFill>
                            <a:schemeClr val="tx1"/>
                          </a:solidFill>
                          <a:effectLst>
                            <a:outerShdw blurRad="38100" dist="38100" dir="2700000" algn="tl">
                              <a:srgbClr val="000000"/>
                            </a:outerShdw>
                          </a:effectLst>
                          <a:latin typeface="Times New Roman" panose="02020603050405020304" pitchFamily="18" charset="0"/>
                        </a:defRPr>
                      </a:lvl2pPr>
                      <a:lvl3pPr>
                        <a:spcBef>
                          <a:spcPct val="20000"/>
                        </a:spcBef>
                        <a:buClr>
                          <a:schemeClr val="folHlink"/>
                        </a:buClr>
                        <a:buSzPct val="60000"/>
                        <a:buFont typeface="Wingdings" panose="05000000000000000000" pitchFamily="2" charset="2"/>
                        <a:defRPr sz="2000">
                          <a:solidFill>
                            <a:schemeClr val="tx1"/>
                          </a:solidFill>
                          <a:effectLst>
                            <a:outerShdw blurRad="38100" dist="38100" dir="2700000" algn="tl">
                              <a:srgbClr val="000000"/>
                            </a:outerShdw>
                          </a:effectLst>
                          <a:latin typeface="Times New Roman" panose="02020603050405020304" pitchFamily="18" charset="0"/>
                        </a:defRPr>
                      </a:lvl3pPr>
                      <a:lvl4pPr>
                        <a:spcBef>
                          <a:spcPct val="20000"/>
                        </a:spcBef>
                        <a:buClr>
                          <a:schemeClr val="tx1"/>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4pPr>
                      <a:lvl5pPr>
                        <a:spcBef>
                          <a:spcPct val="20000"/>
                        </a:spcBef>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5pPr>
                      <a:lvl6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6pPr>
                      <a:lvl7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7pPr>
                      <a:lvl8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8pPr>
                      <a:lvl9pPr fontAlgn="base">
                        <a:spcBef>
                          <a:spcPct val="20000"/>
                        </a:spcBef>
                        <a:spcAft>
                          <a:spcPct val="0"/>
                        </a:spcAft>
                        <a:buClr>
                          <a:schemeClr val="hlink"/>
                        </a:buClr>
                        <a:buSzPct val="60000"/>
                        <a:buFont typeface="Wingdings" panose="05000000000000000000" pitchFamily="2" charset="2"/>
                        <a:defRPr>
                          <a:solidFill>
                            <a:schemeClr val="tx1"/>
                          </a:solidFill>
                          <a:effectLst>
                            <a:outerShdw blurRad="38100" dist="38100" dir="2700000" algn="tl">
                              <a:srgbClr val="000000"/>
                            </a:outerShdw>
                          </a:effectLst>
                          <a:latin typeface="Times New Roman" panose="02020603050405020304" pitchFamily="18" charset="0"/>
                        </a:defRPr>
                      </a:lvl9p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0" i="0" u="none" strike="noStrike" cap="none" normalizeH="0" baseline="0" dirty="0">
                          <a:ln>
                            <a:noFill/>
                          </a:ln>
                          <a:solidFill>
                            <a:srgbClr val="7030A0"/>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Quần</a:t>
                      </a:r>
                      <a:r>
                        <a:rPr kumimoji="0" lang="en-US" sz="2400" b="0" i="0" u="none" strike="noStrike" cap="none" normalizeH="0" baseline="0" dirty="0">
                          <a:ln>
                            <a:noFill/>
                          </a:ln>
                          <a:solidFill>
                            <a:srgbClr val="7030A0"/>
                          </a:solidFill>
                          <a:effectLst/>
                          <a:latin typeface="Arial" panose="020B0604020202020204" pitchFamily="34" charset="0"/>
                          <a:cs typeface="Arial" panose="020B0604020202020204" pitchFamily="34" charset="0"/>
                        </a:rPr>
                        <a:t> </a:t>
                      </a:r>
                      <a:r>
                        <a:rPr kumimoji="0" lang="en-US" sz="2400" b="0"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áo</a:t>
                      </a:r>
                      <a:endParaRPr kumimoji="0" lang="en-US" sz="2400" b="0" i="0" u="none" strike="noStrike" cap="none" normalizeH="0" baseline="0" dirty="0">
                        <a:ln>
                          <a:noFill/>
                        </a:ln>
                        <a:solidFill>
                          <a:srgbClr val="7030A0"/>
                        </a:solidFill>
                        <a:effectLst/>
                        <a:latin typeface="Arial" panose="020B0604020202020204" pitchFamily="34" charset="0"/>
                        <a:cs typeface="Arial" panose="020B0604020202020204" pitchFamily="34" charset="0"/>
                      </a:endParaRPr>
                    </a:p>
                  </a:txBody>
                  <a:tcPr marT="45719" marB="4571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4"/>
                  </a:ext>
                </a:extLst>
              </a:tr>
            </a:tbl>
          </a:graphicData>
        </a:graphic>
      </p:graphicFrame>
      <p:pic>
        <p:nvPicPr>
          <p:cNvPr id="1026" name="Picture 2" descr="Thợ Mộc PNG &amp;amp; Thợ Mộc Transparent Clipart Miễn phí Tải về - Côn trùng thợ  mộc họ ong mật ong - con ong thợ mộc.">
            <a:extLst>
              <a:ext uri="{FF2B5EF4-FFF2-40B4-BE49-F238E27FC236}">
                <a16:creationId xmlns="" xmlns:a16="http://schemas.microsoft.com/office/drawing/2014/main" id="{49EC238B-EDF8-49CD-8C71-F4451B727D4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34436" y="2327153"/>
            <a:ext cx="1224626" cy="1149290"/>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 xmlns:a16="http://schemas.microsoft.com/office/drawing/2014/main" id="{B0CAECF3-8E87-4137-9F52-DBEB5B30AD04}"/>
              </a:ext>
            </a:extLst>
          </p:cNvPr>
          <p:cNvSpPr txBox="1"/>
          <p:nvPr/>
        </p:nvSpPr>
        <p:spPr>
          <a:xfrm>
            <a:off x="2993923" y="2327153"/>
            <a:ext cx="2190442" cy="904863"/>
          </a:xfrm>
          <a:prstGeom prst="rect">
            <a:avLst/>
          </a:prstGeom>
          <a:noFill/>
        </p:spPr>
        <p:txBody>
          <a:bodyPr wrap="square">
            <a:spAutoFit/>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1" i="0" u="none" strike="noStrike" cap="none" normalizeH="0" baseline="0" dirty="0">
                <a:ln>
                  <a:noFill/>
                </a:ln>
                <a:solidFill>
                  <a:srgbClr val="0000FF"/>
                </a:solidFill>
                <a:effectLst/>
                <a:latin typeface="Arial" panose="020B0604020202020204" pitchFamily="34" charset="0"/>
                <a:cs typeface="Arial" panose="020B0604020202020204" pitchFamily="34" charset="0"/>
              </a:rPr>
              <a:t>Lao </a:t>
            </a:r>
            <a:r>
              <a:rPr kumimoji="0" lang="en-US" sz="2400" b="1"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động</a:t>
            </a:r>
            <a:endParaRPr kumimoji="0" lang="vi-VN" sz="2400" b="1" i="0" u="none" strike="noStrike" cap="none" normalizeH="0" baseline="0" dirty="0">
              <a:ln>
                <a:noFill/>
              </a:ln>
              <a:solidFill>
                <a:srgbClr val="0000FF"/>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1"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của</a:t>
            </a:r>
            <a:r>
              <a:rPr kumimoji="0" lang="en-US" sz="2400" b="1" i="0" u="none" strike="noStrike" cap="none" normalizeH="0" baseline="0" dirty="0">
                <a:ln>
                  <a:noFill/>
                </a:ln>
                <a:solidFill>
                  <a:srgbClr val="0000FF"/>
                </a:solidFill>
                <a:effectLst/>
                <a:latin typeface="Arial" panose="020B0604020202020204" pitchFamily="34" charset="0"/>
                <a:cs typeface="Arial" panose="020B0604020202020204" pitchFamily="34" charset="0"/>
              </a:rPr>
              <a:t> </a:t>
            </a:r>
            <a:r>
              <a:rPr kumimoji="0" lang="en-US" sz="2400" b="1"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thợ</a:t>
            </a:r>
            <a:r>
              <a:rPr kumimoji="0" lang="en-US" sz="2400" b="1" i="0" u="none" strike="noStrike" cap="none" normalizeH="0" baseline="0" dirty="0">
                <a:ln>
                  <a:noFill/>
                </a:ln>
                <a:solidFill>
                  <a:srgbClr val="0000FF"/>
                </a:solidFill>
                <a:effectLst/>
                <a:latin typeface="Arial" panose="020B0604020202020204" pitchFamily="34" charset="0"/>
                <a:cs typeface="Arial" panose="020B0604020202020204" pitchFamily="34" charset="0"/>
              </a:rPr>
              <a:t> </a:t>
            </a:r>
            <a:r>
              <a:rPr kumimoji="0" lang="en-US" sz="2400" b="1" i="0" u="none" strike="noStrike" cap="none" normalizeH="0" baseline="0" dirty="0" err="1">
                <a:ln>
                  <a:noFill/>
                </a:ln>
                <a:solidFill>
                  <a:srgbClr val="0000FF"/>
                </a:solidFill>
                <a:effectLst/>
                <a:latin typeface="Arial" panose="020B0604020202020204" pitchFamily="34" charset="0"/>
                <a:cs typeface="Arial" panose="020B0604020202020204" pitchFamily="34" charset="0"/>
              </a:rPr>
              <a:t>mộc</a:t>
            </a:r>
            <a:endParaRPr kumimoji="0" lang="en-US" sz="2400" b="1" i="0" u="none" strike="noStrike" cap="none" normalizeH="0" baseline="0" dirty="0">
              <a:ln>
                <a:noFill/>
              </a:ln>
              <a:solidFill>
                <a:srgbClr val="0000FF"/>
              </a:solidFill>
              <a:effectLst/>
              <a:latin typeface="Arial" panose="020B0604020202020204" pitchFamily="34" charset="0"/>
              <a:cs typeface="Arial" panose="020B0604020202020204" pitchFamily="34" charset="0"/>
            </a:endParaRPr>
          </a:p>
        </p:txBody>
      </p:sp>
      <p:sp>
        <p:nvSpPr>
          <p:cNvPr id="7" name="TextBox 6">
            <a:extLst>
              <a:ext uri="{FF2B5EF4-FFF2-40B4-BE49-F238E27FC236}">
                <a16:creationId xmlns="" xmlns:a16="http://schemas.microsoft.com/office/drawing/2014/main" id="{898194FE-3F03-4EB3-99B6-F9A0ED7DD3A8}"/>
              </a:ext>
            </a:extLst>
          </p:cNvPr>
          <p:cNvSpPr txBox="1"/>
          <p:nvPr/>
        </p:nvSpPr>
        <p:spPr>
          <a:xfrm>
            <a:off x="6872134" y="2449366"/>
            <a:ext cx="2190442" cy="904863"/>
          </a:xfrm>
          <a:prstGeom prst="rect">
            <a:avLst/>
          </a:prstGeom>
          <a:noFill/>
        </p:spPr>
        <p:txBody>
          <a:bodyPr wrap="square">
            <a:spAutoFit/>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rPr>
              <a:t>Lao </a:t>
            </a:r>
            <a:r>
              <a:rPr kumimoji="0" lang="en-US" sz="2400" b="1"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động</a:t>
            </a:r>
            <a:endParaRPr kumimoji="0" lang="vi-VN"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anose="05000000000000000000" pitchFamily="2" charset="2"/>
              <a:buNone/>
              <a:tabLst/>
            </a:pPr>
            <a:r>
              <a:rPr kumimoji="0" lang="en-US" sz="2400" b="1"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của</a:t>
            </a:r>
            <a:r>
              <a:rPr kumimoji="0" lang="en-US"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rPr>
              <a:t> </a:t>
            </a:r>
            <a:r>
              <a:rPr kumimoji="0" lang="en-US" sz="2400" b="1" i="0" u="none" strike="noStrike" cap="none" normalizeH="0" baseline="0" dirty="0" err="1">
                <a:ln>
                  <a:noFill/>
                </a:ln>
                <a:solidFill>
                  <a:srgbClr val="7030A0"/>
                </a:solidFill>
                <a:effectLst/>
                <a:latin typeface="Arial" panose="020B0604020202020204" pitchFamily="34" charset="0"/>
                <a:cs typeface="Arial" panose="020B0604020202020204" pitchFamily="34" charset="0"/>
              </a:rPr>
              <a:t>thợ</a:t>
            </a:r>
            <a:r>
              <a:rPr kumimoji="0" lang="en-US"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rPr>
              <a:t> </a:t>
            </a:r>
            <a:r>
              <a:rPr kumimoji="0" lang="vi-VN"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rPr>
              <a:t>may</a:t>
            </a:r>
            <a:endParaRPr kumimoji="0" lang="en-US" sz="2400" b="1" i="0" u="none" strike="noStrike" cap="none" normalizeH="0" baseline="0" dirty="0">
              <a:ln>
                <a:noFill/>
              </a:ln>
              <a:solidFill>
                <a:srgbClr val="7030A0"/>
              </a:solidFill>
              <a:effectLst/>
              <a:latin typeface="Arial" panose="020B0604020202020204" pitchFamily="34" charset="0"/>
              <a:cs typeface="Arial" panose="020B0604020202020204" pitchFamily="34" charset="0"/>
            </a:endParaRPr>
          </a:p>
        </p:txBody>
      </p:sp>
      <p:pic>
        <p:nvPicPr>
          <p:cNvPr id="1028" name="Picture 4" descr="Hình ảnh Thợ May PNG, Vector, PSD, và biểu tượng để tải về miễn phí |  pngtree">
            <a:extLst>
              <a:ext uri="{FF2B5EF4-FFF2-40B4-BE49-F238E27FC236}">
                <a16:creationId xmlns="" xmlns:a16="http://schemas.microsoft.com/office/drawing/2014/main" id="{59A167D2-96F2-4744-976B-F4BEE6BA6CC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266707" y="2361004"/>
            <a:ext cx="1548180" cy="1081585"/>
          </a:xfrm>
          <a:prstGeom prst="rect">
            <a:avLst/>
          </a:prstGeom>
          <a:noFill/>
          <a:extLst>
            <a:ext uri="{909E8E84-426E-40DD-AFC4-6F175D3DCCD1}">
              <a14:hiddenFill xmlns:a14="http://schemas.microsoft.com/office/drawing/2010/main">
                <a:solidFill>
                  <a:srgbClr val="FFFFFF"/>
                </a:solidFill>
              </a14:hiddenFill>
            </a:ext>
          </a:extLst>
        </p:spPr>
      </p:pic>
      <p:sp>
        <p:nvSpPr>
          <p:cNvPr id="9" name="Cloud Callout 10">
            <a:extLst>
              <a:ext uri="{FF2B5EF4-FFF2-40B4-BE49-F238E27FC236}">
                <a16:creationId xmlns="" xmlns:a16="http://schemas.microsoft.com/office/drawing/2014/main" id="{43255C6E-2ABF-4751-884A-BA90E337114A}"/>
              </a:ext>
            </a:extLst>
          </p:cNvPr>
          <p:cNvSpPr/>
          <p:nvPr/>
        </p:nvSpPr>
        <p:spPr>
          <a:xfrm>
            <a:off x="495724" y="1219087"/>
            <a:ext cx="1434904" cy="74662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C3300"/>
                </a:solidFill>
                <a:latin typeface="Arial" panose="020B0604020202020204" pitchFamily="34" charset="0"/>
                <a:cs typeface="Arial" panose="020B0604020202020204" pitchFamily="34" charset="0"/>
              </a:rPr>
              <a:t>Ví</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dụ</a:t>
            </a:r>
            <a:endParaRPr lang="en-US" sz="2400" b="1" dirty="0">
              <a:solidFill>
                <a:srgbClr val="CC3300"/>
              </a:solidFill>
              <a:latin typeface="Arial" panose="020B0604020202020204" pitchFamily="34" charset="0"/>
              <a:cs typeface="Arial" panose="020B0604020202020204" pitchFamily="34" charset="0"/>
            </a:endParaRPr>
          </a:p>
        </p:txBody>
      </p:sp>
      <p:pic>
        <p:nvPicPr>
          <p:cNvPr id="10" name="Picture 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78283177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2"/>
          <p:cNvSpPr>
            <a:spLocks noChangeArrowheads="1"/>
          </p:cNvSpPr>
          <p:nvPr/>
        </p:nvSpPr>
        <p:spPr bwMode="auto">
          <a:xfrm>
            <a:off x="3831719" y="992133"/>
            <a:ext cx="4737074" cy="685800"/>
          </a:xfrm>
          <a:prstGeom prst="rect">
            <a:avLst/>
          </a:prstGeom>
          <a:solidFill>
            <a:schemeClr val="bg1"/>
          </a:solidFill>
          <a:ln w="9525">
            <a:solidFill>
              <a:srgbClr val="000000"/>
            </a:solidFill>
            <a:miter lim="800000"/>
            <a:headEnd/>
            <a:tailEnd/>
          </a:ln>
        </p:spPr>
        <p:txBody>
          <a:bodyPr/>
          <a:lstStyle>
            <a:lvl1pPr marL="61913" indent="-9525"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52388" indent="0" algn="ctr" defTabSz="914400" fontAlgn="base">
              <a:spcAft>
                <a:spcPct val="0"/>
              </a:spcAft>
              <a:buNone/>
            </a:pPr>
            <a:r>
              <a:rPr lang="en-US" sz="2400" b="1" dirty="0" err="1">
                <a:solidFill>
                  <a:srgbClr val="990000"/>
                </a:solidFill>
                <a:latin typeface="Arial" panose="020B0604020202020204" pitchFamily="34" charset="0"/>
                <a:cs typeface="Arial" panose="020B0604020202020204" pitchFamily="34" charset="0"/>
              </a:rPr>
              <a:t>Đặc</a:t>
            </a:r>
            <a:r>
              <a:rPr lang="en-US" sz="2400" b="1" dirty="0">
                <a:solidFill>
                  <a:srgbClr val="990000"/>
                </a:solidFill>
                <a:latin typeface="Arial" panose="020B0604020202020204" pitchFamily="34" charset="0"/>
                <a:cs typeface="Arial" panose="020B0604020202020204" pitchFamily="34" charset="0"/>
              </a:rPr>
              <a:t> </a:t>
            </a:r>
            <a:r>
              <a:rPr lang="en-US" sz="2400" b="1" dirty="0" err="1">
                <a:solidFill>
                  <a:srgbClr val="990000"/>
                </a:solidFill>
                <a:latin typeface="Arial" panose="020B0604020202020204" pitchFamily="34" charset="0"/>
                <a:cs typeface="Arial" panose="020B0604020202020204" pitchFamily="34" charset="0"/>
              </a:rPr>
              <a:t>trưng</a:t>
            </a:r>
            <a:r>
              <a:rPr lang="en-US" sz="2400" b="1" dirty="0">
                <a:solidFill>
                  <a:srgbClr val="990000"/>
                </a:solidFill>
                <a:latin typeface="Arial" panose="020B0604020202020204" pitchFamily="34" charset="0"/>
                <a:cs typeface="Arial" panose="020B0604020202020204" pitchFamily="34" charset="0"/>
              </a:rPr>
              <a:t> </a:t>
            </a:r>
            <a:r>
              <a:rPr lang="en-US" sz="2400" b="1" dirty="0" err="1">
                <a:solidFill>
                  <a:srgbClr val="990000"/>
                </a:solidFill>
                <a:latin typeface="Arial" panose="020B0604020202020204" pitchFamily="34" charset="0"/>
                <a:cs typeface="Arial" panose="020B0604020202020204" pitchFamily="34" charset="0"/>
              </a:rPr>
              <a:t>của</a:t>
            </a:r>
            <a:r>
              <a:rPr lang="en-US" sz="2400" b="1" dirty="0">
                <a:solidFill>
                  <a:srgbClr val="990000"/>
                </a:solidFill>
                <a:latin typeface="Arial" panose="020B0604020202020204" pitchFamily="34" charset="0"/>
                <a:cs typeface="Arial" panose="020B0604020202020204" pitchFamily="34" charset="0"/>
              </a:rPr>
              <a:t> </a:t>
            </a:r>
            <a:r>
              <a:rPr lang="en-US" sz="2400" b="1" dirty="0" err="1">
                <a:solidFill>
                  <a:srgbClr val="990000"/>
                </a:solidFill>
                <a:latin typeface="Arial" panose="020B0604020202020204" pitchFamily="34" charset="0"/>
                <a:cs typeface="Arial" panose="020B0604020202020204" pitchFamily="34" charset="0"/>
              </a:rPr>
              <a:t>lao</a:t>
            </a:r>
            <a:r>
              <a:rPr lang="en-US" sz="2400" b="1" dirty="0">
                <a:solidFill>
                  <a:srgbClr val="990000"/>
                </a:solidFill>
                <a:latin typeface="Arial" panose="020B0604020202020204" pitchFamily="34" charset="0"/>
                <a:cs typeface="Arial" panose="020B0604020202020204" pitchFamily="34" charset="0"/>
              </a:rPr>
              <a:t> </a:t>
            </a:r>
            <a:r>
              <a:rPr lang="en-US" sz="2400" b="1" dirty="0" err="1">
                <a:solidFill>
                  <a:srgbClr val="990000"/>
                </a:solidFill>
                <a:latin typeface="Arial" panose="020B0604020202020204" pitchFamily="34" charset="0"/>
                <a:cs typeface="Arial" panose="020B0604020202020204" pitchFamily="34" charset="0"/>
              </a:rPr>
              <a:t>động</a:t>
            </a:r>
            <a:r>
              <a:rPr lang="en-US" sz="2400" b="1" dirty="0">
                <a:solidFill>
                  <a:srgbClr val="990000"/>
                </a:solidFill>
                <a:latin typeface="Arial" panose="020B0604020202020204" pitchFamily="34" charset="0"/>
                <a:cs typeface="Arial" panose="020B0604020202020204" pitchFamily="34" charset="0"/>
              </a:rPr>
              <a:t> </a:t>
            </a:r>
            <a:r>
              <a:rPr lang="en-US" sz="2400" b="1" dirty="0" err="1">
                <a:solidFill>
                  <a:srgbClr val="990000"/>
                </a:solidFill>
                <a:latin typeface="Arial" panose="020B0604020202020204" pitchFamily="34" charset="0"/>
                <a:cs typeface="Arial" panose="020B0604020202020204" pitchFamily="34" charset="0"/>
              </a:rPr>
              <a:t>cụ</a:t>
            </a:r>
            <a:r>
              <a:rPr lang="en-US" sz="2400" b="1" dirty="0">
                <a:solidFill>
                  <a:srgbClr val="990000"/>
                </a:solidFill>
                <a:latin typeface="Arial" panose="020B0604020202020204" pitchFamily="34" charset="0"/>
                <a:cs typeface="Arial" panose="020B0604020202020204" pitchFamily="34" charset="0"/>
              </a:rPr>
              <a:t> </a:t>
            </a:r>
            <a:r>
              <a:rPr lang="en-US" sz="2400" b="1" dirty="0" err="1">
                <a:solidFill>
                  <a:srgbClr val="990000"/>
                </a:solidFill>
                <a:latin typeface="Arial" panose="020B0604020202020204" pitchFamily="34" charset="0"/>
                <a:cs typeface="Arial" panose="020B0604020202020204" pitchFamily="34" charset="0"/>
              </a:rPr>
              <a:t>thể</a:t>
            </a:r>
            <a:endParaRPr lang="en-US" sz="2400" b="1" dirty="0">
              <a:solidFill>
                <a:srgbClr val="990000"/>
              </a:solidFill>
              <a:latin typeface="Arial" panose="020B0604020202020204" pitchFamily="34" charset="0"/>
              <a:cs typeface="Arial" panose="020B0604020202020204" pitchFamily="34" charset="0"/>
            </a:endParaRPr>
          </a:p>
        </p:txBody>
      </p:sp>
      <p:pic>
        <p:nvPicPr>
          <p:cNvPr id="3074" name="Picture 2" descr="Tả bác thợ xây, công nhân xây dựng đang xây nhà công trình ngắn gọn | VFO.VN"/>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2931" y="4082441"/>
            <a:ext cx="1670222" cy="1150113"/>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Mô tả công việc thợ mộc - Nghề nghiệp của đôi bàn tay khéo léo"/>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1808" y="5231720"/>
            <a:ext cx="2048551" cy="1150113"/>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https://fn.vinhphuc.edu.vn/UploadImages/thkimlong/admin/w620h405f1c1-files-articles-2015-1090108-hinh-trang-21-out_GVVT.jpg?w=70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25858" y="5128726"/>
            <a:ext cx="2232842" cy="1271159"/>
          </a:xfrm>
          <a:prstGeom prst="rect">
            <a:avLst/>
          </a:prstGeom>
          <a:noFill/>
          <a:extLst>
            <a:ext uri="{909E8E84-426E-40DD-AFC4-6F175D3DCCD1}">
              <a14:hiddenFill xmlns:a14="http://schemas.microsoft.com/office/drawing/2010/main">
                <a:solidFill>
                  <a:srgbClr val="FFFFFF"/>
                </a:solidFill>
              </a14:hiddenFill>
            </a:ext>
          </a:extLst>
        </p:spPr>
      </p:pic>
      <p:pic>
        <p:nvPicPr>
          <p:cNvPr id="3080" name="Picture 8" descr="Độ tuổi lao động tại Việt Nam được quy định thế nào ? - Global Vietnam  Lawyers"/>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328685" y="3834969"/>
            <a:ext cx="1978860" cy="1271159"/>
          </a:xfrm>
          <a:prstGeom prst="rect">
            <a:avLst/>
          </a:prstGeom>
          <a:noFill/>
          <a:extLst>
            <a:ext uri="{909E8E84-426E-40DD-AFC4-6F175D3DCCD1}">
              <a14:hiddenFill xmlns:a14="http://schemas.microsoft.com/office/drawing/2010/main">
                <a:solidFill>
                  <a:srgbClr val="FFFFFF"/>
                </a:solidFill>
              </a14:hiddenFill>
            </a:ext>
          </a:extLst>
        </p:spPr>
      </p:pic>
      <p:pic>
        <p:nvPicPr>
          <p:cNvPr id="3082" name="Picture 10" descr="Ca dao về lao động sản xuất | Diễn đàn BigSchool"/>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14569" y="4082441"/>
            <a:ext cx="1810728" cy="1023687"/>
          </a:xfrm>
          <a:prstGeom prst="rect">
            <a:avLst/>
          </a:prstGeom>
          <a:noFill/>
          <a:extLst>
            <a:ext uri="{909E8E84-426E-40DD-AFC4-6F175D3DCCD1}">
              <a14:hiddenFill xmlns:a14="http://schemas.microsoft.com/office/drawing/2010/main">
                <a:solidFill>
                  <a:srgbClr val="FFFFFF"/>
                </a:solidFill>
              </a14:hiddenFill>
            </a:ext>
          </a:extLst>
        </p:spPr>
      </p:pic>
      <p:pic>
        <p:nvPicPr>
          <p:cNvPr id="3086" name="Picture 14" descr="https://japan.net.vn/images/uploads/2016/08/31/tuyen-10-lao-dong-nam-lam-banh-my-tai-chi-ba-nhat-ban.jp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844209" y="5108798"/>
            <a:ext cx="2207798" cy="1291087"/>
          </a:xfrm>
          <a:prstGeom prst="rect">
            <a:avLst/>
          </a:prstGeom>
          <a:noFill/>
          <a:extLst>
            <a:ext uri="{909E8E84-426E-40DD-AFC4-6F175D3DCCD1}">
              <a14:hiddenFill xmlns:a14="http://schemas.microsoft.com/office/drawing/2010/main">
                <a:solidFill>
                  <a:srgbClr val="FFFFFF"/>
                </a:solidFill>
              </a14:hiddenFill>
            </a:ext>
          </a:extLst>
        </p:spPr>
      </p:pic>
      <p:pic>
        <p:nvPicPr>
          <p:cNvPr id="3088" name="Picture 16" descr="Vẻ đẹp người nông dân trong lao động - VnExpress"/>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759242" y="4120264"/>
            <a:ext cx="1715974" cy="1197391"/>
          </a:xfrm>
          <a:prstGeom prst="rect">
            <a:avLst/>
          </a:prstGeom>
          <a:noFill/>
          <a:extLst>
            <a:ext uri="{909E8E84-426E-40DD-AFC4-6F175D3DCCD1}">
              <a14:hiddenFill xmlns:a14="http://schemas.microsoft.com/office/drawing/2010/main">
                <a:solidFill>
                  <a:srgbClr val="FFFFFF"/>
                </a:solidFill>
              </a14:hiddenFill>
            </a:ext>
          </a:extLst>
        </p:spPr>
      </p:pic>
      <p:pic>
        <p:nvPicPr>
          <p:cNvPr id="3090" name="Picture 18" descr="Xe máy cày &amp;amp; Máy cày mini giá bao nhiêu? Báo giá máy cày ruộng ở Việt Nam -  Sổ tay nông nghiệp"/>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0475216" y="4128049"/>
            <a:ext cx="1567445" cy="1197391"/>
          </a:xfrm>
          <a:prstGeom prst="rect">
            <a:avLst/>
          </a:prstGeom>
          <a:noFill/>
          <a:extLst>
            <a:ext uri="{909E8E84-426E-40DD-AFC4-6F175D3DCCD1}">
              <a14:hiddenFill xmlns:a14="http://schemas.microsoft.com/office/drawing/2010/main">
                <a:solidFill>
                  <a:srgbClr val="FFFFFF"/>
                </a:solidFill>
              </a14:hiddenFill>
            </a:ext>
          </a:extLst>
        </p:spPr>
      </p:pic>
      <p:pic>
        <p:nvPicPr>
          <p:cNvPr id="3092" name="Picture 20" descr="Máy cấy lúa 2ZS-4 | VINACOMM"/>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21708" y="5231720"/>
            <a:ext cx="1157056" cy="1197391"/>
          </a:xfrm>
          <a:prstGeom prst="rect">
            <a:avLst/>
          </a:prstGeom>
          <a:noFill/>
          <a:extLst>
            <a:ext uri="{909E8E84-426E-40DD-AFC4-6F175D3DCCD1}">
              <a14:hiddenFill xmlns:a14="http://schemas.microsoft.com/office/drawing/2010/main">
                <a:solidFill>
                  <a:srgbClr val="FFFFFF"/>
                </a:solidFill>
              </a14:hiddenFill>
            </a:ext>
          </a:extLst>
        </p:spPr>
      </p:pic>
      <p:pic>
        <p:nvPicPr>
          <p:cNvPr id="3094" name="Picture 22" descr="Báo giá máy gặt lúa năm 2017"/>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9538898" y="5201008"/>
            <a:ext cx="1236954" cy="1180825"/>
          </a:xfrm>
          <a:prstGeom prst="rect">
            <a:avLst/>
          </a:prstGeom>
          <a:noFill/>
          <a:extLst>
            <a:ext uri="{909E8E84-426E-40DD-AFC4-6F175D3DCCD1}">
              <a14:hiddenFill xmlns:a14="http://schemas.microsoft.com/office/drawing/2010/main">
                <a:solidFill>
                  <a:srgbClr val="FFFFFF"/>
                </a:solidFill>
              </a14:hiddenFill>
            </a:ext>
          </a:extLst>
        </p:spPr>
      </p:pic>
      <p:pic>
        <p:nvPicPr>
          <p:cNvPr id="3096" name="Picture 24" descr="Nguyên lý hoạt động và cách sử dụng máy tuốt lúa liên hoàn cơ khí"/>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830303" y="5151191"/>
            <a:ext cx="1179322" cy="1215443"/>
          </a:xfrm>
          <a:prstGeom prst="rect">
            <a:avLst/>
          </a:prstGeom>
          <a:noFill/>
          <a:extLst>
            <a:ext uri="{909E8E84-426E-40DD-AFC4-6F175D3DCCD1}">
              <a14:hiddenFill xmlns:a14="http://schemas.microsoft.com/office/drawing/2010/main">
                <a:solidFill>
                  <a:srgbClr val="FFFFFF"/>
                </a:solidFill>
              </a14:hiddenFill>
            </a:ext>
          </a:extLst>
        </p:spPr>
      </p:pic>
      <p:sp>
        <p:nvSpPr>
          <p:cNvPr id="3" name="Rounded Rectangle 2"/>
          <p:cNvSpPr/>
          <p:nvPr/>
        </p:nvSpPr>
        <p:spPr>
          <a:xfrm>
            <a:off x="858130" y="2151835"/>
            <a:ext cx="1964798" cy="1955409"/>
          </a:xfrm>
          <a:prstGeom prst="roundRect">
            <a:avLst/>
          </a:prstGeom>
          <a:solidFill>
            <a:schemeClr val="bg1"/>
          </a:solidFill>
          <a:ln>
            <a:solidFill>
              <a:srgbClr val="0033CC"/>
            </a:solidFill>
          </a:ln>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sp>
        <p:nvSpPr>
          <p:cNvPr id="22" name="Rounded Rectangle 21"/>
          <p:cNvSpPr/>
          <p:nvPr/>
        </p:nvSpPr>
        <p:spPr>
          <a:xfrm>
            <a:off x="3594476" y="2018831"/>
            <a:ext cx="1953147" cy="1955409"/>
          </a:xfrm>
          <a:prstGeom prst="roundRect">
            <a:avLst/>
          </a:prstGeom>
          <a:solidFill>
            <a:schemeClr val="bg1"/>
          </a:solidFill>
          <a:ln>
            <a:solidFill>
              <a:srgbClr val="0033CC"/>
            </a:solidFill>
          </a:ln>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sp>
        <p:nvSpPr>
          <p:cNvPr id="23" name="Rounded Rectangle 22"/>
          <p:cNvSpPr/>
          <p:nvPr/>
        </p:nvSpPr>
        <p:spPr>
          <a:xfrm>
            <a:off x="6724753" y="2046115"/>
            <a:ext cx="1884449" cy="1895222"/>
          </a:xfrm>
          <a:prstGeom prst="roundRect">
            <a:avLst/>
          </a:prstGeom>
          <a:solidFill>
            <a:schemeClr val="bg1"/>
          </a:solidFill>
          <a:ln>
            <a:solidFill>
              <a:srgbClr val="0033CC"/>
            </a:solidFill>
          </a:ln>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sp>
        <p:nvSpPr>
          <p:cNvPr id="24" name="Rounded Rectangle 23"/>
          <p:cNvSpPr/>
          <p:nvPr/>
        </p:nvSpPr>
        <p:spPr>
          <a:xfrm>
            <a:off x="9799278" y="2164855"/>
            <a:ext cx="1953147" cy="1955409"/>
          </a:xfrm>
          <a:prstGeom prst="roundRect">
            <a:avLst/>
          </a:prstGeom>
          <a:solidFill>
            <a:schemeClr val="bg1"/>
          </a:solidFill>
          <a:ln>
            <a:solidFill>
              <a:srgbClr val="0033CC"/>
            </a:solidFill>
          </a:ln>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sp>
        <p:nvSpPr>
          <p:cNvPr id="25" name="Rectangle 24"/>
          <p:cNvSpPr/>
          <p:nvPr/>
        </p:nvSpPr>
        <p:spPr>
          <a:xfrm>
            <a:off x="903381" y="2278088"/>
            <a:ext cx="1919547" cy="1620957"/>
          </a:xfrm>
          <a:prstGeom prst="rect">
            <a:avLst/>
          </a:prstGeom>
        </p:spPr>
        <p:txBody>
          <a:bodyPr wrap="square">
            <a:spAutoFit/>
          </a:bodyPr>
          <a:lstStyle/>
          <a:p>
            <a:pPr algn="ctr" defTabSz="914400" eaLnBrk="0" fontAlgn="base" hangingPunct="0">
              <a:lnSpc>
                <a:spcPct val="100000"/>
              </a:lnSpc>
              <a:spcBef>
                <a:spcPts val="200"/>
              </a:spcBef>
              <a:spcAft>
                <a:spcPts val="200"/>
              </a:spcAft>
            </a:pP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Tạo</a:t>
            </a:r>
            <a:r>
              <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ra</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a:p>
            <a:pPr algn="ctr" defTabSz="914400" eaLnBrk="0" fontAlgn="base" hangingPunct="0">
              <a:lnSpc>
                <a:spcPct val="100000"/>
              </a:lnSpc>
              <a:spcBef>
                <a:spcPts val="200"/>
              </a:spcBef>
              <a:spcAft>
                <a:spcPts val="200"/>
              </a:spcAft>
            </a:pPr>
            <a:r>
              <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giá</a:t>
            </a:r>
            <a:r>
              <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trị</a:t>
            </a:r>
            <a:r>
              <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sử</a:t>
            </a:r>
            <a:r>
              <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dụng</a:t>
            </a:r>
            <a:r>
              <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khác</a:t>
            </a:r>
            <a:r>
              <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nhau</a:t>
            </a:r>
            <a:r>
              <a:rPr lang="en-US" sz="2400"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p>
        </p:txBody>
      </p:sp>
      <p:sp>
        <p:nvSpPr>
          <p:cNvPr id="26" name="Rectangle 25"/>
          <p:cNvSpPr/>
          <p:nvPr/>
        </p:nvSpPr>
        <p:spPr>
          <a:xfrm>
            <a:off x="3790399" y="2049865"/>
            <a:ext cx="1542084" cy="1785104"/>
          </a:xfrm>
          <a:prstGeom prst="rect">
            <a:avLst/>
          </a:prstGeom>
        </p:spPr>
        <p:txBody>
          <a:bodyPr wrap="square">
            <a:spAutoFit/>
          </a:bodyPr>
          <a:lstStyle/>
          <a:p>
            <a:pPr algn="ctr"/>
            <a:r>
              <a:rPr lang="en-US" sz="2200" dirty="0" err="1">
                <a:solidFill>
                  <a:srgbClr val="0000FF"/>
                </a:solidFill>
                <a:latin typeface="Arial" panose="020B0604020202020204" pitchFamily="34" charset="0"/>
              </a:rPr>
              <a:t>Phản</a:t>
            </a:r>
            <a:r>
              <a:rPr lang="en-US" sz="2200" dirty="0">
                <a:solidFill>
                  <a:srgbClr val="0000FF"/>
                </a:solidFill>
                <a:latin typeface="Arial" panose="020B0604020202020204" pitchFamily="34" charset="0"/>
              </a:rPr>
              <a:t> </a:t>
            </a:r>
            <a:r>
              <a:rPr lang="en-US" sz="2200" dirty="0" err="1">
                <a:solidFill>
                  <a:srgbClr val="0000FF"/>
                </a:solidFill>
                <a:latin typeface="Arial" panose="020B0604020202020204" pitchFamily="34" charset="0"/>
              </a:rPr>
              <a:t>ánh</a:t>
            </a:r>
            <a:r>
              <a:rPr lang="en-US" sz="2200" dirty="0">
                <a:solidFill>
                  <a:srgbClr val="0000FF"/>
                </a:solidFill>
                <a:latin typeface="Arial" panose="020B0604020202020204" pitchFamily="34" charset="0"/>
              </a:rPr>
              <a:t> </a:t>
            </a:r>
            <a:r>
              <a:rPr lang="en-US" sz="2200" dirty="0" err="1">
                <a:solidFill>
                  <a:srgbClr val="0000FF"/>
                </a:solidFill>
                <a:latin typeface="Arial" panose="020B0604020202020204" pitchFamily="34" charset="0"/>
              </a:rPr>
              <a:t>trình</a:t>
            </a:r>
            <a:r>
              <a:rPr lang="en-US" sz="2200" dirty="0">
                <a:solidFill>
                  <a:srgbClr val="0000FF"/>
                </a:solidFill>
                <a:latin typeface="Arial" panose="020B0604020202020204" pitchFamily="34" charset="0"/>
              </a:rPr>
              <a:t> </a:t>
            </a:r>
            <a:r>
              <a:rPr lang="en-US" sz="2200" dirty="0" err="1">
                <a:solidFill>
                  <a:srgbClr val="0000FF"/>
                </a:solidFill>
                <a:latin typeface="Arial" panose="020B0604020202020204" pitchFamily="34" charset="0"/>
              </a:rPr>
              <a:t>độ</a:t>
            </a:r>
            <a:r>
              <a:rPr lang="en-US" sz="2200" dirty="0">
                <a:solidFill>
                  <a:srgbClr val="0000FF"/>
                </a:solidFill>
                <a:latin typeface="Arial" panose="020B0604020202020204" pitchFamily="34" charset="0"/>
              </a:rPr>
              <a:t> </a:t>
            </a:r>
            <a:r>
              <a:rPr lang="en-US" sz="2200" dirty="0" err="1">
                <a:solidFill>
                  <a:srgbClr val="0000FF"/>
                </a:solidFill>
                <a:latin typeface="Arial" panose="020B0604020202020204" pitchFamily="34" charset="0"/>
              </a:rPr>
              <a:t>phân</a:t>
            </a:r>
            <a:r>
              <a:rPr lang="en-US" sz="2200" dirty="0">
                <a:solidFill>
                  <a:srgbClr val="0000FF"/>
                </a:solidFill>
                <a:latin typeface="Arial" panose="020B0604020202020204" pitchFamily="34" charset="0"/>
              </a:rPr>
              <a:t> </a:t>
            </a:r>
            <a:r>
              <a:rPr lang="en-US" sz="2200" dirty="0" err="1">
                <a:solidFill>
                  <a:srgbClr val="0000FF"/>
                </a:solidFill>
                <a:latin typeface="Arial" panose="020B0604020202020204" pitchFamily="34" charset="0"/>
              </a:rPr>
              <a:t>công</a:t>
            </a:r>
            <a:r>
              <a:rPr lang="en-US" sz="2200" dirty="0">
                <a:solidFill>
                  <a:srgbClr val="0000FF"/>
                </a:solidFill>
                <a:latin typeface="Arial" panose="020B0604020202020204" pitchFamily="34" charset="0"/>
              </a:rPr>
              <a:t> lao </a:t>
            </a:r>
            <a:r>
              <a:rPr lang="en-US" sz="2200" dirty="0" err="1">
                <a:solidFill>
                  <a:srgbClr val="0000FF"/>
                </a:solidFill>
                <a:latin typeface="Arial" panose="020B0604020202020204" pitchFamily="34" charset="0"/>
              </a:rPr>
              <a:t>động</a:t>
            </a:r>
            <a:r>
              <a:rPr lang="en-US" sz="2200" dirty="0">
                <a:solidFill>
                  <a:srgbClr val="0000FF"/>
                </a:solidFill>
                <a:latin typeface="Arial" panose="020B0604020202020204" pitchFamily="34" charset="0"/>
              </a:rPr>
              <a:t> </a:t>
            </a:r>
            <a:r>
              <a:rPr lang="en-US" sz="2200" dirty="0" err="1">
                <a:solidFill>
                  <a:srgbClr val="0000FF"/>
                </a:solidFill>
                <a:latin typeface="Arial" panose="020B0604020202020204" pitchFamily="34" charset="0"/>
              </a:rPr>
              <a:t>xã</a:t>
            </a:r>
            <a:r>
              <a:rPr lang="en-US" sz="2200" dirty="0">
                <a:solidFill>
                  <a:srgbClr val="0000FF"/>
                </a:solidFill>
                <a:latin typeface="Arial" panose="020B0604020202020204" pitchFamily="34" charset="0"/>
              </a:rPr>
              <a:t> </a:t>
            </a:r>
            <a:r>
              <a:rPr lang="vi-VN" sz="2200" dirty="0">
                <a:solidFill>
                  <a:srgbClr val="0000FF"/>
                </a:solidFill>
                <a:latin typeface="Arial" panose="020B0604020202020204" pitchFamily="34" charset="0"/>
              </a:rPr>
              <a:t>hội.</a:t>
            </a:r>
            <a:endParaRPr lang="en-US" sz="2200" dirty="0"/>
          </a:p>
        </p:txBody>
      </p:sp>
      <p:sp>
        <p:nvSpPr>
          <p:cNvPr id="27" name="Rectangle 11"/>
          <p:cNvSpPr>
            <a:spLocks noChangeArrowheads="1"/>
          </p:cNvSpPr>
          <p:nvPr/>
        </p:nvSpPr>
        <p:spPr bwMode="auto">
          <a:xfrm>
            <a:off x="6948108" y="2365292"/>
            <a:ext cx="1470834"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dirty="0" err="1">
                <a:solidFill>
                  <a:srgbClr val="FF0066"/>
                </a:solidFill>
                <a:latin typeface="Arial" panose="020B0604020202020204" pitchFamily="34" charset="0"/>
              </a:rPr>
              <a:t>Là</a:t>
            </a:r>
            <a:r>
              <a:rPr lang="en-US" sz="2200" dirty="0">
                <a:solidFill>
                  <a:srgbClr val="FF0066"/>
                </a:solidFill>
                <a:latin typeface="Arial" panose="020B0604020202020204" pitchFamily="34" charset="0"/>
              </a:rPr>
              <a:t> </a:t>
            </a:r>
            <a:r>
              <a:rPr lang="en-US" sz="2200" dirty="0" err="1">
                <a:solidFill>
                  <a:srgbClr val="FF0066"/>
                </a:solidFill>
                <a:latin typeface="Arial" panose="020B0604020202020204" pitchFamily="34" charset="0"/>
              </a:rPr>
              <a:t>phạm</a:t>
            </a:r>
            <a:r>
              <a:rPr lang="en-US" sz="2200" dirty="0">
                <a:solidFill>
                  <a:srgbClr val="FF0066"/>
                </a:solidFill>
                <a:latin typeface="Arial" panose="020B0604020202020204" pitchFamily="34" charset="0"/>
              </a:rPr>
              <a:t> </a:t>
            </a:r>
            <a:r>
              <a:rPr lang="en-US" sz="2200" dirty="0" err="1">
                <a:solidFill>
                  <a:srgbClr val="FF0066"/>
                </a:solidFill>
                <a:latin typeface="Arial" panose="020B0604020202020204" pitchFamily="34" charset="0"/>
              </a:rPr>
              <a:t>trù</a:t>
            </a:r>
            <a:r>
              <a:rPr lang="en-US" sz="2200" dirty="0">
                <a:solidFill>
                  <a:srgbClr val="FF0066"/>
                </a:solidFill>
                <a:latin typeface="Arial" panose="020B0604020202020204" pitchFamily="34" charset="0"/>
              </a:rPr>
              <a:t> </a:t>
            </a:r>
            <a:r>
              <a:rPr lang="en-US" sz="2200" dirty="0" err="1">
                <a:solidFill>
                  <a:srgbClr val="FF0066"/>
                </a:solidFill>
                <a:latin typeface="Arial" panose="020B0604020202020204" pitchFamily="34" charset="0"/>
              </a:rPr>
              <a:t>vĩnh</a:t>
            </a:r>
            <a:r>
              <a:rPr lang="en-US" sz="2200" dirty="0">
                <a:solidFill>
                  <a:srgbClr val="FF0066"/>
                </a:solidFill>
                <a:latin typeface="Arial" panose="020B0604020202020204" pitchFamily="34" charset="0"/>
              </a:rPr>
              <a:t> </a:t>
            </a:r>
            <a:r>
              <a:rPr lang="en-US" sz="2200" dirty="0" err="1">
                <a:solidFill>
                  <a:srgbClr val="FF0066"/>
                </a:solidFill>
                <a:latin typeface="Arial" panose="020B0604020202020204" pitchFamily="34" charset="0"/>
              </a:rPr>
              <a:t>viễn</a:t>
            </a:r>
            <a:r>
              <a:rPr lang="en-US" sz="2200" dirty="0">
                <a:solidFill>
                  <a:srgbClr val="FF0066"/>
                </a:solidFill>
                <a:latin typeface="Arial" panose="020B0604020202020204" pitchFamily="34" charset="0"/>
              </a:rPr>
              <a:t>.</a:t>
            </a:r>
          </a:p>
        </p:txBody>
      </p:sp>
      <p:sp>
        <p:nvSpPr>
          <p:cNvPr id="29" name="Rectangle 28"/>
          <p:cNvSpPr/>
          <p:nvPr/>
        </p:nvSpPr>
        <p:spPr>
          <a:xfrm>
            <a:off x="9878365" y="2365292"/>
            <a:ext cx="1794972" cy="1446550"/>
          </a:xfrm>
          <a:prstGeom prst="rect">
            <a:avLst/>
          </a:prstGeom>
        </p:spPr>
        <p:txBody>
          <a:bodyPr wrap="square">
            <a:spAutoFit/>
          </a:bodyPr>
          <a:lstStyle/>
          <a:p>
            <a:pPr algn="ctr" defTabSz="914400" eaLnBrk="0" fontAlgn="base" hangingPunct="0">
              <a:lnSpc>
                <a:spcPct val="100000"/>
              </a:lnSpc>
              <a:spcBef>
                <a:spcPct val="0"/>
              </a:spcBef>
              <a:spcAft>
                <a:spcPct val="0"/>
              </a:spcAft>
            </a:pPr>
            <a:r>
              <a:rPr lang="en-US" sz="2200" dirty="0" err="1">
                <a:latin typeface="Arial" panose="020B0604020202020204" pitchFamily="34" charset="0"/>
              </a:rPr>
              <a:t>Ngày</a:t>
            </a:r>
            <a:r>
              <a:rPr lang="en-US" sz="2200" dirty="0">
                <a:latin typeface="Arial" panose="020B0604020202020204" pitchFamily="34" charset="0"/>
              </a:rPr>
              <a:t> </a:t>
            </a:r>
            <a:r>
              <a:rPr lang="en-US" sz="2200" dirty="0" err="1">
                <a:latin typeface="Arial" panose="020B0604020202020204" pitchFamily="34" charset="0"/>
              </a:rPr>
              <a:t>càng</a:t>
            </a:r>
            <a:r>
              <a:rPr lang="en-US" sz="2200" dirty="0">
                <a:latin typeface="Arial" panose="020B0604020202020204" pitchFamily="34" charset="0"/>
              </a:rPr>
              <a:t> </a:t>
            </a:r>
            <a:r>
              <a:rPr lang="en-US" sz="2200" dirty="0" err="1">
                <a:latin typeface="Arial" panose="020B0604020202020204" pitchFamily="34" charset="0"/>
              </a:rPr>
              <a:t>đa</a:t>
            </a:r>
            <a:r>
              <a:rPr lang="en-US" sz="2200" dirty="0">
                <a:latin typeface="Arial" panose="020B0604020202020204" pitchFamily="34" charset="0"/>
              </a:rPr>
              <a:t> </a:t>
            </a:r>
            <a:r>
              <a:rPr lang="en-US" sz="2200" dirty="0" err="1">
                <a:latin typeface="Arial" panose="020B0604020202020204" pitchFamily="34" charset="0"/>
              </a:rPr>
              <a:t>dạng</a:t>
            </a:r>
            <a:r>
              <a:rPr lang="en-US" sz="2200" dirty="0">
                <a:latin typeface="Arial" panose="020B0604020202020204" pitchFamily="34" charset="0"/>
              </a:rPr>
              <a:t>, </a:t>
            </a:r>
            <a:r>
              <a:rPr lang="en-US" sz="2200" dirty="0" err="1">
                <a:latin typeface="Arial" panose="020B0604020202020204" pitchFamily="34" charset="0"/>
              </a:rPr>
              <a:t>chuyên</a:t>
            </a:r>
            <a:r>
              <a:rPr lang="en-US" sz="2200" dirty="0">
                <a:latin typeface="Arial" panose="020B0604020202020204" pitchFamily="34" charset="0"/>
              </a:rPr>
              <a:t> </a:t>
            </a:r>
            <a:r>
              <a:rPr lang="en-US" sz="2200" dirty="0" err="1">
                <a:latin typeface="Arial" panose="020B0604020202020204" pitchFamily="34" charset="0"/>
              </a:rPr>
              <a:t>môn</a:t>
            </a:r>
            <a:r>
              <a:rPr lang="en-US" sz="2200" dirty="0">
                <a:latin typeface="Arial" panose="020B0604020202020204" pitchFamily="34" charset="0"/>
              </a:rPr>
              <a:t> </a:t>
            </a:r>
            <a:r>
              <a:rPr lang="en-US" sz="2200" dirty="0" err="1">
                <a:latin typeface="Arial" panose="020B0604020202020204" pitchFamily="34" charset="0"/>
              </a:rPr>
              <a:t>hóa</a:t>
            </a:r>
            <a:r>
              <a:rPr lang="en-US" sz="2200" dirty="0">
                <a:latin typeface="Arial" panose="020B0604020202020204" pitchFamily="34" charset="0"/>
              </a:rPr>
              <a:t> </a:t>
            </a:r>
            <a:r>
              <a:rPr lang="vi-VN" sz="2200" dirty="0">
                <a:latin typeface="Arial" panose="020B0604020202020204" pitchFamily="34" charset="0"/>
              </a:rPr>
              <a:t>cao.</a:t>
            </a:r>
            <a:endParaRPr lang="en-US" sz="2200" dirty="0">
              <a:latin typeface="Arial" panose="020B0604020202020204" pitchFamily="34" charset="0"/>
            </a:endParaRPr>
          </a:p>
        </p:txBody>
      </p:sp>
      <p:cxnSp>
        <p:nvCxnSpPr>
          <p:cNvPr id="6" name="Straight Arrow Connector 5"/>
          <p:cNvCxnSpPr>
            <a:stCxn id="49154" idx="2"/>
            <a:endCxn id="3" idx="0"/>
          </p:cNvCxnSpPr>
          <p:nvPr/>
        </p:nvCxnSpPr>
        <p:spPr>
          <a:xfrm flipH="1">
            <a:off x="1840529" y="1677933"/>
            <a:ext cx="4359727" cy="47390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9" name="Straight Arrow Connector 8"/>
          <p:cNvCxnSpPr>
            <a:stCxn id="49154" idx="2"/>
            <a:endCxn id="22" idx="0"/>
          </p:cNvCxnSpPr>
          <p:nvPr/>
        </p:nvCxnSpPr>
        <p:spPr>
          <a:xfrm flipH="1">
            <a:off x="4571050" y="1677933"/>
            <a:ext cx="1629206" cy="34089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3" name="Straight Arrow Connector 12"/>
          <p:cNvCxnSpPr>
            <a:cxnSpLocks/>
          </p:cNvCxnSpPr>
          <p:nvPr/>
        </p:nvCxnSpPr>
        <p:spPr>
          <a:xfrm>
            <a:off x="6216021" y="1655277"/>
            <a:ext cx="1368941" cy="39458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5" name="Straight Arrow Connector 14"/>
          <p:cNvCxnSpPr>
            <a:cxnSpLocks/>
            <a:stCxn id="49154" idx="2"/>
            <a:endCxn id="24" idx="0"/>
          </p:cNvCxnSpPr>
          <p:nvPr/>
        </p:nvCxnSpPr>
        <p:spPr>
          <a:xfrm>
            <a:off x="6200256" y="1677933"/>
            <a:ext cx="4575596" cy="48692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pic>
        <p:nvPicPr>
          <p:cNvPr id="39" name="Picture 38"/>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60763324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483072" y="1612405"/>
            <a:ext cx="3289683" cy="461665"/>
          </a:xfrm>
          <a:prstGeom prst="rect">
            <a:avLst/>
          </a:prstGeom>
          <a:ln>
            <a:solidFill>
              <a:srgbClr val="CC0099"/>
            </a:solidFill>
          </a:ln>
        </p:spPr>
        <p:txBody>
          <a:bodyPr wrap="none">
            <a:spAutoFit/>
          </a:bodyPr>
          <a:lstStyle/>
          <a:p>
            <a:pPr defTabSz="914400" fontAlgn="base">
              <a:spcBef>
                <a:spcPct val="0"/>
              </a:spcBef>
              <a:spcAft>
                <a:spcPct val="0"/>
              </a:spcAft>
              <a:defRPr/>
            </a:pPr>
            <a:r>
              <a:rPr lang="en-US" sz="2400" b="1" dirty="0">
                <a:solidFill>
                  <a:srgbClr val="008000"/>
                </a:solidFill>
                <a:latin typeface="Arial" panose="020B0604020202020204" pitchFamily="34" charset="0"/>
                <a:cs typeface="Arial" panose="020B0604020202020204" pitchFamily="34" charset="0"/>
              </a:rPr>
              <a:t>Lao </a:t>
            </a:r>
            <a:r>
              <a:rPr lang="en-US" sz="2400" b="1" dirty="0" err="1">
                <a:solidFill>
                  <a:srgbClr val="008000"/>
                </a:solidFill>
                <a:latin typeface="Arial" panose="020B0604020202020204" pitchFamily="34" charset="0"/>
                <a:cs typeface="Arial" panose="020B0604020202020204" pitchFamily="34" charset="0"/>
              </a:rPr>
              <a:t>động</a:t>
            </a:r>
            <a:r>
              <a:rPr lang="en-US" sz="2400" b="1" dirty="0">
                <a:solidFill>
                  <a:srgbClr val="008000"/>
                </a:solidFill>
                <a:latin typeface="Arial" panose="020B0604020202020204" pitchFamily="34" charset="0"/>
                <a:cs typeface="Arial" panose="020B0604020202020204" pitchFamily="34" charset="0"/>
              </a:rPr>
              <a:t> </a:t>
            </a:r>
            <a:r>
              <a:rPr lang="en-US" sz="2400" b="1" dirty="0" err="1">
                <a:solidFill>
                  <a:srgbClr val="008000"/>
                </a:solidFill>
                <a:latin typeface="Arial" panose="020B0604020202020204" pitchFamily="34" charset="0"/>
                <a:cs typeface="Arial" panose="020B0604020202020204" pitchFamily="34" charset="0"/>
              </a:rPr>
              <a:t>trừu</a:t>
            </a:r>
            <a:r>
              <a:rPr lang="en-US" sz="2400" b="1" dirty="0">
                <a:solidFill>
                  <a:srgbClr val="008000"/>
                </a:solidFill>
                <a:latin typeface="Arial" panose="020B0604020202020204" pitchFamily="34" charset="0"/>
                <a:cs typeface="Arial" panose="020B0604020202020204" pitchFamily="34" charset="0"/>
              </a:rPr>
              <a:t> </a:t>
            </a:r>
            <a:r>
              <a:rPr lang="en-US" sz="2400" b="1" dirty="0" err="1">
                <a:solidFill>
                  <a:srgbClr val="008000"/>
                </a:solidFill>
                <a:latin typeface="Arial" panose="020B0604020202020204" pitchFamily="34" charset="0"/>
                <a:cs typeface="Arial" panose="020B0604020202020204" pitchFamily="34" charset="0"/>
              </a:rPr>
              <a:t>tượng</a:t>
            </a:r>
            <a:endParaRPr lang="en-US" sz="2400" b="1" dirty="0">
              <a:solidFill>
                <a:srgbClr val="008000"/>
              </a:solidFill>
              <a:latin typeface="Arial" panose="020B0604020202020204" pitchFamily="34" charset="0"/>
              <a:cs typeface="Arial" panose="020B0604020202020204" pitchFamily="34" charset="0"/>
            </a:endParaRPr>
          </a:p>
        </p:txBody>
      </p:sp>
      <p:sp>
        <p:nvSpPr>
          <p:cNvPr id="56324" name="Rectangle 3"/>
          <p:cNvSpPr>
            <a:spLocks noChangeArrowheads="1"/>
          </p:cNvSpPr>
          <p:nvPr/>
        </p:nvSpPr>
        <p:spPr bwMode="auto">
          <a:xfrm>
            <a:off x="8343382" y="2393263"/>
            <a:ext cx="22156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fontAlgn="base">
              <a:lnSpc>
                <a:spcPct val="100000"/>
              </a:lnSpc>
              <a:spcBef>
                <a:spcPct val="0"/>
              </a:spcBef>
              <a:spcAft>
                <a:spcPct val="0"/>
              </a:spcAft>
              <a:buFont typeface="Wingdings" panose="05000000000000000000" pitchFamily="2" charset="2"/>
              <a:buChar char="Ø"/>
            </a:pPr>
            <a:r>
              <a:rPr lang="en-US" altLang="en-US" sz="2400" b="1" u="sng" dirty="0">
                <a:solidFill>
                  <a:srgbClr val="660066"/>
                </a:solidFill>
                <a:latin typeface="Arial" panose="020B0604020202020204" pitchFamily="34" charset="0"/>
                <a:cs typeface="Arial" panose="020B0604020202020204" pitchFamily="34" charset="0"/>
              </a:rPr>
              <a:t> </a:t>
            </a:r>
            <a:r>
              <a:rPr lang="en-US" altLang="en-US" sz="2400" b="1" u="sng" dirty="0" err="1">
                <a:solidFill>
                  <a:srgbClr val="660066"/>
                </a:solidFill>
                <a:latin typeface="Arial" panose="020B0604020202020204" pitchFamily="34" charset="0"/>
                <a:cs typeface="Arial" panose="020B0604020202020204" pitchFamily="34" charset="0"/>
              </a:rPr>
              <a:t>Khái</a:t>
            </a:r>
            <a:r>
              <a:rPr lang="en-US" altLang="en-US" sz="2400" b="1" u="sng" dirty="0">
                <a:solidFill>
                  <a:srgbClr val="660066"/>
                </a:solidFill>
                <a:latin typeface="Arial" panose="020B0604020202020204" pitchFamily="34" charset="0"/>
                <a:cs typeface="Arial" panose="020B0604020202020204" pitchFamily="34" charset="0"/>
              </a:rPr>
              <a:t> </a:t>
            </a:r>
            <a:r>
              <a:rPr lang="en-US" altLang="en-US" sz="2400" b="1" u="sng" dirty="0" err="1">
                <a:solidFill>
                  <a:srgbClr val="660066"/>
                </a:solidFill>
                <a:latin typeface="Arial" panose="020B0604020202020204" pitchFamily="34" charset="0"/>
                <a:cs typeface="Arial" panose="020B0604020202020204" pitchFamily="34" charset="0"/>
              </a:rPr>
              <a:t>niệm</a:t>
            </a:r>
            <a:r>
              <a:rPr lang="en-US" altLang="en-US" sz="2400" b="1" dirty="0">
                <a:solidFill>
                  <a:srgbClr val="660066"/>
                </a:solidFill>
                <a:latin typeface="Arial" panose="020B0604020202020204" pitchFamily="34" charset="0"/>
                <a:cs typeface="Arial" panose="020B0604020202020204" pitchFamily="34" charset="0"/>
              </a:rPr>
              <a:t> :</a:t>
            </a:r>
          </a:p>
        </p:txBody>
      </p:sp>
      <p:sp>
        <p:nvSpPr>
          <p:cNvPr id="6" name="Horizontal Scroll 5"/>
          <p:cNvSpPr/>
          <p:nvPr/>
        </p:nvSpPr>
        <p:spPr>
          <a:xfrm>
            <a:off x="6892683" y="2492054"/>
            <a:ext cx="5114732" cy="4065563"/>
          </a:xfrm>
          <a:prstGeom prst="horizontalScroll">
            <a:avLst/>
          </a:prstGeom>
          <a:solidFill>
            <a:schemeClr val="bg1"/>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fontAlgn="base">
              <a:spcBef>
                <a:spcPct val="0"/>
              </a:spcBef>
              <a:spcAft>
                <a:spcPct val="0"/>
              </a:spcAft>
              <a:defRPr/>
            </a:pPr>
            <a:r>
              <a:rPr lang="en-US" sz="2200" b="1" dirty="0">
                <a:solidFill>
                  <a:srgbClr val="008000"/>
                </a:solidFill>
                <a:latin typeface="Arial" panose="020B0604020202020204" pitchFamily="34" charset="0"/>
                <a:cs typeface="Arial" panose="020B0604020202020204" pitchFamily="34" charset="0"/>
              </a:rPr>
              <a:t>Lao </a:t>
            </a:r>
            <a:r>
              <a:rPr lang="en-US" sz="2200" b="1" dirty="0" err="1">
                <a:solidFill>
                  <a:srgbClr val="008000"/>
                </a:solidFill>
                <a:latin typeface="Arial" panose="020B0604020202020204" pitchFamily="34" charset="0"/>
                <a:cs typeface="Arial" panose="020B0604020202020204" pitchFamily="34" charset="0"/>
              </a:rPr>
              <a:t>động</a:t>
            </a:r>
            <a:r>
              <a:rPr lang="en-US" sz="2200" b="1" dirty="0">
                <a:solidFill>
                  <a:srgbClr val="008000"/>
                </a:solidFill>
                <a:latin typeface="Arial" panose="020B0604020202020204" pitchFamily="34" charset="0"/>
                <a:cs typeface="Arial" panose="020B0604020202020204" pitchFamily="34" charset="0"/>
              </a:rPr>
              <a:t> </a:t>
            </a:r>
            <a:r>
              <a:rPr lang="en-US" sz="2200" b="1" dirty="0" err="1">
                <a:solidFill>
                  <a:srgbClr val="008000"/>
                </a:solidFill>
                <a:latin typeface="Arial" panose="020B0604020202020204" pitchFamily="34" charset="0"/>
                <a:cs typeface="Arial" panose="020B0604020202020204" pitchFamily="34" charset="0"/>
              </a:rPr>
              <a:t>trừu</a:t>
            </a:r>
            <a:r>
              <a:rPr lang="en-US" sz="2200" b="1" dirty="0">
                <a:solidFill>
                  <a:srgbClr val="008000"/>
                </a:solidFill>
                <a:latin typeface="Arial" panose="020B0604020202020204" pitchFamily="34" charset="0"/>
                <a:cs typeface="Arial" panose="020B0604020202020204" pitchFamily="34" charset="0"/>
              </a:rPr>
              <a:t> </a:t>
            </a:r>
            <a:r>
              <a:rPr lang="en-US" sz="2200" b="1" dirty="0" err="1">
                <a:solidFill>
                  <a:srgbClr val="008000"/>
                </a:solidFill>
                <a:latin typeface="Arial" panose="020B0604020202020204" pitchFamily="34" charset="0"/>
                <a:cs typeface="Arial" panose="020B0604020202020204" pitchFamily="34" charset="0"/>
              </a:rPr>
              <a:t>tượng</a:t>
            </a:r>
            <a:r>
              <a:rPr lang="en-US" sz="2200" b="1" dirty="0">
                <a:solidFill>
                  <a:srgbClr val="008000"/>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là</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lao</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động</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của</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người</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sản</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xuất</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hàng</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hóa</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không</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kể</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đến</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hình</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thức</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cụ</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thể</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của</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nó</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đó</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là</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sự</a:t>
            </a:r>
            <a:r>
              <a:rPr lang="en-US" sz="2200" dirty="0">
                <a:solidFill>
                  <a:schemeClr val="tx1"/>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hao</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phí</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sức</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lao</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động</a:t>
            </a:r>
            <a:r>
              <a:rPr lang="en-US" sz="2200" b="1" dirty="0">
                <a:solidFill>
                  <a:srgbClr val="000099"/>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nói</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chung</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của</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người</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sản</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xuất</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hàng</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hóa</a:t>
            </a:r>
            <a:r>
              <a:rPr lang="en-US" sz="2200" dirty="0">
                <a:solidFill>
                  <a:schemeClr val="tx1"/>
                </a:solidFill>
                <a:latin typeface="Arial" panose="020B0604020202020204" pitchFamily="34" charset="0"/>
                <a:cs typeface="Arial" panose="020B0604020202020204" pitchFamily="34" charset="0"/>
              </a:rPr>
              <a:t> </a:t>
            </a:r>
            <a:r>
              <a:rPr lang="en-US" sz="2200" dirty="0" err="1">
                <a:solidFill>
                  <a:schemeClr val="tx1"/>
                </a:solidFill>
                <a:latin typeface="Arial" panose="020B0604020202020204" pitchFamily="34" charset="0"/>
                <a:cs typeface="Arial" panose="020B0604020202020204" pitchFamily="34" charset="0"/>
              </a:rPr>
              <a:t>về</a:t>
            </a:r>
            <a:r>
              <a:rPr lang="en-US" sz="2200" dirty="0">
                <a:solidFill>
                  <a:schemeClr val="tx1"/>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cơ</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bắp</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thần</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kinh</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trí</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óc</a:t>
            </a:r>
            <a:r>
              <a:rPr lang="en-US" sz="2200" b="1" dirty="0">
                <a:solidFill>
                  <a:srgbClr val="FF0066"/>
                </a:solidFill>
                <a:latin typeface="Arial" panose="020B0604020202020204" pitchFamily="34" charset="0"/>
                <a:cs typeface="Arial" panose="020B0604020202020204" pitchFamily="34" charset="0"/>
              </a:rPr>
              <a:t>.</a:t>
            </a:r>
          </a:p>
        </p:txBody>
      </p:sp>
      <p:sp>
        <p:nvSpPr>
          <p:cNvPr id="7" name="Rectangle 2"/>
          <p:cNvSpPr txBox="1">
            <a:spLocks noChangeArrowheads="1"/>
          </p:cNvSpPr>
          <p:nvPr/>
        </p:nvSpPr>
        <p:spPr bwMode="auto">
          <a:xfrm>
            <a:off x="1705379" y="1026622"/>
            <a:ext cx="8839200" cy="487363"/>
          </a:xfrm>
          <a:prstGeom prst="rect">
            <a:avLst/>
          </a:prstGeom>
          <a:solidFill>
            <a:schemeClr val="bg1"/>
          </a:solidFill>
          <a:ln>
            <a:noFill/>
          </a:ln>
        </p:spPr>
        <p:txBody>
          <a:bodyPr anchor="ctr"/>
          <a:lstStyle>
            <a:lvl1pPr algn="ctr" rtl="0" eaLnBrk="0" fontAlgn="base" hangingPunct="0">
              <a:spcBef>
                <a:spcPct val="0"/>
              </a:spcBef>
              <a:spcAft>
                <a:spcPct val="0"/>
              </a:spcAft>
              <a:defRPr sz="2800">
                <a:solidFill>
                  <a:schemeClr val="tx1">
                    <a:lumMod val="75000"/>
                    <a:lumOff val="25000"/>
                  </a:schemeClr>
                </a:solidFill>
                <a:latin typeface="+mj-lt"/>
                <a:ea typeface="+mj-ea"/>
                <a:cs typeface="Arial" pitchFamily="34" charset="0"/>
              </a:defRPr>
            </a:lvl1pPr>
            <a:lvl2pPr algn="ctr" rtl="0" eaLnBrk="0" fontAlgn="base" hangingPunct="0">
              <a:spcBef>
                <a:spcPct val="0"/>
              </a:spcBef>
              <a:spcAft>
                <a:spcPct val="0"/>
              </a:spcAft>
              <a:defRPr sz="2800">
                <a:solidFill>
                  <a:schemeClr val="tx2"/>
                </a:solidFill>
                <a:latin typeface="Times New Roman" pitchFamily="18" charset="0"/>
              </a:defRPr>
            </a:lvl2pPr>
            <a:lvl3pPr algn="ctr" rtl="0" eaLnBrk="0" fontAlgn="base" hangingPunct="0">
              <a:spcBef>
                <a:spcPct val="0"/>
              </a:spcBef>
              <a:spcAft>
                <a:spcPct val="0"/>
              </a:spcAft>
              <a:defRPr sz="2800">
                <a:solidFill>
                  <a:schemeClr val="tx2"/>
                </a:solidFill>
                <a:latin typeface="Times New Roman" pitchFamily="18" charset="0"/>
              </a:defRPr>
            </a:lvl3pPr>
            <a:lvl4pPr algn="ctr" rtl="0" eaLnBrk="0" fontAlgn="base" hangingPunct="0">
              <a:spcBef>
                <a:spcPct val="0"/>
              </a:spcBef>
              <a:spcAft>
                <a:spcPct val="0"/>
              </a:spcAft>
              <a:defRPr sz="2800">
                <a:solidFill>
                  <a:schemeClr val="tx2"/>
                </a:solidFill>
                <a:latin typeface="Times New Roman" pitchFamily="18" charset="0"/>
              </a:defRPr>
            </a:lvl4pPr>
            <a:lvl5pPr algn="ctr" rtl="0" eaLnBrk="0" fontAlgn="base" hangingPunct="0">
              <a:spcBef>
                <a:spcPct val="0"/>
              </a:spcBef>
              <a:spcAft>
                <a:spcPct val="0"/>
              </a:spcAft>
              <a:defRPr sz="2800">
                <a:solidFill>
                  <a:schemeClr val="tx2"/>
                </a:solidFill>
                <a:latin typeface="Times New Roman" pitchFamily="18" charset="0"/>
              </a:defRPr>
            </a:lvl5pPr>
            <a:lvl6pPr marL="457200" algn="ctr" rtl="0" fontAlgn="base">
              <a:spcBef>
                <a:spcPct val="0"/>
              </a:spcBef>
              <a:spcAft>
                <a:spcPct val="0"/>
              </a:spcAft>
              <a:defRPr sz="2800">
                <a:solidFill>
                  <a:schemeClr val="tx2"/>
                </a:solidFill>
                <a:latin typeface="Times New Roman" pitchFamily="18" charset="0"/>
              </a:defRPr>
            </a:lvl6pPr>
            <a:lvl7pPr marL="914400" algn="ctr" rtl="0" fontAlgn="base">
              <a:spcBef>
                <a:spcPct val="0"/>
              </a:spcBef>
              <a:spcAft>
                <a:spcPct val="0"/>
              </a:spcAft>
              <a:defRPr sz="2800">
                <a:solidFill>
                  <a:schemeClr val="tx2"/>
                </a:solidFill>
                <a:latin typeface="Times New Roman" pitchFamily="18" charset="0"/>
              </a:defRPr>
            </a:lvl7pPr>
            <a:lvl8pPr marL="1371600" algn="ctr" rtl="0" fontAlgn="base">
              <a:spcBef>
                <a:spcPct val="0"/>
              </a:spcBef>
              <a:spcAft>
                <a:spcPct val="0"/>
              </a:spcAft>
              <a:defRPr sz="2800">
                <a:solidFill>
                  <a:schemeClr val="tx2"/>
                </a:solidFill>
                <a:latin typeface="Times New Roman" pitchFamily="18" charset="0"/>
              </a:defRPr>
            </a:lvl8pPr>
            <a:lvl9pPr marL="1828800" algn="ctr" rtl="0" fontAlgn="base">
              <a:spcBef>
                <a:spcPct val="0"/>
              </a:spcBef>
              <a:spcAft>
                <a:spcPct val="0"/>
              </a:spcAft>
              <a:defRPr sz="2800">
                <a:solidFill>
                  <a:schemeClr val="tx2"/>
                </a:solidFill>
                <a:latin typeface="Times New Roman" pitchFamily="18" charset="0"/>
              </a:defRPr>
            </a:lvl9pPr>
          </a:lstStyle>
          <a:p>
            <a:pPr indent="52388" defTabSz="914400" eaLnBrk="1" hangingPunct="1">
              <a:defRPr/>
            </a:pPr>
            <a:r>
              <a:rPr lang="en-US" sz="2400" b="1" kern="0" dirty="0">
                <a:solidFill>
                  <a:srgbClr val="0000FF"/>
                </a:solidFill>
                <a:latin typeface="Arial" panose="020B0604020202020204" pitchFamily="34" charset="0"/>
              </a:rPr>
              <a:t>2.1.2.2. </a:t>
            </a:r>
            <a:r>
              <a:rPr lang="en-US" sz="2400" b="1" kern="0" dirty="0" err="1">
                <a:solidFill>
                  <a:srgbClr val="0000FF"/>
                </a:solidFill>
                <a:latin typeface="Arial" panose="020B0604020202020204" pitchFamily="34" charset="0"/>
              </a:rPr>
              <a:t>Tính</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hai</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mặt</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của</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lao</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động</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sản</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xuất</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hàng</a:t>
            </a:r>
            <a:r>
              <a:rPr lang="en-US" sz="2400" b="1" kern="0" dirty="0">
                <a:solidFill>
                  <a:srgbClr val="0000FF"/>
                </a:solidFill>
                <a:latin typeface="Arial" panose="020B0604020202020204" pitchFamily="34" charset="0"/>
              </a:rPr>
              <a:t> </a:t>
            </a:r>
            <a:r>
              <a:rPr lang="en-US" sz="2400" b="1" kern="0" dirty="0" err="1">
                <a:solidFill>
                  <a:srgbClr val="0000FF"/>
                </a:solidFill>
                <a:latin typeface="Arial" panose="020B0604020202020204" pitchFamily="34" charset="0"/>
              </a:rPr>
              <a:t>hóa</a:t>
            </a:r>
            <a:endParaRPr lang="en-US" sz="2400" b="1" kern="0" dirty="0">
              <a:solidFill>
                <a:srgbClr val="0000FF"/>
              </a:solidFill>
              <a:latin typeface="Arial" panose="020B0604020202020204" pitchFamily="34" charset="0"/>
            </a:endParaRPr>
          </a:p>
        </p:txBody>
      </p:sp>
      <p:pic>
        <p:nvPicPr>
          <p:cNvPr id="8" name="Picture 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669" y="5253508"/>
            <a:ext cx="1958848" cy="1178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4" descr="https://japan.net.vn/images/uploads/2016/08/31/tuyen-10-lao-dong-nam-lam-banh-my-tai-chi-ba-nhat-ban.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15498" y="5191788"/>
            <a:ext cx="2095256" cy="1178444"/>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Tả bác thợ xây, công nhân xây dựng đang xây nhà công trình ngắn gọn | VFO.V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83072" y="5281839"/>
            <a:ext cx="1965394" cy="1150113"/>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descr="Bệnh Teo Cơ Là Gì? Chữa Được Không? Thông Tin Cần Biết"/>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38634" y="3515389"/>
            <a:ext cx="3002781" cy="1676399"/>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Dinh dưỡng hợp lý cho người lao động trí ó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0470" y="3507269"/>
            <a:ext cx="3002781" cy="1676399"/>
          </a:xfrm>
          <a:prstGeom prst="rect">
            <a:avLst/>
          </a:prstGeom>
          <a:noFill/>
          <a:extLst>
            <a:ext uri="{909E8E84-426E-40DD-AFC4-6F175D3DCCD1}">
              <a14:hiddenFill xmlns:a14="http://schemas.microsoft.com/office/drawing/2010/main">
                <a:solidFill>
                  <a:srgbClr val="FFFFFF"/>
                </a:solidFill>
              </a14:hiddenFill>
            </a:ext>
          </a:extLst>
        </p:spPr>
      </p:pic>
      <p:sp>
        <p:nvSpPr>
          <p:cNvPr id="3" name="Cloud Callout 2"/>
          <p:cNvSpPr/>
          <p:nvPr/>
        </p:nvSpPr>
        <p:spPr>
          <a:xfrm>
            <a:off x="1011596" y="2298223"/>
            <a:ext cx="5612946" cy="1013531"/>
          </a:xfrm>
          <a:prstGeom prst="cloudCallout">
            <a:avLst/>
          </a:prstGeom>
          <a:solidFill>
            <a:schemeClr val="bg1"/>
          </a:solidFill>
        </p:spPr>
        <p:style>
          <a:lnRef idx="1">
            <a:schemeClr val="dk1"/>
          </a:lnRef>
          <a:fillRef idx="2">
            <a:schemeClr val="dk1"/>
          </a:fillRef>
          <a:effectRef idx="1">
            <a:schemeClr val="dk1"/>
          </a:effectRef>
          <a:fontRef idx="minor">
            <a:schemeClr val="dk1"/>
          </a:fontRef>
        </p:style>
        <p:txBody>
          <a:bodyPr rtlCol="0" anchor="ctr"/>
          <a:lstStyle/>
          <a:p>
            <a:pPr algn="ctr"/>
            <a:r>
              <a:rPr lang="en-US" sz="2400" b="1" kern="0" dirty="0" err="1">
                <a:solidFill>
                  <a:srgbClr val="CC6600"/>
                </a:solidFill>
                <a:latin typeface="Arial" panose="020B0604020202020204" pitchFamily="34" charset="0"/>
              </a:rPr>
              <a:t>Hao</a:t>
            </a:r>
            <a:r>
              <a:rPr lang="en-US" sz="2400" b="1" kern="0" dirty="0">
                <a:solidFill>
                  <a:srgbClr val="CC6600"/>
                </a:solidFill>
                <a:latin typeface="Arial" panose="020B0604020202020204" pitchFamily="34" charset="0"/>
              </a:rPr>
              <a:t> </a:t>
            </a:r>
            <a:r>
              <a:rPr lang="en-US" sz="2400" b="1" kern="0" dirty="0" err="1">
                <a:solidFill>
                  <a:srgbClr val="CC6600"/>
                </a:solidFill>
                <a:latin typeface="Arial" panose="020B0604020202020204" pitchFamily="34" charset="0"/>
              </a:rPr>
              <a:t>phí</a:t>
            </a:r>
            <a:r>
              <a:rPr lang="en-US" sz="2400" b="1" kern="0" dirty="0">
                <a:solidFill>
                  <a:srgbClr val="CC6600"/>
                </a:solidFill>
                <a:latin typeface="Arial" panose="020B0604020202020204" pitchFamily="34" charset="0"/>
              </a:rPr>
              <a:t> </a:t>
            </a:r>
            <a:r>
              <a:rPr lang="en-US" sz="2400" b="1" kern="0" dirty="0" err="1">
                <a:solidFill>
                  <a:srgbClr val="CC6600"/>
                </a:solidFill>
                <a:latin typeface="Arial" panose="020B0604020202020204" pitchFamily="34" charset="0"/>
              </a:rPr>
              <a:t>lao</a:t>
            </a:r>
            <a:r>
              <a:rPr lang="en-US" sz="2400" b="1" kern="0" dirty="0">
                <a:solidFill>
                  <a:srgbClr val="CC6600"/>
                </a:solidFill>
                <a:latin typeface="Arial" panose="020B0604020202020204" pitchFamily="34" charset="0"/>
              </a:rPr>
              <a:t> </a:t>
            </a:r>
            <a:r>
              <a:rPr lang="en-US" sz="2400" b="1" kern="0" dirty="0" err="1">
                <a:solidFill>
                  <a:srgbClr val="CC6600"/>
                </a:solidFill>
                <a:latin typeface="Arial" panose="020B0604020202020204" pitchFamily="34" charset="0"/>
              </a:rPr>
              <a:t>động</a:t>
            </a:r>
            <a:endParaRPr lang="en-US" sz="2400" dirty="0">
              <a:solidFill>
                <a:srgbClr val="CC6600"/>
              </a:solidFill>
            </a:endParaRPr>
          </a:p>
        </p:txBody>
      </p:sp>
      <p:pic>
        <p:nvPicPr>
          <p:cNvPr id="12" name="Picture 11"/>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928369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fltVal val="0"/>
                                          </p:val>
                                        </p:tav>
                                        <p:tav tm="100000">
                                          <p:val>
                                            <p:strVal val="#ppt_w"/>
                                          </p:val>
                                        </p:tav>
                                      </p:tavLst>
                                    </p:anim>
                                    <p:anim calcmode="lin" valueType="num">
                                      <p:cBhvr>
                                        <p:cTn id="8" dur="1000" fill="hold"/>
                                        <p:tgtEl>
                                          <p:spTgt spid="7"/>
                                        </p:tgtEl>
                                        <p:attrNameLst>
                                          <p:attrName>ppt_h</p:attrName>
                                        </p:attrNameLst>
                                      </p:cBhvr>
                                      <p:tavLst>
                                        <p:tav tm="0">
                                          <p:val>
                                            <p:fltVal val="0"/>
                                          </p:val>
                                        </p:tav>
                                        <p:tav tm="100000">
                                          <p:val>
                                            <p:strVal val="#ppt_h"/>
                                          </p:val>
                                        </p:tav>
                                      </p:tavLst>
                                    </p:anim>
                                    <p:anim calcmode="lin" valueType="num">
                                      <p:cBhvr>
                                        <p:cTn id="9" dur="1000" fill="hold"/>
                                        <p:tgtEl>
                                          <p:spTgt spid="7"/>
                                        </p:tgtEl>
                                        <p:attrNameLst>
                                          <p:attrName>style.rotation</p:attrName>
                                        </p:attrNameLst>
                                      </p:cBhvr>
                                      <p:tavLst>
                                        <p:tav tm="0">
                                          <p:val>
                                            <p:fltVal val="90"/>
                                          </p:val>
                                        </p:tav>
                                        <p:tav tm="100000">
                                          <p:val>
                                            <p:fltVal val="0"/>
                                          </p:val>
                                        </p:tav>
                                      </p:tavLst>
                                    </p:anim>
                                    <p:animEffect transition="in" filter="fade">
                                      <p:cBhvr>
                                        <p:cTn id="10" dur="1000"/>
                                        <p:tgtEl>
                                          <p:spTgt spid="7"/>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1000" fill="hold"/>
                                        <p:tgtEl>
                                          <p:spTgt spid="4"/>
                                        </p:tgtEl>
                                        <p:attrNameLst>
                                          <p:attrName>ppt_w</p:attrName>
                                        </p:attrNameLst>
                                      </p:cBhvr>
                                      <p:tavLst>
                                        <p:tav tm="0">
                                          <p:val>
                                            <p:fltVal val="0"/>
                                          </p:val>
                                        </p:tav>
                                        <p:tav tm="100000">
                                          <p:val>
                                            <p:strVal val="#ppt_w"/>
                                          </p:val>
                                        </p:tav>
                                      </p:tavLst>
                                    </p:anim>
                                    <p:anim calcmode="lin" valueType="num">
                                      <p:cBhvr>
                                        <p:cTn id="14" dur="1000" fill="hold"/>
                                        <p:tgtEl>
                                          <p:spTgt spid="4"/>
                                        </p:tgtEl>
                                        <p:attrNameLst>
                                          <p:attrName>ppt_h</p:attrName>
                                        </p:attrNameLst>
                                      </p:cBhvr>
                                      <p:tavLst>
                                        <p:tav tm="0">
                                          <p:val>
                                            <p:fltVal val="0"/>
                                          </p:val>
                                        </p:tav>
                                        <p:tav tm="100000">
                                          <p:val>
                                            <p:strVal val="#ppt_h"/>
                                          </p:val>
                                        </p:tav>
                                      </p:tavLst>
                                    </p:anim>
                                    <p:anim calcmode="lin" valueType="num">
                                      <p:cBhvr>
                                        <p:cTn id="15" dur="1000" fill="hold"/>
                                        <p:tgtEl>
                                          <p:spTgt spid="4"/>
                                        </p:tgtEl>
                                        <p:attrNameLst>
                                          <p:attrName>style.rotation</p:attrName>
                                        </p:attrNameLst>
                                      </p:cBhvr>
                                      <p:tavLst>
                                        <p:tav tm="0">
                                          <p:val>
                                            <p:fltVal val="90"/>
                                          </p:val>
                                        </p:tav>
                                        <p:tav tm="100000">
                                          <p:val>
                                            <p:fltVal val="0"/>
                                          </p:val>
                                        </p:tav>
                                      </p:tavLst>
                                    </p:anim>
                                    <p:animEffect transition="in" filter="fade">
                                      <p:cBhvr>
                                        <p:cTn id="16" dur="10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wipe(down)">
                                      <p:cBhvr>
                                        <p:cTn id="21" dur="500"/>
                                        <p:tgtEl>
                                          <p:spTgt spid="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wipe(down)">
                                      <p:cBhvr>
                                        <p:cTn id="26" dur="500"/>
                                        <p:tgtEl>
                                          <p:spTgt spid="8"/>
                                        </p:tgtEl>
                                      </p:cBhvr>
                                    </p:animEffect>
                                  </p:childTnLst>
                                </p:cTn>
                              </p:par>
                              <p:par>
                                <p:cTn id="27" presetID="22" presetClass="entr" presetSubtype="4" fill="hold" nodeType="with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wipe(down)">
                                      <p:cBhvr>
                                        <p:cTn id="29" dur="500"/>
                                        <p:tgtEl>
                                          <p:spTgt spid="9"/>
                                        </p:tgtEl>
                                      </p:cBhvr>
                                    </p:animEffect>
                                  </p:childTnLst>
                                </p:cTn>
                              </p:par>
                              <p:par>
                                <p:cTn id="30" presetID="22" presetClass="entr" presetSubtype="4" fill="hold" nodeType="with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down)">
                                      <p:cBhvr>
                                        <p:cTn id="32" dur="500"/>
                                        <p:tgtEl>
                                          <p:spTgt spid="10"/>
                                        </p:tgtEl>
                                      </p:cBhvr>
                                    </p:animEffect>
                                  </p:childTnLst>
                                </p:cTn>
                              </p:par>
                              <p:par>
                                <p:cTn id="33" presetID="22" presetClass="entr" presetSubtype="4" fill="hold" nodeType="withEffect">
                                  <p:stCondLst>
                                    <p:cond delay="0"/>
                                  </p:stCondLst>
                                  <p:childTnLst>
                                    <p:set>
                                      <p:cBhvr>
                                        <p:cTn id="34" dur="1" fill="hold">
                                          <p:stCondLst>
                                            <p:cond delay="0"/>
                                          </p:stCondLst>
                                        </p:cTn>
                                        <p:tgtEl>
                                          <p:spTgt spid="4100"/>
                                        </p:tgtEl>
                                        <p:attrNameLst>
                                          <p:attrName>style.visibility</p:attrName>
                                        </p:attrNameLst>
                                      </p:cBhvr>
                                      <p:to>
                                        <p:strVal val="visible"/>
                                      </p:to>
                                    </p:set>
                                    <p:animEffect transition="in" filter="wipe(down)">
                                      <p:cBhvr>
                                        <p:cTn id="35" dur="500"/>
                                        <p:tgtEl>
                                          <p:spTgt spid="4100"/>
                                        </p:tgtEl>
                                      </p:cBhvr>
                                    </p:animEffect>
                                  </p:childTnLst>
                                </p:cTn>
                              </p:par>
                              <p:par>
                                <p:cTn id="36" presetID="22" presetClass="entr" presetSubtype="4" fill="hold" nodeType="withEffect">
                                  <p:stCondLst>
                                    <p:cond delay="0"/>
                                  </p:stCondLst>
                                  <p:childTnLst>
                                    <p:set>
                                      <p:cBhvr>
                                        <p:cTn id="37" dur="1" fill="hold">
                                          <p:stCondLst>
                                            <p:cond delay="0"/>
                                          </p:stCondLst>
                                        </p:cTn>
                                        <p:tgtEl>
                                          <p:spTgt spid="4102"/>
                                        </p:tgtEl>
                                        <p:attrNameLst>
                                          <p:attrName>style.visibility</p:attrName>
                                        </p:attrNameLst>
                                      </p:cBhvr>
                                      <p:to>
                                        <p:strVal val="visible"/>
                                      </p:to>
                                    </p:set>
                                    <p:animEffect transition="in" filter="wipe(down)">
                                      <p:cBhvr>
                                        <p:cTn id="38" dur="500"/>
                                        <p:tgtEl>
                                          <p:spTgt spid="4102"/>
                                        </p:tgtEl>
                                      </p:cBhvr>
                                    </p:animEffect>
                                  </p:childTnLst>
                                </p:cTn>
                              </p:par>
                            </p:childTnLst>
                          </p:cTn>
                        </p:par>
                      </p:childTnLst>
                    </p:cTn>
                  </p:par>
                  <p:par>
                    <p:cTn id="39" fill="hold">
                      <p:stCondLst>
                        <p:cond delay="indefinite"/>
                      </p:stCondLst>
                      <p:childTnLst>
                        <p:par>
                          <p:cTn id="40" fill="hold">
                            <p:stCondLst>
                              <p:cond delay="0"/>
                            </p:stCondLst>
                            <p:childTnLst>
                              <p:par>
                                <p:cTn id="41" presetID="2" presetClass="entr" presetSubtype="9" fill="hold" grpId="0" nodeType="clickEffect">
                                  <p:stCondLst>
                                    <p:cond delay="0"/>
                                  </p:stCondLst>
                                  <p:childTnLst>
                                    <p:set>
                                      <p:cBhvr>
                                        <p:cTn id="42" dur="1" fill="hold">
                                          <p:stCondLst>
                                            <p:cond delay="0"/>
                                          </p:stCondLst>
                                        </p:cTn>
                                        <p:tgtEl>
                                          <p:spTgt spid="56324"/>
                                        </p:tgtEl>
                                        <p:attrNameLst>
                                          <p:attrName>style.visibility</p:attrName>
                                        </p:attrNameLst>
                                      </p:cBhvr>
                                      <p:to>
                                        <p:strVal val="visible"/>
                                      </p:to>
                                    </p:set>
                                    <p:anim calcmode="lin" valueType="num">
                                      <p:cBhvr additive="base">
                                        <p:cTn id="43" dur="500" fill="hold"/>
                                        <p:tgtEl>
                                          <p:spTgt spid="56324"/>
                                        </p:tgtEl>
                                        <p:attrNameLst>
                                          <p:attrName>ppt_x</p:attrName>
                                        </p:attrNameLst>
                                      </p:cBhvr>
                                      <p:tavLst>
                                        <p:tav tm="0">
                                          <p:val>
                                            <p:strVal val="0-#ppt_w/2"/>
                                          </p:val>
                                        </p:tav>
                                        <p:tav tm="100000">
                                          <p:val>
                                            <p:strVal val="#ppt_x"/>
                                          </p:val>
                                        </p:tav>
                                      </p:tavLst>
                                    </p:anim>
                                    <p:anim calcmode="lin" valueType="num">
                                      <p:cBhvr additive="base">
                                        <p:cTn id="44" dur="500" fill="hold"/>
                                        <p:tgtEl>
                                          <p:spTgt spid="56324"/>
                                        </p:tgtEl>
                                        <p:attrNameLst>
                                          <p:attrName>ppt_y</p:attrName>
                                        </p:attrNameLst>
                                      </p:cBhvr>
                                      <p:tavLst>
                                        <p:tav tm="0">
                                          <p:val>
                                            <p:strVal val="0-#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6" presetClass="entr" presetSubtype="16" fill="hold" grpId="0" nodeType="clickEffect">
                                  <p:stCondLst>
                                    <p:cond delay="0"/>
                                  </p:stCondLst>
                                  <p:childTnLst>
                                    <p:set>
                                      <p:cBhvr>
                                        <p:cTn id="48" dur="1" fill="hold">
                                          <p:stCondLst>
                                            <p:cond delay="0"/>
                                          </p:stCondLst>
                                        </p:cTn>
                                        <p:tgtEl>
                                          <p:spTgt spid="6"/>
                                        </p:tgtEl>
                                        <p:attrNameLst>
                                          <p:attrName>style.visibility</p:attrName>
                                        </p:attrNameLst>
                                      </p:cBhvr>
                                      <p:to>
                                        <p:strVal val="visible"/>
                                      </p:to>
                                    </p:set>
                                    <p:animEffect transition="in" filter="circle(in)">
                                      <p:cBhvr>
                                        <p:cTn id="49"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6324" grpId="0"/>
      <p:bldP spid="6" grpId="0" animBg="1"/>
      <p:bldP spid="7" grpId="0" animBg="1"/>
      <p:bldP spid="3"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2"/>
          <p:cNvSpPr>
            <a:spLocks noChangeArrowheads="1"/>
          </p:cNvSpPr>
          <p:nvPr/>
        </p:nvSpPr>
        <p:spPr bwMode="auto">
          <a:xfrm>
            <a:off x="922006" y="1008638"/>
            <a:ext cx="7010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1913" indent="-9525"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spcAft>
                <a:spcPct val="0"/>
              </a:spcAft>
              <a:buFont typeface="Wingdings" panose="05000000000000000000" pitchFamily="2" charset="2"/>
              <a:buChar char="Ø"/>
            </a:pP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Đặc</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trưng</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của</a:t>
            </a:r>
            <a:r>
              <a:rPr lang="en-US" b="1" dirty="0">
                <a:solidFill>
                  <a:srgbClr val="990000"/>
                </a:solidFill>
                <a:latin typeface="Arial" panose="020B0604020202020204" pitchFamily="34" charset="0"/>
                <a:cs typeface="Arial" panose="020B0604020202020204" pitchFamily="34" charset="0"/>
              </a:rPr>
              <a:t> lao </a:t>
            </a:r>
            <a:r>
              <a:rPr lang="en-US" b="1" dirty="0" err="1">
                <a:solidFill>
                  <a:srgbClr val="990000"/>
                </a:solidFill>
                <a:latin typeface="Arial" panose="020B0604020202020204" pitchFamily="34" charset="0"/>
                <a:cs typeface="Arial" panose="020B0604020202020204" pitchFamily="34" charset="0"/>
              </a:rPr>
              <a:t>động</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trừu</a:t>
            </a:r>
            <a:r>
              <a:rPr lang="en-US" b="1" dirty="0">
                <a:solidFill>
                  <a:srgbClr val="990000"/>
                </a:solidFill>
                <a:latin typeface="Arial" panose="020B0604020202020204" pitchFamily="34" charset="0"/>
                <a:cs typeface="Arial" panose="020B0604020202020204" pitchFamily="34" charset="0"/>
              </a:rPr>
              <a:t> </a:t>
            </a:r>
            <a:r>
              <a:rPr lang="en-US" b="1" dirty="0" err="1">
                <a:solidFill>
                  <a:srgbClr val="990000"/>
                </a:solidFill>
                <a:latin typeface="Arial" panose="020B0604020202020204" pitchFamily="34" charset="0"/>
                <a:cs typeface="Arial" panose="020B0604020202020204" pitchFamily="34" charset="0"/>
              </a:rPr>
              <a:t>tượng</a:t>
            </a:r>
            <a:endParaRPr lang="en-US" b="1" dirty="0">
              <a:solidFill>
                <a:srgbClr val="990000"/>
              </a:solidFill>
              <a:latin typeface="Arial" panose="020B0604020202020204" pitchFamily="34" charset="0"/>
              <a:cs typeface="Arial" panose="020B0604020202020204" pitchFamily="34" charset="0"/>
            </a:endParaRPr>
          </a:p>
        </p:txBody>
      </p:sp>
      <p:sp>
        <p:nvSpPr>
          <p:cNvPr id="52227" name="Rectangle 3"/>
          <p:cNvSpPr>
            <a:spLocks noChangeArrowheads="1"/>
          </p:cNvSpPr>
          <p:nvPr/>
        </p:nvSpPr>
        <p:spPr bwMode="auto">
          <a:xfrm>
            <a:off x="1025023" y="1525416"/>
            <a:ext cx="6635130" cy="461665"/>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None/>
            </a:pPr>
            <a:r>
              <a:rPr lang="en-US" sz="1800" dirty="0">
                <a:solidFill>
                  <a:srgbClr val="000000"/>
                </a:solidFill>
                <a:latin typeface="Arial" panose="020B0604020202020204" pitchFamily="34" charset="0"/>
              </a:rPr>
              <a:t> </a:t>
            </a:r>
            <a:r>
              <a:rPr lang="en-US" sz="2400" dirty="0">
                <a:solidFill>
                  <a:srgbClr val="000066"/>
                </a:solidFill>
                <a:latin typeface="Arial" panose="020B0604020202020204" pitchFamily="34" charset="0"/>
              </a:rPr>
              <a:t>Lao </a:t>
            </a:r>
            <a:r>
              <a:rPr lang="en-US" sz="2400" dirty="0" err="1">
                <a:solidFill>
                  <a:srgbClr val="000066"/>
                </a:solidFill>
                <a:latin typeface="Arial" panose="020B0604020202020204" pitchFamily="34" charset="0"/>
              </a:rPr>
              <a:t>động</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trừu</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tượng</a:t>
            </a:r>
            <a:r>
              <a:rPr lang="en-US" sz="2400" dirty="0">
                <a:solidFill>
                  <a:srgbClr val="000066"/>
                </a:solidFill>
                <a:latin typeface="Arial" panose="020B0604020202020204" pitchFamily="34" charset="0"/>
              </a:rPr>
              <a:t> </a:t>
            </a:r>
            <a:r>
              <a:rPr lang="en-US" sz="2400" b="1" dirty="0" err="1">
                <a:solidFill>
                  <a:srgbClr val="660066"/>
                </a:solidFill>
                <a:latin typeface="Arial" panose="020B0604020202020204" pitchFamily="34" charset="0"/>
              </a:rPr>
              <a:t>tạo</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ra</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giá</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trị</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hàng</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hóa</a:t>
            </a:r>
            <a:r>
              <a:rPr lang="en-US" sz="2400" dirty="0">
                <a:solidFill>
                  <a:srgbClr val="000066"/>
                </a:solidFill>
                <a:latin typeface="Arial" panose="020B0604020202020204" pitchFamily="34" charset="0"/>
              </a:rPr>
              <a:t>.</a:t>
            </a:r>
          </a:p>
        </p:txBody>
      </p:sp>
      <p:sp>
        <p:nvSpPr>
          <p:cNvPr id="5" name="Isosceles Triangle 57"/>
          <p:cNvSpPr/>
          <p:nvPr/>
        </p:nvSpPr>
        <p:spPr>
          <a:xfrm>
            <a:off x="649914" y="1463206"/>
            <a:ext cx="312738" cy="523875"/>
          </a:xfrm>
          <a:custGeom>
            <a:avLst/>
            <a:gdLst>
              <a:gd name="connsiteX0" fmla="*/ 1148449 w 1346449"/>
              <a:gd name="connsiteY0" fmla="*/ 2457725 h 3249725"/>
              <a:gd name="connsiteX1" fmla="*/ 198001 w 1346449"/>
              <a:gd name="connsiteY1" fmla="*/ 2457725 h 3249725"/>
              <a:gd name="connsiteX2" fmla="*/ 1 w 1346449"/>
              <a:gd name="connsiteY2" fmla="*/ 3249725 h 3249725"/>
              <a:gd name="connsiteX3" fmla="*/ 1346449 w 1346449"/>
              <a:gd name="connsiteY3" fmla="*/ 3249725 h 3249725"/>
              <a:gd name="connsiteX4" fmla="*/ 1148449 w 1346449"/>
              <a:gd name="connsiteY4" fmla="*/ 2457725 h 3249725"/>
              <a:gd name="connsiteX5" fmla="*/ 755186 w 1346449"/>
              <a:gd name="connsiteY5" fmla="*/ 82950 h 3249725"/>
              <a:gd name="connsiteX6" fmla="*/ 734449 w 1346449"/>
              <a:gd name="connsiteY6" fmla="*/ 1314594 h 3249725"/>
              <a:gd name="connsiteX7" fmla="*/ 853246 w 1346449"/>
              <a:gd name="connsiteY7" fmla="*/ 1483214 h 3249725"/>
              <a:gd name="connsiteX8" fmla="*/ 673226 w 1346449"/>
              <a:gd name="connsiteY8" fmla="*/ 1663234 h 3249725"/>
              <a:gd name="connsiteX9" fmla="*/ 493206 w 1346449"/>
              <a:gd name="connsiteY9" fmla="*/ 1483214 h 3249725"/>
              <a:gd name="connsiteX10" fmla="*/ 612000 w 1346449"/>
              <a:gd name="connsiteY10" fmla="*/ 1314595 h 3249725"/>
              <a:gd name="connsiteX11" fmla="*/ 612000 w 1346449"/>
              <a:gd name="connsiteY11" fmla="*/ 0 h 3249725"/>
              <a:gd name="connsiteX12" fmla="*/ 2939 w 1346449"/>
              <a:gd name="connsiteY12" fmla="*/ 1574694 h 3249725"/>
              <a:gd name="connsiteX13" fmla="*/ 0 w 1346449"/>
              <a:gd name="connsiteY13" fmla="*/ 1574694 h 3249725"/>
              <a:gd name="connsiteX14" fmla="*/ 2009 w 1346449"/>
              <a:gd name="connsiteY14" fmla="*/ 1577097 h 3249725"/>
              <a:gd name="connsiteX15" fmla="*/ 0 w 1346449"/>
              <a:gd name="connsiteY15" fmla="*/ 1582292 h 3249725"/>
              <a:gd name="connsiteX16" fmla="*/ 6353 w 1346449"/>
              <a:gd name="connsiteY16" fmla="*/ 1582292 h 3249725"/>
              <a:gd name="connsiteX17" fmla="*/ 273414 w 1346449"/>
              <a:gd name="connsiteY17" fmla="*/ 2376121 h 3249725"/>
              <a:gd name="connsiteX18" fmla="*/ 1091887 w 1346449"/>
              <a:gd name="connsiteY18" fmla="*/ 2366694 h 3249725"/>
              <a:gd name="connsiteX19" fmla="*/ 1340768 w 1346449"/>
              <a:gd name="connsiteY19" fmla="*/ 1582292 h 3249725"/>
              <a:gd name="connsiteX20" fmla="*/ 1346449 w 1346449"/>
              <a:gd name="connsiteY20" fmla="*/ 1582292 h 3249725"/>
              <a:gd name="connsiteX21" fmla="*/ 1344512 w 1346449"/>
              <a:gd name="connsiteY21" fmla="*/ 1577284 h 3249725"/>
              <a:gd name="connsiteX22" fmla="*/ 1346448 w 1346449"/>
              <a:gd name="connsiteY22" fmla="*/ 1574694 h 3249725"/>
              <a:gd name="connsiteX23" fmla="*/ 1343510 w 1346449"/>
              <a:gd name="connsiteY23" fmla="*/ 1574694 h 3249725"/>
              <a:gd name="connsiteX24" fmla="*/ 755186 w 1346449"/>
              <a:gd name="connsiteY24" fmla="*/ 82950 h 3249725"/>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700" dirty="0">
              <a:solidFill>
                <a:srgbClr val="FFFFFF"/>
              </a:solidFill>
            </a:endParaRPr>
          </a:p>
        </p:txBody>
      </p:sp>
      <p:sp>
        <p:nvSpPr>
          <p:cNvPr id="6" name="Isosceles Triangle 57"/>
          <p:cNvSpPr/>
          <p:nvPr/>
        </p:nvSpPr>
        <p:spPr>
          <a:xfrm>
            <a:off x="2133600" y="2590801"/>
            <a:ext cx="312738" cy="708025"/>
          </a:xfrm>
          <a:custGeom>
            <a:avLst/>
            <a:gdLst>
              <a:gd name="connsiteX0" fmla="*/ 1148449 w 1346449"/>
              <a:gd name="connsiteY0" fmla="*/ 2457725 h 3249725"/>
              <a:gd name="connsiteX1" fmla="*/ 198001 w 1346449"/>
              <a:gd name="connsiteY1" fmla="*/ 2457725 h 3249725"/>
              <a:gd name="connsiteX2" fmla="*/ 1 w 1346449"/>
              <a:gd name="connsiteY2" fmla="*/ 3249725 h 3249725"/>
              <a:gd name="connsiteX3" fmla="*/ 1346449 w 1346449"/>
              <a:gd name="connsiteY3" fmla="*/ 3249725 h 3249725"/>
              <a:gd name="connsiteX4" fmla="*/ 1148449 w 1346449"/>
              <a:gd name="connsiteY4" fmla="*/ 2457725 h 3249725"/>
              <a:gd name="connsiteX5" fmla="*/ 755186 w 1346449"/>
              <a:gd name="connsiteY5" fmla="*/ 82950 h 3249725"/>
              <a:gd name="connsiteX6" fmla="*/ 734449 w 1346449"/>
              <a:gd name="connsiteY6" fmla="*/ 1314594 h 3249725"/>
              <a:gd name="connsiteX7" fmla="*/ 853246 w 1346449"/>
              <a:gd name="connsiteY7" fmla="*/ 1483214 h 3249725"/>
              <a:gd name="connsiteX8" fmla="*/ 673226 w 1346449"/>
              <a:gd name="connsiteY8" fmla="*/ 1663234 h 3249725"/>
              <a:gd name="connsiteX9" fmla="*/ 493206 w 1346449"/>
              <a:gd name="connsiteY9" fmla="*/ 1483214 h 3249725"/>
              <a:gd name="connsiteX10" fmla="*/ 612000 w 1346449"/>
              <a:gd name="connsiteY10" fmla="*/ 1314595 h 3249725"/>
              <a:gd name="connsiteX11" fmla="*/ 612000 w 1346449"/>
              <a:gd name="connsiteY11" fmla="*/ 0 h 3249725"/>
              <a:gd name="connsiteX12" fmla="*/ 2939 w 1346449"/>
              <a:gd name="connsiteY12" fmla="*/ 1574694 h 3249725"/>
              <a:gd name="connsiteX13" fmla="*/ 0 w 1346449"/>
              <a:gd name="connsiteY13" fmla="*/ 1574694 h 3249725"/>
              <a:gd name="connsiteX14" fmla="*/ 2009 w 1346449"/>
              <a:gd name="connsiteY14" fmla="*/ 1577097 h 3249725"/>
              <a:gd name="connsiteX15" fmla="*/ 0 w 1346449"/>
              <a:gd name="connsiteY15" fmla="*/ 1582292 h 3249725"/>
              <a:gd name="connsiteX16" fmla="*/ 6353 w 1346449"/>
              <a:gd name="connsiteY16" fmla="*/ 1582292 h 3249725"/>
              <a:gd name="connsiteX17" fmla="*/ 273414 w 1346449"/>
              <a:gd name="connsiteY17" fmla="*/ 2376121 h 3249725"/>
              <a:gd name="connsiteX18" fmla="*/ 1091887 w 1346449"/>
              <a:gd name="connsiteY18" fmla="*/ 2366694 h 3249725"/>
              <a:gd name="connsiteX19" fmla="*/ 1340768 w 1346449"/>
              <a:gd name="connsiteY19" fmla="*/ 1582292 h 3249725"/>
              <a:gd name="connsiteX20" fmla="*/ 1346449 w 1346449"/>
              <a:gd name="connsiteY20" fmla="*/ 1582292 h 3249725"/>
              <a:gd name="connsiteX21" fmla="*/ 1344512 w 1346449"/>
              <a:gd name="connsiteY21" fmla="*/ 1577284 h 3249725"/>
              <a:gd name="connsiteX22" fmla="*/ 1346448 w 1346449"/>
              <a:gd name="connsiteY22" fmla="*/ 1574694 h 3249725"/>
              <a:gd name="connsiteX23" fmla="*/ 1343510 w 1346449"/>
              <a:gd name="connsiteY23" fmla="*/ 1574694 h 3249725"/>
              <a:gd name="connsiteX24" fmla="*/ 755186 w 1346449"/>
              <a:gd name="connsiteY24" fmla="*/ 82950 h 3249725"/>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rgbClr val="9933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700" dirty="0">
              <a:solidFill>
                <a:srgbClr val="FFFFFF"/>
              </a:solidFill>
            </a:endParaRPr>
          </a:p>
        </p:txBody>
      </p:sp>
      <p:sp>
        <p:nvSpPr>
          <p:cNvPr id="52230" name="Rectangle 6"/>
          <p:cNvSpPr>
            <a:spLocks noChangeArrowheads="1"/>
          </p:cNvSpPr>
          <p:nvPr/>
        </p:nvSpPr>
        <p:spPr bwMode="auto">
          <a:xfrm>
            <a:off x="1034032" y="3972480"/>
            <a:ext cx="6635129" cy="461665"/>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None/>
            </a:pPr>
            <a:r>
              <a:rPr lang="en-US" sz="2400" dirty="0">
                <a:solidFill>
                  <a:srgbClr val="663300"/>
                </a:solidFill>
                <a:latin typeface="Arial" panose="020B0604020202020204" pitchFamily="34" charset="0"/>
              </a:rPr>
              <a:t>Lao </a:t>
            </a:r>
            <a:r>
              <a:rPr lang="en-US" sz="2400" dirty="0" err="1">
                <a:solidFill>
                  <a:srgbClr val="663300"/>
                </a:solidFill>
                <a:latin typeface="Arial" panose="020B0604020202020204" pitchFamily="34" charset="0"/>
              </a:rPr>
              <a:t>động</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trừu</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tượng</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là</a:t>
            </a:r>
            <a:r>
              <a:rPr lang="en-US" sz="2400" dirty="0">
                <a:solidFill>
                  <a:srgbClr val="663300"/>
                </a:solidFill>
                <a:latin typeface="Arial" panose="020B0604020202020204" pitchFamily="34" charset="0"/>
              </a:rPr>
              <a:t> </a:t>
            </a:r>
            <a:r>
              <a:rPr lang="en-US" sz="2400" b="1" dirty="0" err="1">
                <a:solidFill>
                  <a:srgbClr val="FF0000"/>
                </a:solidFill>
                <a:latin typeface="Arial" panose="020B0604020202020204" pitchFamily="34" charset="0"/>
              </a:rPr>
              <a:t>phạm</a:t>
            </a:r>
            <a:r>
              <a:rPr lang="en-US" sz="2400" b="1" dirty="0">
                <a:solidFill>
                  <a:srgbClr val="FF0000"/>
                </a:solidFill>
                <a:latin typeface="Arial" panose="020B0604020202020204" pitchFamily="34" charset="0"/>
              </a:rPr>
              <a:t> </a:t>
            </a:r>
            <a:r>
              <a:rPr lang="en-US" sz="2400" b="1" dirty="0" err="1">
                <a:solidFill>
                  <a:srgbClr val="FF0000"/>
                </a:solidFill>
                <a:latin typeface="Arial" panose="020B0604020202020204" pitchFamily="34" charset="0"/>
              </a:rPr>
              <a:t>trù</a:t>
            </a:r>
            <a:r>
              <a:rPr lang="en-US" sz="2400" b="1" dirty="0">
                <a:solidFill>
                  <a:srgbClr val="FF0000"/>
                </a:solidFill>
                <a:latin typeface="Arial" panose="020B0604020202020204" pitchFamily="34" charset="0"/>
              </a:rPr>
              <a:t> </a:t>
            </a:r>
            <a:r>
              <a:rPr lang="en-US" sz="2400" b="1" dirty="0" err="1">
                <a:solidFill>
                  <a:srgbClr val="FF0000"/>
                </a:solidFill>
                <a:latin typeface="Arial" panose="020B0604020202020204" pitchFamily="34" charset="0"/>
              </a:rPr>
              <a:t>lịch</a:t>
            </a:r>
            <a:r>
              <a:rPr lang="en-US" sz="2400" b="1" dirty="0">
                <a:solidFill>
                  <a:srgbClr val="FF0000"/>
                </a:solidFill>
                <a:latin typeface="Arial" panose="020B0604020202020204" pitchFamily="34" charset="0"/>
              </a:rPr>
              <a:t> </a:t>
            </a:r>
            <a:r>
              <a:rPr lang="vi-VN" sz="2400" b="1" dirty="0">
                <a:solidFill>
                  <a:srgbClr val="FF0000"/>
                </a:solidFill>
                <a:latin typeface="Arial" panose="020B0604020202020204" pitchFamily="34" charset="0"/>
              </a:rPr>
              <a:t>sử.</a:t>
            </a:r>
            <a:endParaRPr lang="en-US" sz="2400" dirty="0">
              <a:solidFill>
                <a:srgbClr val="FF0000"/>
              </a:solidFill>
              <a:latin typeface="Arial" panose="020B0604020202020204" pitchFamily="34" charset="0"/>
            </a:endParaRPr>
          </a:p>
        </p:txBody>
      </p:sp>
      <p:sp>
        <p:nvSpPr>
          <p:cNvPr id="8" name="Isosceles Triangle 57"/>
          <p:cNvSpPr/>
          <p:nvPr/>
        </p:nvSpPr>
        <p:spPr>
          <a:xfrm>
            <a:off x="539291" y="3966651"/>
            <a:ext cx="312738" cy="523875"/>
          </a:xfrm>
          <a:custGeom>
            <a:avLst/>
            <a:gdLst>
              <a:gd name="connsiteX0" fmla="*/ 1148449 w 1346449"/>
              <a:gd name="connsiteY0" fmla="*/ 2457725 h 3249725"/>
              <a:gd name="connsiteX1" fmla="*/ 198001 w 1346449"/>
              <a:gd name="connsiteY1" fmla="*/ 2457725 h 3249725"/>
              <a:gd name="connsiteX2" fmla="*/ 1 w 1346449"/>
              <a:gd name="connsiteY2" fmla="*/ 3249725 h 3249725"/>
              <a:gd name="connsiteX3" fmla="*/ 1346449 w 1346449"/>
              <a:gd name="connsiteY3" fmla="*/ 3249725 h 3249725"/>
              <a:gd name="connsiteX4" fmla="*/ 1148449 w 1346449"/>
              <a:gd name="connsiteY4" fmla="*/ 2457725 h 3249725"/>
              <a:gd name="connsiteX5" fmla="*/ 755186 w 1346449"/>
              <a:gd name="connsiteY5" fmla="*/ 82950 h 3249725"/>
              <a:gd name="connsiteX6" fmla="*/ 734449 w 1346449"/>
              <a:gd name="connsiteY6" fmla="*/ 1314594 h 3249725"/>
              <a:gd name="connsiteX7" fmla="*/ 853246 w 1346449"/>
              <a:gd name="connsiteY7" fmla="*/ 1483214 h 3249725"/>
              <a:gd name="connsiteX8" fmla="*/ 673226 w 1346449"/>
              <a:gd name="connsiteY8" fmla="*/ 1663234 h 3249725"/>
              <a:gd name="connsiteX9" fmla="*/ 493206 w 1346449"/>
              <a:gd name="connsiteY9" fmla="*/ 1483214 h 3249725"/>
              <a:gd name="connsiteX10" fmla="*/ 612000 w 1346449"/>
              <a:gd name="connsiteY10" fmla="*/ 1314595 h 3249725"/>
              <a:gd name="connsiteX11" fmla="*/ 612000 w 1346449"/>
              <a:gd name="connsiteY11" fmla="*/ 0 h 3249725"/>
              <a:gd name="connsiteX12" fmla="*/ 2939 w 1346449"/>
              <a:gd name="connsiteY12" fmla="*/ 1574694 h 3249725"/>
              <a:gd name="connsiteX13" fmla="*/ 0 w 1346449"/>
              <a:gd name="connsiteY13" fmla="*/ 1574694 h 3249725"/>
              <a:gd name="connsiteX14" fmla="*/ 2009 w 1346449"/>
              <a:gd name="connsiteY14" fmla="*/ 1577097 h 3249725"/>
              <a:gd name="connsiteX15" fmla="*/ 0 w 1346449"/>
              <a:gd name="connsiteY15" fmla="*/ 1582292 h 3249725"/>
              <a:gd name="connsiteX16" fmla="*/ 6353 w 1346449"/>
              <a:gd name="connsiteY16" fmla="*/ 1582292 h 3249725"/>
              <a:gd name="connsiteX17" fmla="*/ 273414 w 1346449"/>
              <a:gd name="connsiteY17" fmla="*/ 2376121 h 3249725"/>
              <a:gd name="connsiteX18" fmla="*/ 1091887 w 1346449"/>
              <a:gd name="connsiteY18" fmla="*/ 2366694 h 3249725"/>
              <a:gd name="connsiteX19" fmla="*/ 1340768 w 1346449"/>
              <a:gd name="connsiteY19" fmla="*/ 1582292 h 3249725"/>
              <a:gd name="connsiteX20" fmla="*/ 1346449 w 1346449"/>
              <a:gd name="connsiteY20" fmla="*/ 1582292 h 3249725"/>
              <a:gd name="connsiteX21" fmla="*/ 1344512 w 1346449"/>
              <a:gd name="connsiteY21" fmla="*/ 1577284 h 3249725"/>
              <a:gd name="connsiteX22" fmla="*/ 1346448 w 1346449"/>
              <a:gd name="connsiteY22" fmla="*/ 1574694 h 3249725"/>
              <a:gd name="connsiteX23" fmla="*/ 1343510 w 1346449"/>
              <a:gd name="connsiteY23" fmla="*/ 1574694 h 3249725"/>
              <a:gd name="connsiteX24" fmla="*/ 755186 w 1346449"/>
              <a:gd name="connsiteY24" fmla="*/ 82950 h 3249725"/>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700" dirty="0">
              <a:solidFill>
                <a:srgbClr val="FFFFFF"/>
              </a:solidFill>
            </a:endParaRPr>
          </a:p>
        </p:txBody>
      </p:sp>
      <p:pic>
        <p:nvPicPr>
          <p:cNvPr id="5122" name="Picture 2" descr="Các vị trí việc làm ngành Công nghệ Kỹ thuật ô tô - Jobok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92006" y="2071961"/>
            <a:ext cx="3485127" cy="1745703"/>
          </a:xfrm>
          <a:prstGeom prst="rect">
            <a:avLst/>
          </a:prstGeom>
          <a:noFill/>
          <a:extLst>
            <a:ext uri="{909E8E84-426E-40DD-AFC4-6F175D3DCCD1}">
              <a14:hiddenFill xmlns:a14="http://schemas.microsoft.com/office/drawing/2010/main">
                <a:solidFill>
                  <a:srgbClr val="FFFFFF"/>
                </a:solidFill>
              </a14:hiddenFill>
            </a:ext>
          </a:extLst>
        </p:spPr>
      </p:pic>
      <p:pic>
        <p:nvPicPr>
          <p:cNvPr id="5130" name="Picture 10" descr="Thủ phủ rau” cán đích nông thôn mới - Báo Người lao độ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09385" y="2230072"/>
            <a:ext cx="3875620" cy="1736579"/>
          </a:xfrm>
          <a:prstGeom prst="rect">
            <a:avLst/>
          </a:prstGeom>
          <a:noFill/>
          <a:extLst>
            <a:ext uri="{909E8E84-426E-40DD-AFC4-6F175D3DCCD1}">
              <a14:hiddenFill xmlns:a14="http://schemas.microsoft.com/office/drawing/2010/main">
                <a:solidFill>
                  <a:srgbClr val="FFFFFF"/>
                </a:solidFill>
              </a14:hiddenFill>
            </a:ext>
          </a:extLst>
        </p:spPr>
      </p:pic>
      <p:pic>
        <p:nvPicPr>
          <p:cNvPr id="5132" name="Picture 12" descr="Dấu lớn hơn ký hiệu Ít hơn dấu Tại ký hiệu và ký hiệu, góc, tại Dấu hiệu  png | PNGEg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7390" y="2010406"/>
            <a:ext cx="1806347" cy="1807258"/>
          </a:xfrm>
          <a:prstGeom prst="rect">
            <a:avLst/>
          </a:prstGeom>
          <a:noFill/>
          <a:extLst>
            <a:ext uri="{909E8E84-426E-40DD-AFC4-6F175D3DCCD1}">
              <a14:hiddenFill xmlns:a14="http://schemas.microsoft.com/office/drawing/2010/main">
                <a:solidFill>
                  <a:srgbClr val="FFFFFF"/>
                </a:solidFill>
              </a14:hiddenFill>
            </a:ext>
          </a:extLst>
        </p:spPr>
      </p:pic>
      <p:pic>
        <p:nvPicPr>
          <p:cNvPr id="5134" name="Picture 14" descr="Dấu bằng Bình đẳng các Biểu tượng Máy tính Toán học nghệ thuật Clip - toán  học png tải về - Miễn phí trong suốt đen png Tải về."/>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57691" y="4442093"/>
            <a:ext cx="2065746" cy="1916504"/>
          </a:xfrm>
          <a:prstGeom prst="rect">
            <a:avLst/>
          </a:prstGeom>
          <a:noFill/>
          <a:extLst>
            <a:ext uri="{909E8E84-426E-40DD-AFC4-6F175D3DCCD1}">
              <a14:hiddenFill xmlns:a14="http://schemas.microsoft.com/office/drawing/2010/main">
                <a:solidFill>
                  <a:srgbClr val="FFFFFF"/>
                </a:solidFill>
              </a14:hiddenFill>
            </a:ext>
          </a:extLst>
        </p:spPr>
      </p:pic>
      <p:pic>
        <p:nvPicPr>
          <p:cNvPr id="5136" name="Picture 16" descr="1m Vải Linen (ông vua trong các loại vải ) | Shopee Việt Nam"/>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37553" y="4434145"/>
            <a:ext cx="3465684" cy="1924452"/>
          </a:xfrm>
          <a:prstGeom prst="rect">
            <a:avLst/>
          </a:prstGeom>
          <a:noFill/>
          <a:extLst>
            <a:ext uri="{909E8E84-426E-40DD-AFC4-6F175D3DCCD1}">
              <a14:hiddenFill xmlns:a14="http://schemas.microsoft.com/office/drawing/2010/main">
                <a:solidFill>
                  <a:srgbClr val="FFFFFF"/>
                </a:solidFill>
              </a14:hiddenFill>
            </a:ext>
          </a:extLst>
        </p:spPr>
      </p:pic>
      <p:pic>
        <p:nvPicPr>
          <p:cNvPr id="5140" name="Picture 20" descr="1 cách làm món gao st25 đơn giản, hướng dẫn từng bước - DienmayXanh.com"/>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09385" y="4591724"/>
            <a:ext cx="3856175" cy="1916504"/>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3"/>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2179392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52226">
                                            <p:txEl>
                                              <p:pRg st="0" end="0"/>
                                            </p:txEl>
                                          </p:spTgt>
                                        </p:tgtEl>
                                        <p:attrNameLst>
                                          <p:attrName>style.visibility</p:attrName>
                                        </p:attrNameLst>
                                      </p:cBhvr>
                                      <p:to>
                                        <p:strVal val="visible"/>
                                      </p:to>
                                    </p:set>
                                    <p:anim calcmode="lin" valueType="num">
                                      <p:cBhvr>
                                        <p:cTn id="7" dur="1000" fill="hold"/>
                                        <p:tgtEl>
                                          <p:spTgt spid="52226">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52226">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52226">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52226">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52227"/>
                                        </p:tgtEl>
                                        <p:attrNameLst>
                                          <p:attrName>style.visibility</p:attrName>
                                        </p:attrNameLst>
                                      </p:cBhvr>
                                      <p:to>
                                        <p:strVal val="visible"/>
                                      </p:to>
                                    </p:set>
                                    <p:animEffect transition="in" filter="wipe(down)">
                                      <p:cBhvr>
                                        <p:cTn id="15" dur="500"/>
                                        <p:tgtEl>
                                          <p:spTgt spid="52227"/>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wipe(down)">
                                      <p:cBhvr>
                                        <p:cTn id="18" dur="500"/>
                                        <p:tgtEl>
                                          <p:spTgt spid="5"/>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wipe(down)">
                                      <p:cBhvr>
                                        <p:cTn id="21" dur="500"/>
                                        <p:tgtEl>
                                          <p:spTgt spid="6"/>
                                        </p:tgtEl>
                                      </p:cBhvr>
                                    </p:animEffect>
                                  </p:childTnLst>
                                </p:cTn>
                              </p:par>
                              <p:par>
                                <p:cTn id="22" presetID="22" presetClass="entr" presetSubtype="4" fill="hold" nodeType="withEffect">
                                  <p:stCondLst>
                                    <p:cond delay="0"/>
                                  </p:stCondLst>
                                  <p:childTnLst>
                                    <p:set>
                                      <p:cBhvr>
                                        <p:cTn id="23" dur="1" fill="hold">
                                          <p:stCondLst>
                                            <p:cond delay="0"/>
                                          </p:stCondLst>
                                        </p:cTn>
                                        <p:tgtEl>
                                          <p:spTgt spid="5122"/>
                                        </p:tgtEl>
                                        <p:attrNameLst>
                                          <p:attrName>style.visibility</p:attrName>
                                        </p:attrNameLst>
                                      </p:cBhvr>
                                      <p:to>
                                        <p:strVal val="visible"/>
                                      </p:to>
                                    </p:set>
                                    <p:animEffect transition="in" filter="wipe(down)">
                                      <p:cBhvr>
                                        <p:cTn id="24" dur="500"/>
                                        <p:tgtEl>
                                          <p:spTgt spid="5122"/>
                                        </p:tgtEl>
                                      </p:cBhvr>
                                    </p:animEffect>
                                  </p:childTnLst>
                                </p:cTn>
                              </p:par>
                              <p:par>
                                <p:cTn id="25" presetID="22" presetClass="entr" presetSubtype="4" fill="hold" nodeType="withEffect">
                                  <p:stCondLst>
                                    <p:cond delay="0"/>
                                  </p:stCondLst>
                                  <p:childTnLst>
                                    <p:set>
                                      <p:cBhvr>
                                        <p:cTn id="26" dur="1" fill="hold">
                                          <p:stCondLst>
                                            <p:cond delay="0"/>
                                          </p:stCondLst>
                                        </p:cTn>
                                        <p:tgtEl>
                                          <p:spTgt spid="5130"/>
                                        </p:tgtEl>
                                        <p:attrNameLst>
                                          <p:attrName>style.visibility</p:attrName>
                                        </p:attrNameLst>
                                      </p:cBhvr>
                                      <p:to>
                                        <p:strVal val="visible"/>
                                      </p:to>
                                    </p:set>
                                    <p:animEffect transition="in" filter="wipe(down)">
                                      <p:cBhvr>
                                        <p:cTn id="27" dur="500"/>
                                        <p:tgtEl>
                                          <p:spTgt spid="5130"/>
                                        </p:tgtEl>
                                      </p:cBhvr>
                                    </p:animEffect>
                                  </p:childTnLst>
                                </p:cTn>
                              </p:par>
                              <p:par>
                                <p:cTn id="28" presetID="22" presetClass="entr" presetSubtype="4" fill="hold" nodeType="withEffect">
                                  <p:stCondLst>
                                    <p:cond delay="0"/>
                                  </p:stCondLst>
                                  <p:childTnLst>
                                    <p:set>
                                      <p:cBhvr>
                                        <p:cTn id="29" dur="1" fill="hold">
                                          <p:stCondLst>
                                            <p:cond delay="0"/>
                                          </p:stCondLst>
                                        </p:cTn>
                                        <p:tgtEl>
                                          <p:spTgt spid="5132"/>
                                        </p:tgtEl>
                                        <p:attrNameLst>
                                          <p:attrName>style.visibility</p:attrName>
                                        </p:attrNameLst>
                                      </p:cBhvr>
                                      <p:to>
                                        <p:strVal val="visible"/>
                                      </p:to>
                                    </p:set>
                                    <p:animEffect transition="in" filter="wipe(down)">
                                      <p:cBhvr>
                                        <p:cTn id="30" dur="500"/>
                                        <p:tgtEl>
                                          <p:spTgt spid="5132"/>
                                        </p:tgtEl>
                                      </p:cBhvr>
                                    </p:animEffect>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52230"/>
                                        </p:tgtEl>
                                        <p:attrNameLst>
                                          <p:attrName>style.visibility</p:attrName>
                                        </p:attrNameLst>
                                      </p:cBhvr>
                                      <p:to>
                                        <p:strVal val="visible"/>
                                      </p:to>
                                    </p:set>
                                    <p:animEffect transition="in" filter="circle(in)">
                                      <p:cBhvr>
                                        <p:cTn id="35" dur="2000"/>
                                        <p:tgtEl>
                                          <p:spTgt spid="52230"/>
                                        </p:tgtEl>
                                      </p:cBhvr>
                                    </p:animEffect>
                                  </p:childTnLst>
                                </p:cTn>
                              </p:par>
                              <p:par>
                                <p:cTn id="36" presetID="6" presetClass="entr" presetSubtype="16" fill="hold" nodeType="withEffect">
                                  <p:stCondLst>
                                    <p:cond delay="0"/>
                                  </p:stCondLst>
                                  <p:childTnLst>
                                    <p:set>
                                      <p:cBhvr>
                                        <p:cTn id="37" dur="1" fill="hold">
                                          <p:stCondLst>
                                            <p:cond delay="0"/>
                                          </p:stCondLst>
                                        </p:cTn>
                                        <p:tgtEl>
                                          <p:spTgt spid="5134"/>
                                        </p:tgtEl>
                                        <p:attrNameLst>
                                          <p:attrName>style.visibility</p:attrName>
                                        </p:attrNameLst>
                                      </p:cBhvr>
                                      <p:to>
                                        <p:strVal val="visible"/>
                                      </p:to>
                                    </p:set>
                                    <p:animEffect transition="in" filter="circle(in)">
                                      <p:cBhvr>
                                        <p:cTn id="38" dur="2000"/>
                                        <p:tgtEl>
                                          <p:spTgt spid="5134"/>
                                        </p:tgtEl>
                                      </p:cBhvr>
                                    </p:animEffect>
                                  </p:childTnLst>
                                </p:cTn>
                              </p:par>
                              <p:par>
                                <p:cTn id="39" presetID="6" presetClass="entr" presetSubtype="16" fill="hold" nodeType="withEffect">
                                  <p:stCondLst>
                                    <p:cond delay="0"/>
                                  </p:stCondLst>
                                  <p:childTnLst>
                                    <p:set>
                                      <p:cBhvr>
                                        <p:cTn id="40" dur="1" fill="hold">
                                          <p:stCondLst>
                                            <p:cond delay="0"/>
                                          </p:stCondLst>
                                        </p:cTn>
                                        <p:tgtEl>
                                          <p:spTgt spid="5136"/>
                                        </p:tgtEl>
                                        <p:attrNameLst>
                                          <p:attrName>style.visibility</p:attrName>
                                        </p:attrNameLst>
                                      </p:cBhvr>
                                      <p:to>
                                        <p:strVal val="visible"/>
                                      </p:to>
                                    </p:set>
                                    <p:animEffect transition="in" filter="circle(in)">
                                      <p:cBhvr>
                                        <p:cTn id="41" dur="2000"/>
                                        <p:tgtEl>
                                          <p:spTgt spid="5136"/>
                                        </p:tgtEl>
                                      </p:cBhvr>
                                    </p:animEffect>
                                  </p:childTnLst>
                                </p:cTn>
                              </p:par>
                              <p:par>
                                <p:cTn id="42" presetID="6" presetClass="entr" presetSubtype="16" fill="hold" nodeType="withEffect">
                                  <p:stCondLst>
                                    <p:cond delay="0"/>
                                  </p:stCondLst>
                                  <p:childTnLst>
                                    <p:set>
                                      <p:cBhvr>
                                        <p:cTn id="43" dur="1" fill="hold">
                                          <p:stCondLst>
                                            <p:cond delay="0"/>
                                          </p:stCondLst>
                                        </p:cTn>
                                        <p:tgtEl>
                                          <p:spTgt spid="5140"/>
                                        </p:tgtEl>
                                        <p:attrNameLst>
                                          <p:attrName>style.visibility</p:attrName>
                                        </p:attrNameLst>
                                      </p:cBhvr>
                                      <p:to>
                                        <p:strVal val="visible"/>
                                      </p:to>
                                    </p:set>
                                    <p:animEffect transition="in" filter="circle(in)">
                                      <p:cBhvr>
                                        <p:cTn id="44" dur="2000"/>
                                        <p:tgtEl>
                                          <p:spTgt spid="5140"/>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circle(in)">
                                      <p:cBhvr>
                                        <p:cTn id="47"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7" grpId="0" animBg="1"/>
      <p:bldP spid="5" grpId="0" animBg="1"/>
      <p:bldP spid="6" grpId="0" animBg="1"/>
      <p:bldP spid="52230" grpId="0" animBg="1"/>
      <p:bldP spid="8"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2"/>
          <p:cNvSpPr>
            <a:spLocks noChangeArrowheads="1"/>
          </p:cNvSpPr>
          <p:nvPr/>
        </p:nvSpPr>
        <p:spPr bwMode="auto">
          <a:xfrm>
            <a:off x="451786" y="1135875"/>
            <a:ext cx="9748911" cy="461665"/>
          </a:xfrm>
          <a:prstGeom prst="rect">
            <a:avLst/>
          </a:prstGeom>
          <a:solidFill>
            <a:schemeClr val="bg1"/>
          </a:solidFill>
          <a:ln w="9525">
            <a:solidFill>
              <a:srgbClr val="000000"/>
            </a:solidFill>
            <a:miter lim="800000"/>
            <a:headEnd/>
            <a:tailEnd/>
          </a:ln>
        </p:spPr>
        <p:txBody>
          <a:bodyPr wrap="squar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Mối</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hệ</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giữa</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lao</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cụ</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thể</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lao</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trừu</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tượng</a:t>
            </a:r>
            <a:endPar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endParaRPr>
          </a:p>
        </p:txBody>
      </p:sp>
      <p:sp>
        <p:nvSpPr>
          <p:cNvPr id="4" name="Rounded Rectangle 3"/>
          <p:cNvSpPr/>
          <p:nvPr/>
        </p:nvSpPr>
        <p:spPr>
          <a:xfrm>
            <a:off x="196946" y="2373923"/>
            <a:ext cx="1100911" cy="220980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400" b="1" dirty="0">
              <a:solidFill>
                <a:srgbClr val="C00000"/>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400" b="1" dirty="0" err="1">
                <a:solidFill>
                  <a:srgbClr val="C00000"/>
                </a:solidFill>
                <a:latin typeface="Arial" panose="020B0604020202020204" pitchFamily="34" charset="0"/>
                <a:cs typeface="Arial" panose="020B0604020202020204" pitchFamily="34" charset="0"/>
              </a:rPr>
              <a:t>Hàng</a:t>
            </a:r>
            <a:r>
              <a:rPr lang="en-US" sz="2400" b="1" dirty="0">
                <a:solidFill>
                  <a:srgbClr val="C00000"/>
                </a:solidFill>
                <a:latin typeface="Arial" panose="020B0604020202020204" pitchFamily="34" charset="0"/>
                <a:cs typeface="Arial" panose="020B0604020202020204" pitchFamily="34" charset="0"/>
              </a:rPr>
              <a:t> </a:t>
            </a:r>
          </a:p>
          <a:p>
            <a:pPr algn="ctr" defTabSz="914400" eaLnBrk="0" fontAlgn="base" hangingPunct="0">
              <a:spcBef>
                <a:spcPct val="0"/>
              </a:spcBef>
              <a:spcAft>
                <a:spcPct val="0"/>
              </a:spcAft>
              <a:defRPr/>
            </a:pPr>
            <a:r>
              <a:rPr lang="en-US" sz="2400" b="1" dirty="0" err="1">
                <a:solidFill>
                  <a:srgbClr val="C00000"/>
                </a:solidFill>
                <a:latin typeface="Arial" panose="020B0604020202020204" pitchFamily="34" charset="0"/>
                <a:cs typeface="Arial" panose="020B0604020202020204" pitchFamily="34" charset="0"/>
              </a:rPr>
              <a:t>hóa</a:t>
            </a:r>
            <a:endParaRPr lang="en-US" sz="2400" b="1" dirty="0">
              <a:solidFill>
                <a:srgbClr val="C00000"/>
              </a:solidFill>
              <a:latin typeface="Arial" panose="020B0604020202020204" pitchFamily="34" charset="0"/>
              <a:cs typeface="Arial" panose="020B0604020202020204" pitchFamily="34" charset="0"/>
            </a:endParaRPr>
          </a:p>
        </p:txBody>
      </p:sp>
      <p:sp>
        <p:nvSpPr>
          <p:cNvPr id="5" name="Rounded Rectangle 4"/>
          <p:cNvSpPr/>
          <p:nvPr/>
        </p:nvSpPr>
        <p:spPr>
          <a:xfrm>
            <a:off x="2074018" y="1676980"/>
            <a:ext cx="1163173" cy="124189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sz="2200" b="1" dirty="0" err="1">
                <a:solidFill>
                  <a:srgbClr val="0000CC"/>
                </a:solidFill>
                <a:latin typeface="Arial" panose="020B0604020202020204" pitchFamily="34" charset="0"/>
                <a:cs typeface="Arial" panose="020B0604020202020204" pitchFamily="34" charset="0"/>
              </a:rPr>
              <a:t>Giá</a:t>
            </a:r>
            <a:r>
              <a:rPr lang="en-US" sz="2200" b="1" dirty="0">
                <a:solidFill>
                  <a:srgbClr val="0000CC"/>
                </a:solidFill>
                <a:latin typeface="Arial" panose="020B0604020202020204" pitchFamily="34" charset="0"/>
                <a:cs typeface="Arial" panose="020B0604020202020204" pitchFamily="34" charset="0"/>
              </a:rPr>
              <a:t> </a:t>
            </a:r>
            <a:r>
              <a:rPr lang="en-US" sz="2200" b="1" dirty="0" err="1">
                <a:solidFill>
                  <a:srgbClr val="0000CC"/>
                </a:solidFill>
                <a:latin typeface="Arial" panose="020B0604020202020204" pitchFamily="34" charset="0"/>
                <a:cs typeface="Arial" panose="020B0604020202020204" pitchFamily="34" charset="0"/>
              </a:rPr>
              <a:t>trị</a:t>
            </a:r>
            <a:endParaRPr lang="vi-VN" sz="2200" b="1" dirty="0">
              <a:solidFill>
                <a:srgbClr val="0000CC"/>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200" b="1" dirty="0">
                <a:solidFill>
                  <a:srgbClr val="0000CC"/>
                </a:solidFill>
                <a:latin typeface="Arial" panose="020B0604020202020204" pitchFamily="34" charset="0"/>
                <a:cs typeface="Arial" panose="020B0604020202020204" pitchFamily="34" charset="0"/>
              </a:rPr>
              <a:t> </a:t>
            </a:r>
            <a:r>
              <a:rPr lang="en-US" sz="2200" b="1" dirty="0" err="1">
                <a:solidFill>
                  <a:srgbClr val="0000CC"/>
                </a:solidFill>
                <a:latin typeface="Arial" panose="020B0604020202020204" pitchFamily="34" charset="0"/>
                <a:cs typeface="Arial" panose="020B0604020202020204" pitchFamily="34" charset="0"/>
              </a:rPr>
              <a:t>sử</a:t>
            </a:r>
            <a:r>
              <a:rPr lang="en-US" sz="2200" b="1" dirty="0">
                <a:solidFill>
                  <a:srgbClr val="0000CC"/>
                </a:solidFill>
                <a:latin typeface="Arial" panose="020B0604020202020204" pitchFamily="34" charset="0"/>
                <a:cs typeface="Arial" panose="020B0604020202020204" pitchFamily="34" charset="0"/>
              </a:rPr>
              <a:t> </a:t>
            </a:r>
            <a:r>
              <a:rPr lang="en-US" sz="2200" b="1" dirty="0" err="1">
                <a:solidFill>
                  <a:srgbClr val="0000CC"/>
                </a:solidFill>
                <a:latin typeface="Arial" panose="020B0604020202020204" pitchFamily="34" charset="0"/>
                <a:cs typeface="Arial" panose="020B0604020202020204" pitchFamily="34" charset="0"/>
              </a:rPr>
              <a:t>dụng</a:t>
            </a:r>
            <a:endParaRPr lang="en-US" sz="2200" b="1" dirty="0">
              <a:solidFill>
                <a:srgbClr val="0000CC"/>
              </a:solidFill>
              <a:latin typeface="Arial" panose="020B0604020202020204" pitchFamily="34" charset="0"/>
              <a:cs typeface="Arial" panose="020B0604020202020204" pitchFamily="34" charset="0"/>
            </a:endParaRPr>
          </a:p>
        </p:txBody>
      </p:sp>
      <p:sp>
        <p:nvSpPr>
          <p:cNvPr id="6" name="Rounded Rectangle 5"/>
          <p:cNvSpPr/>
          <p:nvPr/>
        </p:nvSpPr>
        <p:spPr>
          <a:xfrm>
            <a:off x="2182910" y="4583722"/>
            <a:ext cx="1159079" cy="1488881"/>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sz="2200" b="1" dirty="0" err="1">
                <a:solidFill>
                  <a:srgbClr val="0000CC"/>
                </a:solidFill>
                <a:latin typeface="Arial" panose="020B0604020202020204" pitchFamily="34" charset="0"/>
                <a:cs typeface="Arial" panose="020B0604020202020204" pitchFamily="34" charset="0"/>
              </a:rPr>
              <a:t>Giá</a:t>
            </a:r>
            <a:endParaRPr lang="vi-VN" sz="2200" b="1" dirty="0">
              <a:solidFill>
                <a:srgbClr val="0000CC"/>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200" b="1" dirty="0">
                <a:solidFill>
                  <a:srgbClr val="0000CC"/>
                </a:solidFill>
                <a:latin typeface="Arial" panose="020B0604020202020204" pitchFamily="34" charset="0"/>
                <a:cs typeface="Arial" panose="020B0604020202020204" pitchFamily="34" charset="0"/>
              </a:rPr>
              <a:t> </a:t>
            </a:r>
            <a:r>
              <a:rPr lang="en-US" sz="2200" b="1" dirty="0" err="1">
                <a:solidFill>
                  <a:srgbClr val="0000CC"/>
                </a:solidFill>
                <a:latin typeface="Arial" panose="020B0604020202020204" pitchFamily="34" charset="0"/>
                <a:cs typeface="Arial" panose="020B0604020202020204" pitchFamily="34" charset="0"/>
              </a:rPr>
              <a:t>trị</a:t>
            </a:r>
            <a:endParaRPr lang="en-US" sz="2200" b="1" dirty="0">
              <a:solidFill>
                <a:srgbClr val="0000CC"/>
              </a:solidFill>
              <a:latin typeface="Arial" panose="020B0604020202020204" pitchFamily="34" charset="0"/>
              <a:cs typeface="Arial" panose="020B0604020202020204" pitchFamily="34" charset="0"/>
            </a:endParaRPr>
          </a:p>
        </p:txBody>
      </p:sp>
      <p:cxnSp>
        <p:nvCxnSpPr>
          <p:cNvPr id="8" name="Straight Connector 7"/>
          <p:cNvCxnSpPr>
            <a:cxnSpLocks/>
          </p:cNvCxnSpPr>
          <p:nvPr/>
        </p:nvCxnSpPr>
        <p:spPr>
          <a:xfrm>
            <a:off x="1035147" y="1856132"/>
            <a:ext cx="982750" cy="0"/>
          </a:xfrm>
          <a:prstGeom prst="line">
            <a:avLst/>
          </a:prstGeom>
        </p:spPr>
        <p:style>
          <a:lnRef idx="1">
            <a:schemeClr val="dk1"/>
          </a:lnRef>
          <a:fillRef idx="0">
            <a:schemeClr val="dk1"/>
          </a:fillRef>
          <a:effectRef idx="0">
            <a:schemeClr val="dk1"/>
          </a:effectRef>
          <a:fontRef idx="minor">
            <a:schemeClr val="tx1"/>
          </a:fontRef>
        </p:style>
      </p:cxnSp>
      <p:cxnSp>
        <p:nvCxnSpPr>
          <p:cNvPr id="10" name="Straight Connector 9"/>
          <p:cNvCxnSpPr>
            <a:cxnSpLocks/>
            <a:endCxn id="4" idx="0"/>
          </p:cNvCxnSpPr>
          <p:nvPr/>
        </p:nvCxnSpPr>
        <p:spPr>
          <a:xfrm flipH="1">
            <a:off x="747402" y="1840523"/>
            <a:ext cx="287747" cy="533400"/>
          </a:xfrm>
          <a:prstGeom prst="line">
            <a:avLst/>
          </a:prstGeom>
        </p:spPr>
        <p:style>
          <a:lnRef idx="1">
            <a:schemeClr val="dk1"/>
          </a:lnRef>
          <a:fillRef idx="0">
            <a:schemeClr val="dk1"/>
          </a:fillRef>
          <a:effectRef idx="0">
            <a:schemeClr val="dk1"/>
          </a:effectRef>
          <a:fontRef idx="minor">
            <a:schemeClr val="tx1"/>
          </a:fontRef>
        </p:style>
      </p:cxnSp>
      <p:cxnSp>
        <p:nvCxnSpPr>
          <p:cNvPr id="13" name="Straight Connector 12"/>
          <p:cNvCxnSpPr>
            <a:cxnSpLocks/>
            <a:stCxn id="4" idx="2"/>
          </p:cNvCxnSpPr>
          <p:nvPr/>
        </p:nvCxnSpPr>
        <p:spPr>
          <a:xfrm>
            <a:off x="747402" y="4583723"/>
            <a:ext cx="287745" cy="533400"/>
          </a:xfrm>
          <a:prstGeom prst="line">
            <a:avLst/>
          </a:prstGeom>
        </p:spPr>
        <p:style>
          <a:lnRef idx="1">
            <a:schemeClr val="dk1"/>
          </a:lnRef>
          <a:fillRef idx="0">
            <a:schemeClr val="dk1"/>
          </a:fillRef>
          <a:effectRef idx="0">
            <a:schemeClr val="dk1"/>
          </a:effectRef>
          <a:fontRef idx="minor">
            <a:schemeClr val="tx1"/>
          </a:fontRef>
        </p:style>
      </p:cxnSp>
      <p:cxnSp>
        <p:nvCxnSpPr>
          <p:cNvPr id="15" name="Straight Connector 14"/>
          <p:cNvCxnSpPr/>
          <p:nvPr/>
        </p:nvCxnSpPr>
        <p:spPr>
          <a:xfrm>
            <a:off x="1035147" y="5117123"/>
            <a:ext cx="982750" cy="0"/>
          </a:xfrm>
          <a:prstGeom prst="line">
            <a:avLst/>
          </a:prstGeom>
        </p:spPr>
        <p:style>
          <a:lnRef idx="1">
            <a:schemeClr val="dk1"/>
          </a:lnRef>
          <a:fillRef idx="0">
            <a:schemeClr val="dk1"/>
          </a:fillRef>
          <a:effectRef idx="0">
            <a:schemeClr val="dk1"/>
          </a:effectRef>
          <a:fontRef idx="minor">
            <a:schemeClr val="tx1"/>
          </a:fontRef>
        </p:style>
      </p:cxnSp>
      <p:sp>
        <p:nvSpPr>
          <p:cNvPr id="17" name="Rounded Rectangle 16"/>
          <p:cNvSpPr/>
          <p:nvPr/>
        </p:nvSpPr>
        <p:spPr>
          <a:xfrm>
            <a:off x="3992905" y="1676980"/>
            <a:ext cx="1507319" cy="1197372"/>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FFFFFF"/>
              </a:solidFill>
              <a:latin typeface="Arial" panose="020B0604020202020204" pitchFamily="34" charset="0"/>
              <a:cs typeface="Arial" panose="020B0604020202020204" pitchFamily="34" charset="0"/>
            </a:endParaRPr>
          </a:p>
        </p:txBody>
      </p:sp>
      <p:cxnSp>
        <p:nvCxnSpPr>
          <p:cNvPr id="19" name="Straight Arrow Connector 18"/>
          <p:cNvCxnSpPr>
            <a:cxnSpLocks/>
          </p:cNvCxnSpPr>
          <p:nvPr/>
        </p:nvCxnSpPr>
        <p:spPr>
          <a:xfrm>
            <a:off x="3267604" y="1735993"/>
            <a:ext cx="628765" cy="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308" name="Rectangle 19"/>
          <p:cNvSpPr>
            <a:spLocks noChangeArrowheads="1"/>
          </p:cNvSpPr>
          <p:nvPr/>
        </p:nvSpPr>
        <p:spPr bwMode="auto">
          <a:xfrm>
            <a:off x="4064240" y="1711251"/>
            <a:ext cx="1325472" cy="1107996"/>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Lao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p>
          <a:p>
            <a:pPr algn="ctr" defTabSz="914400" eaLnBrk="0" fontAlgn="base" hangingPunct="0">
              <a:lnSpc>
                <a:spcPct val="100000"/>
              </a:lnSpc>
              <a:spcBef>
                <a:spcPct val="0"/>
              </a:spcBef>
              <a:spcAft>
                <a:spcPct val="0"/>
              </a:spcAft>
              <a:buNone/>
            </a:pP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cụ</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thể</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p>
        </p:txBody>
      </p:sp>
      <p:sp>
        <p:nvSpPr>
          <p:cNvPr id="21" name="Rounded Rectangle 20"/>
          <p:cNvSpPr/>
          <p:nvPr/>
        </p:nvSpPr>
        <p:spPr>
          <a:xfrm>
            <a:off x="4002015" y="4547734"/>
            <a:ext cx="1449923" cy="142084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FFFFFF"/>
              </a:solidFill>
              <a:latin typeface="Arial" panose="020B0604020202020204" pitchFamily="34" charset="0"/>
              <a:cs typeface="Arial" panose="020B0604020202020204" pitchFamily="34" charset="0"/>
            </a:endParaRPr>
          </a:p>
        </p:txBody>
      </p:sp>
      <p:cxnSp>
        <p:nvCxnSpPr>
          <p:cNvPr id="22" name="Straight Arrow Connector 21"/>
          <p:cNvCxnSpPr>
            <a:cxnSpLocks/>
          </p:cNvCxnSpPr>
          <p:nvPr/>
        </p:nvCxnSpPr>
        <p:spPr>
          <a:xfrm flipV="1">
            <a:off x="3309406" y="5250831"/>
            <a:ext cx="677372" cy="30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311" name="Rectangle 22"/>
          <p:cNvSpPr>
            <a:spLocks noChangeArrowheads="1"/>
          </p:cNvSpPr>
          <p:nvPr/>
        </p:nvSpPr>
        <p:spPr bwMode="auto">
          <a:xfrm>
            <a:off x="3834878" y="4642282"/>
            <a:ext cx="1700655" cy="1159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Lao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p>
          <a:p>
            <a:pPr algn="ctr" defTabSz="914400" eaLnBrk="0" fontAlgn="base" hangingPunct="0">
              <a:lnSpc>
                <a:spcPct val="100000"/>
              </a:lnSpc>
              <a:spcBef>
                <a:spcPts val="200"/>
              </a:spcBef>
              <a:spcAft>
                <a:spcPts val="200"/>
              </a:spcAft>
              <a:buNone/>
            </a:pPr>
            <a:r>
              <a:rPr lang="vi-VN"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t</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rừu</a:t>
            </a:r>
            <a:r>
              <a:rPr lang="vi-VN"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tượng</a:t>
            </a:r>
            <a:endPar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endParaRPr>
          </a:p>
        </p:txBody>
      </p:sp>
      <p:cxnSp>
        <p:nvCxnSpPr>
          <p:cNvPr id="24" name="Straight Arrow Connector 23"/>
          <p:cNvCxnSpPr>
            <a:cxnSpLocks/>
          </p:cNvCxnSpPr>
          <p:nvPr/>
        </p:nvCxnSpPr>
        <p:spPr>
          <a:xfrm>
            <a:off x="5495969" y="1730629"/>
            <a:ext cx="600031"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1" name="Straight Arrow Connector 30"/>
          <p:cNvCxnSpPr/>
          <p:nvPr/>
        </p:nvCxnSpPr>
        <p:spPr>
          <a:xfrm flipV="1">
            <a:off x="5496871" y="5176968"/>
            <a:ext cx="473242" cy="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3" name="Rounded Rectangle 32"/>
          <p:cNvSpPr/>
          <p:nvPr/>
        </p:nvSpPr>
        <p:spPr>
          <a:xfrm>
            <a:off x="6139808" y="1686178"/>
            <a:ext cx="1745228" cy="1223494"/>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FFFFFF"/>
              </a:solidFill>
              <a:latin typeface="Arial" panose="020B0604020202020204" pitchFamily="34" charset="0"/>
              <a:cs typeface="Arial" panose="020B0604020202020204" pitchFamily="34" charset="0"/>
            </a:endParaRPr>
          </a:p>
        </p:txBody>
      </p:sp>
      <p:sp>
        <p:nvSpPr>
          <p:cNvPr id="34" name="Rounded Rectangle 33"/>
          <p:cNvSpPr/>
          <p:nvPr/>
        </p:nvSpPr>
        <p:spPr>
          <a:xfrm>
            <a:off x="6052710" y="4622979"/>
            <a:ext cx="1708640" cy="1321022"/>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7030A0"/>
              </a:solidFill>
              <a:latin typeface="Arial" panose="020B0604020202020204" pitchFamily="34" charset="0"/>
              <a:cs typeface="Arial" panose="020B0604020202020204" pitchFamily="34" charset="0"/>
            </a:endParaRPr>
          </a:p>
        </p:txBody>
      </p:sp>
      <p:sp>
        <p:nvSpPr>
          <p:cNvPr id="35" name="Rectangle 19"/>
          <p:cNvSpPr>
            <a:spLocks noChangeArrowheads="1"/>
          </p:cNvSpPr>
          <p:nvPr/>
        </p:nvSpPr>
        <p:spPr bwMode="auto">
          <a:xfrm>
            <a:off x="6203743" y="1767834"/>
            <a:ext cx="1557607" cy="1015663"/>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SX </a:t>
            </a:r>
            <a:r>
              <a:rPr lang="en-US" sz="20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cái</a:t>
            </a: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gì</a:t>
            </a: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cho</a:t>
            </a: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ai</a:t>
            </a: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như</a:t>
            </a: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thế</a:t>
            </a: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nào</a:t>
            </a:r>
            <a:r>
              <a:rPr lang="en-US" sz="2000" dirty="0">
                <a:solidFill>
                  <a:srgbClr val="7030A0"/>
                </a:solidFill>
                <a:latin typeface="Arial" panose="020B0604020202020204" pitchFamily="34" charset="0"/>
                <a:ea typeface="Times New Roman" panose="02020603050405020304" pitchFamily="18" charset="0"/>
                <a:cs typeface="Arial" panose="020B0604020202020204" pitchFamily="34" charset="0"/>
              </a:rPr>
              <a:t>?</a:t>
            </a:r>
          </a:p>
        </p:txBody>
      </p:sp>
      <p:sp>
        <p:nvSpPr>
          <p:cNvPr id="37" name="Rectangle 19"/>
          <p:cNvSpPr>
            <a:spLocks noChangeArrowheads="1"/>
          </p:cNvSpPr>
          <p:nvPr/>
        </p:nvSpPr>
        <p:spPr bwMode="auto">
          <a:xfrm>
            <a:off x="6156623" y="4774164"/>
            <a:ext cx="1203040"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Hao</a:t>
            </a:r>
            <a:r>
              <a:rPr lang="en-US" sz="22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phí</a:t>
            </a:r>
            <a:r>
              <a:rPr lang="en-US" sz="22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lao</a:t>
            </a:r>
            <a:r>
              <a:rPr lang="en-US" sz="220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động</a:t>
            </a:r>
            <a:endParaRPr lang="en-US" sz="2200" dirty="0">
              <a:solidFill>
                <a:srgbClr val="7030A0"/>
              </a:solidFill>
              <a:latin typeface="Arial" panose="020B0604020202020204" pitchFamily="34" charset="0"/>
              <a:ea typeface="Times New Roman" panose="02020603050405020304" pitchFamily="18" charset="0"/>
              <a:cs typeface="Arial" panose="020B0604020202020204" pitchFamily="34" charset="0"/>
            </a:endParaRPr>
          </a:p>
        </p:txBody>
      </p:sp>
      <p:cxnSp>
        <p:nvCxnSpPr>
          <p:cNvPr id="41" name="Straight Arrow Connector 40"/>
          <p:cNvCxnSpPr>
            <a:cxnSpLocks/>
          </p:cNvCxnSpPr>
          <p:nvPr/>
        </p:nvCxnSpPr>
        <p:spPr>
          <a:xfrm>
            <a:off x="7885036" y="1728414"/>
            <a:ext cx="570258"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2" name="Straight Arrow Connector 41"/>
          <p:cNvCxnSpPr/>
          <p:nvPr/>
        </p:nvCxnSpPr>
        <p:spPr>
          <a:xfrm>
            <a:off x="7774860" y="5176968"/>
            <a:ext cx="473242"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3" name="Rounded Rectangle 42"/>
          <p:cNvSpPr/>
          <p:nvPr/>
        </p:nvSpPr>
        <p:spPr>
          <a:xfrm>
            <a:off x="8576413" y="1597540"/>
            <a:ext cx="1449923" cy="1312132"/>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FFFFFF"/>
              </a:solidFill>
              <a:latin typeface="Arial" panose="020B0604020202020204" pitchFamily="34" charset="0"/>
              <a:cs typeface="Arial" panose="020B0604020202020204" pitchFamily="34" charset="0"/>
            </a:endParaRPr>
          </a:p>
        </p:txBody>
      </p:sp>
      <p:sp>
        <p:nvSpPr>
          <p:cNvPr id="44" name="Rounded Rectangle 43"/>
          <p:cNvSpPr/>
          <p:nvPr/>
        </p:nvSpPr>
        <p:spPr>
          <a:xfrm>
            <a:off x="8490317" y="4605203"/>
            <a:ext cx="1449922" cy="1338797"/>
          </a:xfrm>
          <a:prstGeom prst="roundRect">
            <a:avLst>
              <a:gd name="adj" fmla="val 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FFFFFF"/>
              </a:solidFill>
              <a:latin typeface="Arial" panose="020B0604020202020204" pitchFamily="34" charset="0"/>
              <a:cs typeface="Arial" panose="020B0604020202020204" pitchFamily="34" charset="0"/>
            </a:endParaRPr>
          </a:p>
        </p:txBody>
      </p:sp>
      <p:sp>
        <p:nvSpPr>
          <p:cNvPr id="45" name="Rectangle 19"/>
          <p:cNvSpPr>
            <a:spLocks noChangeArrowheads="1"/>
          </p:cNvSpPr>
          <p:nvPr/>
        </p:nvSpPr>
        <p:spPr bwMode="auto">
          <a:xfrm>
            <a:off x="8490317" y="1583989"/>
            <a:ext cx="1342119"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Lao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động</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p>
          <a:p>
            <a:pPr algn="ctr" defTabSz="914400" eaLnBrk="0" fontAlgn="base" hangingPunct="0">
              <a:lnSpc>
                <a:spcPct val="100000"/>
              </a:lnSpc>
              <a:spcBef>
                <a:spcPct val="0"/>
              </a:spcBef>
              <a:spcAft>
                <a:spcPct val="0"/>
              </a:spcAft>
              <a:buNone/>
            </a:pPr>
            <a:r>
              <a:rPr lang="vi-VN"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t</a:t>
            </a:r>
            <a:r>
              <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rPr>
              <a:t>ư </a:t>
            </a:r>
            <a:r>
              <a:rPr lang="en-US" sz="22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nhân</a:t>
            </a:r>
            <a:endParaRPr lang="en-US" sz="2200" b="1" dirty="0">
              <a:solidFill>
                <a:srgbClr val="FF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46" name="Rectangle 19"/>
          <p:cNvSpPr>
            <a:spLocks noChangeArrowheads="1"/>
          </p:cNvSpPr>
          <p:nvPr/>
        </p:nvSpPr>
        <p:spPr bwMode="auto">
          <a:xfrm>
            <a:off x="8509857" y="4605204"/>
            <a:ext cx="1258497" cy="1107996"/>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Lao </a:t>
            </a:r>
            <a:r>
              <a:rPr lang="en-US" sz="22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động</a:t>
            </a: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p>
          <a:p>
            <a:pPr algn="ctr" defTabSz="914400" eaLnBrk="0" fontAlgn="base" hangingPunct="0">
              <a:lnSpc>
                <a:spcPct val="100000"/>
              </a:lnSpc>
              <a:spcBef>
                <a:spcPct val="0"/>
              </a:spcBef>
              <a:spcAft>
                <a:spcPct val="0"/>
              </a:spcAft>
              <a:buNone/>
            </a:pPr>
            <a:r>
              <a:rPr lang="vi-VN"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x</a:t>
            </a: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ã </a:t>
            </a:r>
            <a:r>
              <a:rPr lang="en-US" sz="22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hội</a:t>
            </a: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p>
        </p:txBody>
      </p:sp>
      <p:grpSp>
        <p:nvGrpSpPr>
          <p:cNvPr id="30" name="Group 29"/>
          <p:cNvGrpSpPr>
            <a:grpSpLocks/>
          </p:cNvGrpSpPr>
          <p:nvPr/>
        </p:nvGrpSpPr>
        <p:grpSpPr bwMode="auto">
          <a:xfrm rot="5400000">
            <a:off x="8164712" y="3256750"/>
            <a:ext cx="2031979" cy="730189"/>
            <a:chOff x="3807023" y="4905779"/>
            <a:chExt cx="1698950" cy="696260"/>
          </a:xfrm>
        </p:grpSpPr>
        <p:sp>
          <p:nvSpPr>
            <p:cNvPr id="32" name="Half Frame 31"/>
            <p:cNvSpPr/>
            <p:nvPr/>
          </p:nvSpPr>
          <p:spPr bwMode="auto">
            <a:xfrm rot="18810555">
              <a:off x="4860100" y="4903828"/>
              <a:ext cx="643921" cy="647824"/>
            </a:xfrm>
            <a:prstGeom prst="halfFrame">
              <a:avLst/>
            </a:prstGeom>
            <a:solidFill>
              <a:schemeClr val="bg1"/>
            </a:solidFill>
            <a:ln w="9525" cap="flat" cmpd="sng" algn="ctr">
              <a:solidFill>
                <a:schemeClr val="tx1"/>
              </a:solidFill>
              <a:prstDash val="solid"/>
              <a:round/>
              <a:headEnd type="none" w="med" len="med"/>
              <a:tailEnd type="none" w="med" len="med"/>
            </a:ln>
            <a:effectLst/>
          </p:spPr>
          <p:txBody>
            <a:bodyPr/>
            <a:lstStyle/>
            <a:p>
              <a:pPr>
                <a:defRPr/>
              </a:pPr>
              <a:endParaRPr lang="en-US">
                <a:latin typeface="Times New Roman" panose="02020603050405020304" pitchFamily="18" charset="0"/>
                <a:cs typeface="Times New Roman" panose="02020603050405020304" pitchFamily="18" charset="0"/>
              </a:endParaRPr>
            </a:p>
          </p:txBody>
        </p:sp>
        <p:sp>
          <p:nvSpPr>
            <p:cNvPr id="36" name="Half Frame 35"/>
            <p:cNvSpPr/>
            <p:nvPr/>
          </p:nvSpPr>
          <p:spPr bwMode="auto">
            <a:xfrm rot="7816756">
              <a:off x="3769303" y="4954602"/>
              <a:ext cx="685157" cy="609717"/>
            </a:xfrm>
            <a:prstGeom prst="halfFrame">
              <a:avLst/>
            </a:prstGeom>
            <a:solidFill>
              <a:schemeClr val="bg1"/>
            </a:solidFill>
            <a:ln w="9525" cap="flat" cmpd="sng" algn="ctr">
              <a:solidFill>
                <a:schemeClr val="tx1"/>
              </a:solidFill>
              <a:prstDash val="solid"/>
              <a:round/>
              <a:headEnd type="none" w="med" len="med"/>
              <a:tailEnd type="none" w="med" len="med"/>
            </a:ln>
            <a:effectLst/>
          </p:spPr>
          <p:txBody>
            <a:bodyPr/>
            <a:lstStyle/>
            <a:p>
              <a:pPr>
                <a:defRPr/>
              </a:pPr>
              <a:endParaRPr lang="en-US" dirty="0">
                <a:latin typeface="Times New Roman" panose="02020603050405020304" pitchFamily="18" charset="0"/>
                <a:cs typeface="Times New Roman" panose="02020603050405020304" pitchFamily="18" charset="0"/>
              </a:endParaRPr>
            </a:p>
          </p:txBody>
        </p:sp>
      </p:grpSp>
      <p:sp>
        <p:nvSpPr>
          <p:cNvPr id="61" name="Rectangle 5">
            <a:extLst>
              <a:ext uri="{FF2B5EF4-FFF2-40B4-BE49-F238E27FC236}">
                <a16:creationId xmlns="" xmlns:a16="http://schemas.microsoft.com/office/drawing/2014/main" id="{3FC87506-0012-494B-919B-016B70864496}"/>
              </a:ext>
            </a:extLst>
          </p:cNvPr>
          <p:cNvSpPr>
            <a:spLocks noChangeArrowheads="1"/>
          </p:cNvSpPr>
          <p:nvPr/>
        </p:nvSpPr>
        <p:spPr bwMode="auto">
          <a:xfrm>
            <a:off x="10200697" y="1437998"/>
            <a:ext cx="1857708" cy="1631216"/>
          </a:xfrm>
          <a:prstGeom prst="rect">
            <a:avLst/>
          </a:prstGeom>
          <a:solidFill>
            <a:schemeClr val="bg1"/>
          </a:solidFill>
          <a:ln>
            <a:solidFill>
              <a:srgbClr val="0070C0"/>
            </a:solidFill>
          </a:ln>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
            </a:pP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Sản</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xuất</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không</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ăn</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khớp</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với</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nhu</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cầu</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993300"/>
                </a:solidFill>
                <a:latin typeface="Arial" panose="020B0604020202020204" pitchFamily="34" charset="0"/>
                <a:ea typeface="Times New Roman" panose="02020603050405020304" pitchFamily="18" charset="0"/>
                <a:cs typeface="Arial" panose="020B0604020202020204" pitchFamily="34" charset="0"/>
              </a:rPr>
              <a:t>.</a:t>
            </a:r>
          </a:p>
        </p:txBody>
      </p:sp>
      <p:sp>
        <p:nvSpPr>
          <p:cNvPr id="62" name="Rectangle 6">
            <a:extLst>
              <a:ext uri="{FF2B5EF4-FFF2-40B4-BE49-F238E27FC236}">
                <a16:creationId xmlns="" xmlns:a16="http://schemas.microsoft.com/office/drawing/2014/main" id="{0CC18224-3B8E-480C-8798-7B9F3C52AAA1}"/>
              </a:ext>
            </a:extLst>
          </p:cNvPr>
          <p:cNvSpPr>
            <a:spLocks noChangeArrowheads="1"/>
          </p:cNvSpPr>
          <p:nvPr/>
        </p:nvSpPr>
        <p:spPr bwMode="auto">
          <a:xfrm>
            <a:off x="10269802" y="4127446"/>
            <a:ext cx="1743547" cy="2246769"/>
          </a:xfrm>
          <a:prstGeom prst="rect">
            <a:avLst/>
          </a:prstGeom>
          <a:solidFill>
            <a:schemeClr val="bg1"/>
          </a:solidFill>
          <a:ln>
            <a:solidFill>
              <a:srgbClr val="0070C0"/>
            </a:solidFill>
          </a:ln>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 typeface="Wingdings" panose="05000000000000000000" pitchFamily="2" charset="2"/>
              <a:buChar char="§"/>
            </a:pPr>
            <a:r>
              <a:rPr lang="en-US" sz="2000" b="1" dirty="0">
                <a:solidFill>
                  <a:srgbClr val="663300"/>
                </a:solidFill>
                <a:cs typeface="Times New Roman" panose="02020603050405020304" pitchFamily="18" charset="0"/>
              </a:rPr>
              <a:t> </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Hao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phí</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lao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cá</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biệt</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cao</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hơn</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hao</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phí</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lao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động</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p>
        </p:txBody>
      </p:sp>
      <p:cxnSp>
        <p:nvCxnSpPr>
          <p:cNvPr id="59" name="Straight Arrow Connector 58">
            <a:extLst>
              <a:ext uri="{FF2B5EF4-FFF2-40B4-BE49-F238E27FC236}">
                <a16:creationId xmlns="" xmlns:a16="http://schemas.microsoft.com/office/drawing/2014/main" id="{2262CBE5-B896-4473-9D63-EE726E11E1FF}"/>
              </a:ext>
            </a:extLst>
          </p:cNvPr>
          <p:cNvCxnSpPr>
            <a:cxnSpLocks/>
            <a:endCxn id="61" idx="1"/>
          </p:cNvCxnSpPr>
          <p:nvPr/>
        </p:nvCxnSpPr>
        <p:spPr>
          <a:xfrm flipV="1">
            <a:off x="9851975" y="2253606"/>
            <a:ext cx="348722" cy="166033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3" name="Straight Arrow Connector 62">
            <a:extLst>
              <a:ext uri="{FF2B5EF4-FFF2-40B4-BE49-F238E27FC236}">
                <a16:creationId xmlns="" xmlns:a16="http://schemas.microsoft.com/office/drawing/2014/main" id="{AF93AB3C-D32D-4AD9-BED9-58929EA8839F}"/>
              </a:ext>
            </a:extLst>
          </p:cNvPr>
          <p:cNvCxnSpPr>
            <a:cxnSpLocks/>
          </p:cNvCxnSpPr>
          <p:nvPr/>
        </p:nvCxnSpPr>
        <p:spPr>
          <a:xfrm>
            <a:off x="9851975" y="3763594"/>
            <a:ext cx="422739" cy="14041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pic>
        <p:nvPicPr>
          <p:cNvPr id="38" name="Picture 3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29056398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loud Callout 1"/>
          <p:cNvSpPr/>
          <p:nvPr/>
        </p:nvSpPr>
        <p:spPr>
          <a:xfrm>
            <a:off x="5356139" y="1114062"/>
            <a:ext cx="1799013" cy="539758"/>
          </a:xfrm>
          <a:prstGeom prst="cloudCallout">
            <a:avLst/>
          </a:prstGeom>
          <a:solidFill>
            <a:schemeClr val="bg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C3300"/>
                </a:solidFill>
              </a:rPr>
              <a:t>Ví</a:t>
            </a:r>
            <a:r>
              <a:rPr lang="en-US" sz="2400" b="1" dirty="0">
                <a:solidFill>
                  <a:srgbClr val="CC3300"/>
                </a:solidFill>
              </a:rPr>
              <a:t> </a:t>
            </a:r>
            <a:r>
              <a:rPr lang="en-US" sz="2400" b="1" dirty="0" err="1">
                <a:solidFill>
                  <a:srgbClr val="CC3300"/>
                </a:solidFill>
              </a:rPr>
              <a:t>dụ</a:t>
            </a:r>
            <a:endParaRPr lang="en-US" sz="2400" b="1" dirty="0">
              <a:solidFill>
                <a:srgbClr val="CC3300"/>
              </a:solidFill>
            </a:endParaRPr>
          </a:p>
        </p:txBody>
      </p:sp>
      <p:pic>
        <p:nvPicPr>
          <p:cNvPr id="1028" name="Picture 4" descr="Phát triển ngành Dệt may Việt Nam trong tình hình hiện na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77683" y="1486027"/>
            <a:ext cx="2624267" cy="2729132"/>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Mẫu thiết kế đồng phục công sở mới nhất năm 201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65850" y="1859305"/>
            <a:ext cx="2978605" cy="1631853"/>
          </a:xfrm>
          <a:prstGeom prst="rect">
            <a:avLst/>
          </a:prstGeom>
          <a:noFill/>
          <a:extLst>
            <a:ext uri="{909E8E84-426E-40DD-AFC4-6F175D3DCCD1}">
              <a14:hiddenFill xmlns:a14="http://schemas.microsoft.com/office/drawing/2010/main">
                <a:solidFill>
                  <a:srgbClr val="FFFFFF"/>
                </a:solidFill>
              </a14:hiddenFill>
            </a:ext>
          </a:extLst>
        </p:spPr>
      </p:pic>
      <p:cxnSp>
        <p:nvCxnSpPr>
          <p:cNvPr id="5" name="Straight Arrow Connector 4"/>
          <p:cNvCxnSpPr/>
          <p:nvPr/>
        </p:nvCxnSpPr>
        <p:spPr>
          <a:xfrm>
            <a:off x="5400096" y="2404708"/>
            <a:ext cx="286492"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1" name="Rectangle 5"/>
          <p:cNvSpPr>
            <a:spLocks noChangeArrowheads="1"/>
          </p:cNvSpPr>
          <p:nvPr/>
        </p:nvSpPr>
        <p:spPr bwMode="auto">
          <a:xfrm>
            <a:off x="1878035" y="4259390"/>
            <a:ext cx="4547765" cy="830997"/>
          </a:xfrm>
          <a:prstGeom prst="rect">
            <a:avLst/>
          </a:prstGeom>
          <a:solidFill>
            <a:schemeClr val="bg1"/>
          </a:solidFill>
          <a:ln>
            <a:noFill/>
          </a:ln>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
            </a:pP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xuất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không</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ăn</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khớp</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với</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nhu</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cầu</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xã</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993300"/>
                </a:solidFill>
                <a:latin typeface="Arial" panose="020B0604020202020204" pitchFamily="34" charset="0"/>
                <a:ea typeface="Times New Roman" panose="02020603050405020304" pitchFamily="18" charset="0"/>
                <a:cs typeface="Arial" panose="020B0604020202020204" pitchFamily="34" charset="0"/>
              </a:rPr>
              <a:t>hội</a:t>
            </a:r>
            <a:r>
              <a:rPr lang="en-US" sz="2400" dirty="0">
                <a:solidFill>
                  <a:srgbClr val="993300"/>
                </a:solidFill>
                <a:latin typeface="Arial" panose="020B0604020202020204" pitchFamily="34" charset="0"/>
                <a:ea typeface="Times New Roman" panose="02020603050405020304" pitchFamily="18" charset="0"/>
                <a:cs typeface="Arial" panose="020B0604020202020204" pitchFamily="34" charset="0"/>
              </a:rPr>
              <a:t>.</a:t>
            </a:r>
          </a:p>
        </p:txBody>
      </p:sp>
      <p:sp>
        <p:nvSpPr>
          <p:cNvPr id="12" name="Rectangle 6"/>
          <p:cNvSpPr>
            <a:spLocks noChangeArrowheads="1"/>
          </p:cNvSpPr>
          <p:nvPr/>
        </p:nvSpPr>
        <p:spPr bwMode="auto">
          <a:xfrm>
            <a:off x="3111911" y="5176907"/>
            <a:ext cx="4841802" cy="830997"/>
          </a:xfrm>
          <a:prstGeom prst="rect">
            <a:avLst/>
          </a:prstGeom>
          <a:solidFill>
            <a:schemeClr val="bg1"/>
          </a:solidFill>
          <a:ln>
            <a:noFill/>
          </a:ln>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 typeface="Wingdings" panose="05000000000000000000" pitchFamily="2" charset="2"/>
              <a:buChar char="§"/>
            </a:pPr>
            <a:r>
              <a:rPr lang="en-US" sz="2400" b="1" dirty="0">
                <a:solidFill>
                  <a:srgbClr val="663300"/>
                </a:solidFill>
                <a:cs typeface="Times New Roman" panose="02020603050405020304" pitchFamily="18"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Hao</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phí</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lao</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cá</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biệt</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cao</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hơn</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hao</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phí</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lao</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động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xã</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hội</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p>
        </p:txBody>
      </p:sp>
      <p:sp>
        <p:nvSpPr>
          <p:cNvPr id="15" name="Rectangle 14"/>
          <p:cNvSpPr/>
          <p:nvPr/>
        </p:nvSpPr>
        <p:spPr>
          <a:xfrm>
            <a:off x="5852950" y="3549699"/>
            <a:ext cx="2018501" cy="369332"/>
          </a:xfrm>
          <a:prstGeom prst="rect">
            <a:avLst/>
          </a:prstGeom>
          <a:solidFill>
            <a:schemeClr val="bg1"/>
          </a:solidFill>
        </p:spPr>
        <p:txBody>
          <a:bodyPr wrap="none">
            <a:spAutoFit/>
          </a:bodyPr>
          <a:lstStyle/>
          <a:p>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2 </a:t>
            </a:r>
            <a:r>
              <a:rPr lang="en-US"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triệu</a:t>
            </a:r>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a:t>
            </a:r>
            <a:r>
              <a:rPr lang="en-US"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sản</a:t>
            </a:r>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phẩm</a:t>
            </a:r>
            <a:endParaRPr lang="en-US" dirty="0"/>
          </a:p>
        </p:txBody>
      </p:sp>
      <p:pic>
        <p:nvPicPr>
          <p:cNvPr id="1036" name="Picture 12" descr="Order Hàng quảng châu Taobao,1688 với Adoreyou"/>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816607" y="2085854"/>
            <a:ext cx="3108960" cy="1631853"/>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p:cNvSpPr/>
          <p:nvPr/>
        </p:nvSpPr>
        <p:spPr>
          <a:xfrm>
            <a:off x="8825451" y="3728003"/>
            <a:ext cx="2710999" cy="369332"/>
          </a:xfrm>
          <a:prstGeom prst="rect">
            <a:avLst/>
          </a:prstGeom>
          <a:solidFill>
            <a:schemeClr val="bg1"/>
          </a:solidFill>
        </p:spPr>
        <p:txBody>
          <a:bodyPr wrap="none">
            <a:spAutoFit/>
          </a:bodyPr>
          <a:lstStyle/>
          <a:p>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3 </a:t>
            </a:r>
            <a:r>
              <a:rPr lang="en-US"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trăm</a:t>
            </a:r>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nghìn</a:t>
            </a:r>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a:t>
            </a:r>
            <a:r>
              <a:rPr lang="en-US"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sản</a:t>
            </a:r>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phẩm</a:t>
            </a:r>
            <a:endParaRPr lang="en-US" dirty="0"/>
          </a:p>
        </p:txBody>
      </p:sp>
      <p:sp>
        <p:nvSpPr>
          <p:cNvPr id="24" name="AutoShape 10"/>
          <p:cNvSpPr>
            <a:spLocks/>
          </p:cNvSpPr>
          <p:nvPr/>
        </p:nvSpPr>
        <p:spPr bwMode="auto">
          <a:xfrm flipV="1">
            <a:off x="7784899" y="4087432"/>
            <a:ext cx="538419" cy="2267439"/>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26" name="Rectangle 25"/>
          <p:cNvSpPr/>
          <p:nvPr/>
        </p:nvSpPr>
        <p:spPr>
          <a:xfrm>
            <a:off x="8366993" y="4490222"/>
            <a:ext cx="2630848" cy="1200329"/>
          </a:xfrm>
          <a:prstGeom prst="rect">
            <a:avLst/>
          </a:prstGeom>
          <a:solidFill>
            <a:schemeClr val="bg1"/>
          </a:solidFill>
        </p:spPr>
        <p:txBody>
          <a:bodyPr wrap="none">
            <a:spAutoFit/>
          </a:bodyPr>
          <a:lstStyle/>
          <a:p>
            <a:pPr algn="ctr"/>
            <a:r>
              <a:rPr lang="en-US" sz="2400" b="1" dirty="0">
                <a:solidFill>
                  <a:srgbClr val="CC0099"/>
                </a:solidFill>
                <a:latin typeface="Arial" panose="020B0604020202020204" pitchFamily="34" charset="0"/>
                <a:cs typeface="Arial" panose="020B0604020202020204" pitchFamily="34" charset="0"/>
              </a:rPr>
              <a:t>KHỦNG HOẢNG </a:t>
            </a:r>
          </a:p>
          <a:p>
            <a:pPr algn="ctr"/>
            <a:r>
              <a:rPr lang="en-US" sz="2400" b="1" dirty="0">
                <a:solidFill>
                  <a:srgbClr val="CC0099"/>
                </a:solidFill>
                <a:latin typeface="Arial" panose="020B0604020202020204" pitchFamily="34" charset="0"/>
                <a:cs typeface="Arial" panose="020B0604020202020204" pitchFamily="34" charset="0"/>
              </a:rPr>
              <a:t>SẢN XUẤT</a:t>
            </a:r>
            <a:endParaRPr lang="vi-VN" sz="2400" b="1" dirty="0">
              <a:solidFill>
                <a:srgbClr val="CC0099"/>
              </a:solidFill>
              <a:latin typeface="Arial" panose="020B0604020202020204" pitchFamily="34" charset="0"/>
              <a:cs typeface="Arial" panose="020B0604020202020204" pitchFamily="34" charset="0"/>
            </a:endParaRPr>
          </a:p>
          <a:p>
            <a:pPr algn="ctr"/>
            <a:r>
              <a:rPr lang="en-US" sz="2400" b="1" dirty="0">
                <a:solidFill>
                  <a:srgbClr val="CC0099"/>
                </a:solidFill>
                <a:latin typeface="Arial" panose="020B0604020202020204" pitchFamily="34" charset="0"/>
                <a:cs typeface="Arial" panose="020B0604020202020204" pitchFamily="34" charset="0"/>
              </a:rPr>
              <a:t> THỪA</a:t>
            </a:r>
          </a:p>
        </p:txBody>
      </p:sp>
      <p:pic>
        <p:nvPicPr>
          <p:cNvPr id="1038" name="Picture 14" descr="Nhức đầu Hình ảnh PNG | Vector và các tập tin PSD | Tải về miễn phí trên  Pngtre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9505" y="1091075"/>
            <a:ext cx="2424760" cy="3168315"/>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 xmlns:a16="http://schemas.microsoft.com/office/drawing/2014/main" id="{C920EA48-0972-4C6C-AC49-26FA8DD0F676}"/>
              </a:ext>
            </a:extLst>
          </p:cNvPr>
          <p:cNvSpPr txBox="1"/>
          <p:nvPr/>
        </p:nvSpPr>
        <p:spPr>
          <a:xfrm>
            <a:off x="2674143" y="1189534"/>
            <a:ext cx="2639039" cy="369332"/>
          </a:xfrm>
          <a:prstGeom prst="rect">
            <a:avLst/>
          </a:prstGeom>
          <a:noFill/>
        </p:spPr>
        <p:txBody>
          <a:bodyPr wrap="square">
            <a:spAutoFit/>
          </a:bodyPr>
          <a:lstStyle/>
          <a:p>
            <a:pPr algn="ctr"/>
            <a:r>
              <a:rPr lang="vi-VN" b="1" dirty="0"/>
              <a:t>10 triệu sản phẩm</a:t>
            </a:r>
            <a:endParaRPr lang="en-US" sz="1800" b="1" dirty="0"/>
          </a:p>
        </p:txBody>
      </p:sp>
      <p:pic>
        <p:nvPicPr>
          <p:cNvPr id="17" name="Picture 16"/>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27547698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p:cNvSpPr>
            <a:spLocks noChangeArrowheads="1"/>
          </p:cNvSpPr>
          <p:nvPr/>
        </p:nvSpPr>
        <p:spPr bwMode="auto">
          <a:xfrm>
            <a:off x="1676400" y="1204877"/>
            <a:ext cx="8839200" cy="757238"/>
          </a:xfrm>
          <a:prstGeom prst="rect">
            <a:avLst/>
          </a:prstGeom>
          <a:solidFill>
            <a:schemeClr val="bg1"/>
          </a:solidFill>
          <a:ln>
            <a:noFill/>
          </a:ln>
        </p:spPr>
        <p:txBody>
          <a:bodyPr>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90000"/>
              </a:lnSpc>
              <a:spcBef>
                <a:spcPct val="0"/>
              </a:spcBef>
              <a:spcAft>
                <a:spcPct val="0"/>
              </a:spcAft>
              <a:buFont typeface="Wingdings" panose="05000000000000000000" pitchFamily="2" charset="2"/>
              <a:buChar char="Ø"/>
            </a:pPr>
            <a:r>
              <a:rPr lang="en-US" sz="2400" b="1" dirty="0">
                <a:solidFill>
                  <a:schemeClr val="tx2"/>
                </a:solidFill>
                <a:latin typeface="Arial" panose="020B0604020202020204" pitchFamily="34" charset="0"/>
                <a:cs typeface="Times New Roman" panose="02020603050405020304" pitchFamily="18" charset="0"/>
              </a:rPr>
              <a:t>Ý </a:t>
            </a:r>
            <a:r>
              <a:rPr lang="en-US" sz="2400" b="1" dirty="0" err="1">
                <a:solidFill>
                  <a:schemeClr val="tx2"/>
                </a:solidFill>
                <a:latin typeface="Arial" panose="020B0604020202020204" pitchFamily="34" charset="0"/>
                <a:cs typeface="Times New Roman" panose="02020603050405020304" pitchFamily="18" charset="0"/>
              </a:rPr>
              <a:t>nghĩa</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của</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việc</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phát</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hiên</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tính</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chất</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hai</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mặt</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của</a:t>
            </a:r>
            <a:r>
              <a:rPr lang="en-US" sz="2400" b="1" dirty="0">
                <a:solidFill>
                  <a:schemeClr val="tx2"/>
                </a:solidFill>
                <a:latin typeface="Arial" panose="020B0604020202020204" pitchFamily="34" charset="0"/>
                <a:cs typeface="Times New Roman" panose="02020603050405020304" pitchFamily="18" charset="0"/>
              </a:rPr>
              <a:t> lao </a:t>
            </a:r>
            <a:r>
              <a:rPr lang="en-US" sz="2400" b="1" dirty="0" err="1">
                <a:solidFill>
                  <a:schemeClr val="tx2"/>
                </a:solidFill>
                <a:latin typeface="Arial" panose="020B0604020202020204" pitchFamily="34" charset="0"/>
                <a:cs typeface="Times New Roman" panose="02020603050405020304" pitchFamily="18" charset="0"/>
              </a:rPr>
              <a:t>động</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sản</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xuất</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hàng</a:t>
            </a:r>
            <a:r>
              <a:rPr lang="en-US" sz="2400" b="1" dirty="0">
                <a:solidFill>
                  <a:schemeClr val="tx2"/>
                </a:solidFill>
                <a:latin typeface="Arial" panose="020B0604020202020204" pitchFamily="34" charset="0"/>
                <a:cs typeface="Times New Roman" panose="02020603050405020304" pitchFamily="18" charset="0"/>
              </a:rPr>
              <a:t> </a:t>
            </a:r>
            <a:r>
              <a:rPr lang="en-US" sz="2400" b="1" dirty="0" err="1">
                <a:solidFill>
                  <a:schemeClr val="tx2"/>
                </a:solidFill>
                <a:latin typeface="Arial" panose="020B0604020202020204" pitchFamily="34" charset="0"/>
                <a:cs typeface="Times New Roman" panose="02020603050405020304" pitchFamily="18" charset="0"/>
              </a:rPr>
              <a:t>hóa</a:t>
            </a:r>
            <a:endParaRPr lang="en-US" sz="2400" dirty="0">
              <a:solidFill>
                <a:schemeClr val="tx2"/>
              </a:solidFill>
              <a:latin typeface="Arial" panose="020B0604020202020204" pitchFamily="34" charset="0"/>
              <a:cs typeface="Times New Roman" panose="02020603050405020304" pitchFamily="18" charset="0"/>
            </a:endParaRPr>
          </a:p>
        </p:txBody>
      </p:sp>
      <p:sp>
        <p:nvSpPr>
          <p:cNvPr id="4" name="Rectangle 3"/>
          <p:cNvSpPr/>
          <p:nvPr/>
        </p:nvSpPr>
        <p:spPr>
          <a:xfrm>
            <a:off x="855406" y="1983502"/>
            <a:ext cx="10913806" cy="1255728"/>
          </a:xfrm>
          <a:prstGeom prst="rect">
            <a:avLst/>
          </a:prstGeom>
          <a:solidFill>
            <a:schemeClr val="bg1"/>
          </a:solidFill>
        </p:spPr>
        <p:txBody>
          <a:bodyPr wrap="square">
            <a:spAutoFit/>
          </a:bodyPr>
          <a:lstStyle/>
          <a:p>
            <a:pPr marL="285750" indent="-285750" algn="just" defTabSz="914400" eaLnBrk="0" fontAlgn="base" hangingPunct="0">
              <a:lnSpc>
                <a:spcPct val="90000"/>
              </a:lnSpc>
              <a:spcBef>
                <a:spcPct val="0"/>
              </a:spcBef>
              <a:spcAft>
                <a:spcPct val="0"/>
              </a:spcAft>
              <a:buFont typeface="Wingdings" panose="05000000000000000000" pitchFamily="2" charset="2"/>
              <a:buChar char="§"/>
              <a:defRPr/>
            </a:pPr>
            <a:r>
              <a:rPr lang="en-US" sz="2400" b="1" dirty="0" err="1">
                <a:solidFill>
                  <a:srgbClr val="009999"/>
                </a:solidFill>
                <a:latin typeface="Arial" panose="020B0604020202020204" pitchFamily="34" charset="0"/>
                <a:cs typeface="Times New Roman" panose="02020603050405020304" pitchFamily="18" charset="0"/>
              </a:rPr>
              <a:t>Đem</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lại</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cho</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học</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thuyết</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giá</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trị</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lao</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động</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một</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cơ</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sở</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khoa</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học</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thực</a:t>
            </a:r>
            <a:r>
              <a:rPr lang="en-US" sz="2400" b="1" dirty="0">
                <a:solidFill>
                  <a:srgbClr val="009999"/>
                </a:solidFill>
                <a:latin typeface="Arial" panose="020B0604020202020204" pitchFamily="34" charset="0"/>
                <a:cs typeface="Times New Roman" panose="02020603050405020304" pitchFamily="18" charset="0"/>
              </a:rPr>
              <a:t> </a:t>
            </a:r>
            <a:r>
              <a:rPr lang="en-US" sz="2400" b="1" dirty="0" err="1">
                <a:solidFill>
                  <a:srgbClr val="009999"/>
                </a:solidFill>
                <a:latin typeface="Arial" panose="020B0604020202020204" pitchFamily="34" charset="0"/>
                <a:cs typeface="Times New Roman" panose="02020603050405020304" pitchFamily="18" charset="0"/>
              </a:rPr>
              <a:t>sự</a:t>
            </a:r>
            <a:r>
              <a:rPr lang="en-US" sz="2400" b="1" dirty="0">
                <a:solidFill>
                  <a:srgbClr val="009999"/>
                </a:solidFill>
                <a:latin typeface="Arial" panose="020B0604020202020204" pitchFamily="34" charset="0"/>
                <a:cs typeface="Times New Roman" panose="02020603050405020304" pitchFamily="18" charset="0"/>
              </a:rPr>
              <a:t>.</a:t>
            </a:r>
          </a:p>
          <a:p>
            <a:pPr algn="ctr" defTabSz="914400" eaLnBrk="0" fontAlgn="base" hangingPunct="0">
              <a:lnSpc>
                <a:spcPct val="90000"/>
              </a:lnSpc>
              <a:spcBef>
                <a:spcPct val="0"/>
              </a:spcBef>
              <a:spcAft>
                <a:spcPct val="0"/>
              </a:spcAft>
              <a:defRPr/>
            </a:pPr>
            <a:r>
              <a:rPr lang="en-US" sz="2000" dirty="0">
                <a:solidFill>
                  <a:schemeClr val="tx2"/>
                </a:solidFill>
                <a:latin typeface="Arial" panose="020B0604020202020204" pitchFamily="34" charset="0"/>
                <a:cs typeface="Times New Roman" panose="02020603050405020304" pitchFamily="18" charset="0"/>
              </a:rPr>
              <a:t>     </a:t>
            </a:r>
            <a:r>
              <a:rPr lang="vi-VN" sz="2000" dirty="0">
                <a:solidFill>
                  <a:schemeClr val="tx2"/>
                </a:solidFill>
                <a:latin typeface="Arial" panose="020B0604020202020204" pitchFamily="34" charset="0"/>
                <a:cs typeface="Times New Roman" panose="02020603050405020304" pitchFamily="18" charset="0"/>
              </a:rPr>
              <a:t> </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Trước</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C.Mác</a:t>
            </a:r>
            <a:r>
              <a:rPr lang="en-US" sz="2000" dirty="0">
                <a:solidFill>
                  <a:schemeClr val="tx2"/>
                </a:solidFill>
                <a:latin typeface="Arial" panose="020B0604020202020204" pitchFamily="34" charset="0"/>
                <a:cs typeface="Times New Roman" panose="02020603050405020304" pitchFamily="18" charset="0"/>
              </a:rPr>
              <a:t>: lao </a:t>
            </a:r>
            <a:r>
              <a:rPr lang="en-US" sz="2000" dirty="0" err="1">
                <a:solidFill>
                  <a:schemeClr val="tx2"/>
                </a:solidFill>
                <a:latin typeface="Arial" panose="020B0604020202020204" pitchFamily="34" charset="0"/>
                <a:cs typeface="Times New Roman" panose="02020603050405020304" pitchFamily="18" charset="0"/>
              </a:rPr>
              <a:t>động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tạo</a:t>
            </a:r>
            <a:r>
              <a:rPr lang="en-US" sz="2000" dirty="0">
                <a:solidFill>
                  <a:schemeClr val="tx2"/>
                </a:solidFill>
                <a:latin typeface="Arial" panose="020B0604020202020204" pitchFamily="34" charset="0"/>
                <a:cs typeface="Times New Roman" panose="02020603050405020304" pitchFamily="18" charset="0"/>
              </a:rPr>
              <a:t> ra </a:t>
            </a:r>
            <a:r>
              <a:rPr lang="en-US" sz="2000" dirty="0" err="1">
                <a:solidFill>
                  <a:schemeClr val="tx2"/>
                </a:solidFill>
                <a:latin typeface="Arial" panose="020B0604020202020204" pitchFamily="34" charset="0"/>
                <a:cs typeface="Times New Roman" panose="02020603050405020304" pitchFamily="18" charset="0"/>
              </a:rPr>
              <a:t>giá</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trị</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nhưng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không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biết</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mặt</a:t>
            </a:r>
            <a:r>
              <a:rPr lang="en-US" sz="2000" dirty="0">
                <a:solidFill>
                  <a:schemeClr val="tx2"/>
                </a:solidFill>
                <a:latin typeface="Arial" panose="020B0604020202020204" pitchFamily="34" charset="0"/>
                <a:cs typeface="Times New Roman" panose="02020603050405020304" pitchFamily="18" charset="0"/>
              </a:rPr>
              <a:t> lao </a:t>
            </a:r>
            <a:r>
              <a:rPr lang="en-US" sz="2000" dirty="0" err="1">
                <a:solidFill>
                  <a:schemeClr val="tx2"/>
                </a:solidFill>
                <a:latin typeface="Arial" panose="020B0604020202020204" pitchFamily="34" charset="0"/>
                <a:cs typeface="Times New Roman" panose="02020603050405020304" pitchFamily="18" charset="0"/>
              </a:rPr>
              <a:t>động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nào</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tạo</a:t>
            </a:r>
            <a:r>
              <a:rPr lang="en-US" sz="2000" dirty="0">
                <a:solidFill>
                  <a:schemeClr val="tx2"/>
                </a:solidFill>
                <a:latin typeface="Arial" panose="020B0604020202020204" pitchFamily="34" charset="0"/>
                <a:cs typeface="Times New Roman" panose="02020603050405020304" pitchFamily="18" charset="0"/>
              </a:rPr>
              <a:t> ra </a:t>
            </a:r>
            <a:r>
              <a:rPr lang="en-US" sz="2000" dirty="0" err="1">
                <a:solidFill>
                  <a:schemeClr val="tx2"/>
                </a:solidFill>
                <a:latin typeface="Arial" panose="020B0604020202020204" pitchFamily="34" charset="0"/>
                <a:cs typeface="Times New Roman" panose="02020603050405020304" pitchFamily="18" charset="0"/>
              </a:rPr>
              <a:t>giá</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trị</a:t>
            </a:r>
            <a:r>
              <a:rPr lang="en-US" sz="2000" dirty="0">
                <a:solidFill>
                  <a:schemeClr val="tx2"/>
                </a:solidFill>
                <a:latin typeface="Arial" panose="020B0604020202020204" pitchFamily="34" charset="0"/>
                <a:cs typeface="Times New Roman" panose="02020603050405020304" pitchFamily="18" charset="0"/>
              </a:rPr>
              <a:t>.</a:t>
            </a:r>
          </a:p>
          <a:p>
            <a:pPr algn="ctr" defTabSz="914400" eaLnBrk="0" fontAlgn="base" hangingPunct="0">
              <a:lnSpc>
                <a:spcPct val="90000"/>
              </a:lnSpc>
              <a:spcBef>
                <a:spcPct val="0"/>
              </a:spcBef>
              <a:spcAft>
                <a:spcPct val="0"/>
              </a:spcAft>
              <a:defRPr/>
            </a:pPr>
            <a:r>
              <a:rPr lang="en-US" sz="2000" dirty="0">
                <a:solidFill>
                  <a:schemeClr val="tx2"/>
                </a:solidFill>
                <a:latin typeface="Arial" panose="020B0604020202020204" pitchFamily="34" charset="0"/>
                <a:cs typeface="Times New Roman" panose="02020603050405020304" pitchFamily="18" charset="0"/>
              </a:rPr>
              <a:t>   </a:t>
            </a:r>
            <a:r>
              <a:rPr lang="vi-VN" sz="2000" dirty="0">
                <a:solidFill>
                  <a:schemeClr val="tx2"/>
                </a:solidFill>
                <a:latin typeface="Arial" panose="020B0604020202020204" pitchFamily="34" charset="0"/>
                <a:cs typeface="Times New Roman" panose="02020603050405020304" pitchFamily="18" charset="0"/>
              </a:rPr>
              <a:t> </a:t>
            </a:r>
            <a:r>
              <a:rPr lang="en-US" sz="2000" dirty="0">
                <a:solidFill>
                  <a:schemeClr val="tx2"/>
                </a:solidFill>
                <a:latin typeface="Arial" panose="020B0604020202020204" pitchFamily="34" charset="0"/>
                <a:cs typeface="Times New Roman" panose="02020603050405020304" pitchFamily="18" charset="0"/>
              </a:rPr>
              <a:t> </a:t>
            </a:r>
            <a:r>
              <a:rPr lang="vi-VN" sz="2000" dirty="0">
                <a:solidFill>
                  <a:schemeClr val="tx2"/>
                </a:solidFill>
                <a:latin typeface="Arial" panose="020B0604020202020204" pitchFamily="34" charset="0"/>
                <a:cs typeface="Times New Roman" panose="02020603050405020304" pitchFamily="18" charset="0"/>
              </a:rPr>
              <a:t>   </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Thiên</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tài</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của</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C.Mác</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phát</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hiện</a:t>
            </a:r>
            <a:r>
              <a:rPr lang="en-US" sz="2000" dirty="0">
                <a:solidFill>
                  <a:schemeClr val="tx2"/>
                </a:solidFill>
                <a:latin typeface="Arial" panose="020B0604020202020204" pitchFamily="34" charset="0"/>
                <a:cs typeface="Times New Roman" panose="02020603050405020304" pitchFamily="18" charset="0"/>
              </a:rPr>
              <a:t> ra </a:t>
            </a:r>
            <a:r>
              <a:rPr lang="en-US" sz="2000" dirty="0" err="1">
                <a:solidFill>
                  <a:schemeClr val="tx2"/>
                </a:solidFill>
                <a:latin typeface="Arial" panose="020B0604020202020204" pitchFamily="34" charset="0"/>
                <a:cs typeface="Times New Roman" panose="02020603050405020304" pitchFamily="18" charset="0"/>
              </a:rPr>
              <a:t>mặt</a:t>
            </a:r>
            <a:r>
              <a:rPr lang="en-US" sz="2000" dirty="0">
                <a:solidFill>
                  <a:schemeClr val="tx2"/>
                </a:solidFill>
                <a:latin typeface="Arial" panose="020B0604020202020204" pitchFamily="34" charset="0"/>
                <a:cs typeface="Times New Roman" panose="02020603050405020304" pitchFamily="18" charset="0"/>
              </a:rPr>
              <a:t> lao </a:t>
            </a:r>
            <a:r>
              <a:rPr lang="en-US" sz="2000" dirty="0" err="1">
                <a:solidFill>
                  <a:schemeClr val="tx2"/>
                </a:solidFill>
                <a:latin typeface="Arial" panose="020B0604020202020204" pitchFamily="34" charset="0"/>
                <a:cs typeface="Times New Roman" panose="02020603050405020304" pitchFamily="18" charset="0"/>
              </a:rPr>
              <a:t>động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trừu</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tượng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của</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người</a:t>
            </a:r>
            <a:r>
              <a:rPr lang="en-US" sz="2000" dirty="0">
                <a:solidFill>
                  <a:schemeClr val="tx2"/>
                </a:solidFill>
                <a:latin typeface="Arial" panose="020B0604020202020204" pitchFamily="34" charset="0"/>
                <a:cs typeface="Times New Roman" panose="02020603050405020304" pitchFamily="18" charset="0"/>
              </a:rPr>
              <a:t> SX </a:t>
            </a:r>
            <a:r>
              <a:rPr lang="en-US" sz="2000" dirty="0" err="1">
                <a:solidFill>
                  <a:schemeClr val="tx2"/>
                </a:solidFill>
                <a:latin typeface="Arial" panose="020B0604020202020204" pitchFamily="34" charset="0"/>
                <a:cs typeface="Times New Roman" panose="02020603050405020304" pitchFamily="18" charset="0"/>
              </a:rPr>
              <a:t>hàng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hóa</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tạo</a:t>
            </a:r>
            <a:r>
              <a:rPr lang="en-US" sz="2000" dirty="0">
                <a:solidFill>
                  <a:schemeClr val="tx2"/>
                </a:solidFill>
                <a:latin typeface="Arial" panose="020B0604020202020204" pitchFamily="34" charset="0"/>
                <a:cs typeface="Times New Roman" panose="02020603050405020304" pitchFamily="18" charset="0"/>
              </a:rPr>
              <a:t> ra </a:t>
            </a:r>
            <a:r>
              <a:rPr lang="en-US" sz="2000" dirty="0" err="1">
                <a:solidFill>
                  <a:schemeClr val="tx2"/>
                </a:solidFill>
                <a:latin typeface="Arial" panose="020B0604020202020204" pitchFamily="34" charset="0"/>
                <a:cs typeface="Times New Roman" panose="02020603050405020304" pitchFamily="18" charset="0"/>
              </a:rPr>
              <a:t>giá</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trị</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hàng</a:t>
            </a:r>
            <a:r>
              <a:rPr lang="en-US" sz="2000" dirty="0">
                <a:solidFill>
                  <a:schemeClr val="tx2"/>
                </a:solidFill>
                <a:latin typeface="Arial" panose="020B0604020202020204" pitchFamily="34" charset="0"/>
                <a:cs typeface="Times New Roman" panose="02020603050405020304" pitchFamily="18" charset="0"/>
              </a:rPr>
              <a:t> </a:t>
            </a:r>
            <a:r>
              <a:rPr lang="en-US" sz="2000" dirty="0" err="1">
                <a:solidFill>
                  <a:schemeClr val="tx2"/>
                </a:solidFill>
                <a:latin typeface="Arial" panose="020B0604020202020204" pitchFamily="34" charset="0"/>
                <a:cs typeface="Times New Roman" panose="02020603050405020304" pitchFamily="18" charset="0"/>
              </a:rPr>
              <a:t>hóa</a:t>
            </a:r>
            <a:r>
              <a:rPr lang="en-US" sz="2000" dirty="0">
                <a:solidFill>
                  <a:schemeClr val="tx2"/>
                </a:solidFill>
                <a:latin typeface="Arial" panose="020B0604020202020204" pitchFamily="34" charset="0"/>
                <a:cs typeface="Times New Roman" panose="02020603050405020304" pitchFamily="18" charset="0"/>
              </a:rPr>
              <a:t>.</a:t>
            </a:r>
          </a:p>
        </p:txBody>
      </p:sp>
      <p:sp>
        <p:nvSpPr>
          <p:cNvPr id="5" name="Rectangle 3"/>
          <p:cNvSpPr txBox="1">
            <a:spLocks noChangeArrowheads="1"/>
          </p:cNvSpPr>
          <p:nvPr/>
        </p:nvSpPr>
        <p:spPr>
          <a:xfrm>
            <a:off x="855406" y="3372236"/>
            <a:ext cx="10913806" cy="1249643"/>
          </a:xfrm>
          <a:prstGeom prst="rect">
            <a:avLst/>
          </a:prstGeom>
          <a:solidFill>
            <a:schemeClr val="bg1"/>
          </a:solidFill>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defTabSz="914400">
              <a:lnSpc>
                <a:spcPct val="90000"/>
              </a:lnSpc>
              <a:buFont typeface="Wingdings" panose="05000000000000000000" pitchFamily="2" charset="2"/>
              <a:buChar char="§"/>
              <a:defRPr/>
            </a:pPr>
            <a:r>
              <a:rPr lang="en-US" sz="2400" b="1" kern="0" dirty="0">
                <a:solidFill>
                  <a:srgbClr val="0070C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Giải</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thích</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các</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hiện</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tượng</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phức</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tạp</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diễn</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ra</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trong</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thực</a:t>
            </a:r>
            <a:r>
              <a:rPr lang="en-US" sz="2400" b="1" kern="0" dirty="0">
                <a:solidFill>
                  <a:srgbClr val="C00000"/>
                </a:solidFill>
                <a:latin typeface="Arial" panose="020B0604020202020204" pitchFamily="34" charset="0"/>
                <a:cs typeface="Arial" panose="020B0604020202020204" pitchFamily="34" charset="0"/>
              </a:rPr>
              <a:t> </a:t>
            </a:r>
            <a:r>
              <a:rPr lang="en-US" sz="2400" b="1" kern="0" dirty="0" err="1">
                <a:solidFill>
                  <a:srgbClr val="C00000"/>
                </a:solidFill>
                <a:latin typeface="Arial" panose="020B0604020202020204" pitchFamily="34" charset="0"/>
                <a:cs typeface="Arial" panose="020B0604020202020204" pitchFamily="34" charset="0"/>
              </a:rPr>
              <a:t>tế</a:t>
            </a:r>
            <a:r>
              <a:rPr lang="en-US" sz="2400" b="1" kern="0" dirty="0">
                <a:solidFill>
                  <a:srgbClr val="C00000"/>
                </a:solidFill>
                <a:latin typeface="Arial" panose="020B0604020202020204" pitchFamily="34" charset="0"/>
                <a:cs typeface="Arial" panose="020B0604020202020204" pitchFamily="34" charset="0"/>
              </a:rPr>
              <a:t>.</a:t>
            </a:r>
            <a:endParaRPr lang="en-US" sz="2400" kern="0" dirty="0">
              <a:solidFill>
                <a:srgbClr val="C00000"/>
              </a:solidFill>
              <a:latin typeface="Arial" panose="020B0604020202020204" pitchFamily="34" charset="0"/>
              <a:cs typeface="Arial" panose="020B0604020202020204" pitchFamily="34" charset="0"/>
            </a:endParaRPr>
          </a:p>
          <a:p>
            <a:pPr marL="60325" indent="0" defTabSz="914400">
              <a:lnSpc>
                <a:spcPct val="90000"/>
              </a:lnSpc>
              <a:buNone/>
              <a:defRPr/>
            </a:pPr>
            <a:r>
              <a:rPr lang="en-US" sz="2000" kern="0" dirty="0" err="1">
                <a:solidFill>
                  <a:srgbClr val="663300"/>
                </a:solidFill>
                <a:latin typeface="Arial" panose="020B0604020202020204" pitchFamily="34" charset="0"/>
                <a:cs typeface="Arial" panose="020B0604020202020204" pitchFamily="34" charset="0"/>
              </a:rPr>
              <a:t>Sự</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vận</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động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trái</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ngược</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giữa</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khối</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lượng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của</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cải</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vật</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chất</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ngày</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càng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tăng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đi</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liền</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với</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khối</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lượng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giá</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trị</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ngày</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càng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giảm</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xuống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hoặc</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không</a:t>
            </a:r>
            <a:r>
              <a:rPr lang="en-US" sz="2000" kern="0" dirty="0">
                <a:solidFill>
                  <a:srgbClr val="663300"/>
                </a:solidFill>
                <a:latin typeface="Arial" panose="020B0604020202020204" pitchFamily="34" charset="0"/>
                <a:cs typeface="Arial" panose="020B0604020202020204" pitchFamily="34" charset="0"/>
              </a:rPr>
              <a:t> </a:t>
            </a:r>
            <a:r>
              <a:rPr lang="en-US" sz="2000" kern="0" dirty="0" err="1">
                <a:solidFill>
                  <a:srgbClr val="663300"/>
                </a:solidFill>
                <a:latin typeface="Arial" panose="020B0604020202020204" pitchFamily="34" charset="0"/>
                <a:cs typeface="Arial" panose="020B0604020202020204" pitchFamily="34" charset="0"/>
              </a:rPr>
              <a:t>đổi</a:t>
            </a:r>
            <a:r>
              <a:rPr lang="en-US" sz="2000" kern="0" dirty="0">
                <a:solidFill>
                  <a:srgbClr val="663300"/>
                </a:solidFill>
                <a:latin typeface="Arial" panose="020B0604020202020204" pitchFamily="34" charset="0"/>
                <a:cs typeface="Arial" panose="020B0604020202020204" pitchFamily="34" charset="0"/>
              </a:rPr>
              <a:t>.</a:t>
            </a:r>
          </a:p>
          <a:p>
            <a:pPr defTabSz="914400">
              <a:lnSpc>
                <a:spcPct val="90000"/>
              </a:lnSpc>
              <a:buNone/>
              <a:defRPr/>
            </a:pPr>
            <a:endParaRPr lang="en-US" sz="2000" kern="0" dirty="0">
              <a:solidFill>
                <a:srgbClr val="000000"/>
              </a:solidFill>
              <a:latin typeface="Arial" panose="020B0604020202020204" pitchFamily="34" charset="0"/>
              <a:cs typeface="Arial" panose="020B0604020202020204" pitchFamily="34" charset="0"/>
            </a:endParaRPr>
          </a:p>
        </p:txBody>
      </p:sp>
      <p:sp>
        <p:nvSpPr>
          <p:cNvPr id="6" name="Rectangle 5"/>
          <p:cNvSpPr/>
          <p:nvPr/>
        </p:nvSpPr>
        <p:spPr>
          <a:xfrm>
            <a:off x="855407" y="4822058"/>
            <a:ext cx="10913805" cy="674031"/>
          </a:xfrm>
          <a:prstGeom prst="rect">
            <a:avLst/>
          </a:prstGeom>
          <a:solidFill>
            <a:schemeClr val="bg1"/>
          </a:solidFill>
        </p:spPr>
        <p:txBody>
          <a:bodyPr wrap="square">
            <a:spAutoFit/>
          </a:bodyPr>
          <a:lstStyle/>
          <a:p>
            <a:pPr defTabSz="914400" eaLnBrk="0" fontAlgn="base" hangingPunct="0">
              <a:lnSpc>
                <a:spcPct val="90000"/>
              </a:lnSpc>
              <a:spcBef>
                <a:spcPct val="0"/>
              </a:spcBef>
              <a:spcAft>
                <a:spcPct val="0"/>
              </a:spcAft>
              <a:buFont typeface="Wingdings" panose="05000000000000000000" pitchFamily="2" charset="2"/>
              <a:buChar char="§"/>
              <a:defRPr/>
            </a:pPr>
            <a:r>
              <a:rPr lang="en-US" b="1" kern="0" dirty="0">
                <a:solidFill>
                  <a:srgbClr val="009999"/>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Đem</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lại</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cơ</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sở</a:t>
            </a:r>
            <a:r>
              <a:rPr lang="en-US" sz="2400" b="1" kern="0" dirty="0">
                <a:solidFill>
                  <a:srgbClr val="0000FF"/>
                </a:solidFill>
                <a:latin typeface="Arial" panose="020B0604020202020204" pitchFamily="34" charset="0"/>
                <a:cs typeface="Arial" panose="020B0604020202020204" pitchFamily="34" charset="0"/>
              </a:rPr>
              <a:t> khoa </a:t>
            </a:r>
            <a:r>
              <a:rPr lang="en-US" sz="2400" b="1" kern="0" dirty="0" err="1">
                <a:solidFill>
                  <a:srgbClr val="0000FF"/>
                </a:solidFill>
                <a:latin typeface="Arial" panose="020B0604020202020204" pitchFamily="34" charset="0"/>
                <a:cs typeface="Arial" panose="020B0604020202020204" pitchFamily="34" charset="0"/>
              </a:rPr>
              <a:t>học</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vững</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chắc</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cho</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học</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thuyết</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giá</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trị</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thặng</a:t>
            </a:r>
            <a:r>
              <a:rPr lang="en-US" sz="2400" b="1" kern="0" dirty="0">
                <a:solidFill>
                  <a:srgbClr val="0000FF"/>
                </a:solidFill>
                <a:latin typeface="Arial" panose="020B0604020202020204" pitchFamily="34" charset="0"/>
                <a:cs typeface="Arial" panose="020B0604020202020204" pitchFamily="34" charset="0"/>
              </a:rPr>
              <a:t> </a:t>
            </a:r>
            <a:r>
              <a:rPr lang="en-US" sz="2400" b="1" kern="0" dirty="0" err="1">
                <a:solidFill>
                  <a:srgbClr val="0000FF"/>
                </a:solidFill>
                <a:latin typeface="Arial" panose="020B0604020202020204" pitchFamily="34" charset="0"/>
                <a:cs typeface="Arial" panose="020B0604020202020204" pitchFamily="34" charset="0"/>
              </a:rPr>
              <a:t>dư</a:t>
            </a:r>
            <a:r>
              <a:rPr lang="en-US" sz="2400" b="1" kern="0" dirty="0">
                <a:solidFill>
                  <a:srgbClr val="0000FF"/>
                </a:solidFill>
                <a:latin typeface="Arial" panose="020B0604020202020204" pitchFamily="34" charset="0"/>
                <a:cs typeface="Arial" panose="020B0604020202020204" pitchFamily="34" charset="0"/>
              </a:rPr>
              <a:t>.</a:t>
            </a:r>
            <a:endParaRPr lang="en-US" sz="2400" kern="0" dirty="0">
              <a:solidFill>
                <a:srgbClr val="0000FF"/>
              </a:solidFill>
              <a:latin typeface="Arial" panose="020B0604020202020204" pitchFamily="34" charset="0"/>
              <a:cs typeface="Arial" panose="020B0604020202020204" pitchFamily="34" charset="0"/>
            </a:endParaRPr>
          </a:p>
          <a:p>
            <a:pPr defTabSz="914400" eaLnBrk="0" fontAlgn="base" hangingPunct="0">
              <a:lnSpc>
                <a:spcPct val="90000"/>
              </a:lnSpc>
              <a:spcBef>
                <a:spcPct val="0"/>
              </a:spcBef>
              <a:spcAft>
                <a:spcPct val="0"/>
              </a:spcAft>
              <a:defRPr/>
            </a:pPr>
            <a:r>
              <a:rPr lang="en-US" kern="0" dirty="0" err="1">
                <a:solidFill>
                  <a:srgbClr val="000000"/>
                </a:solidFill>
                <a:latin typeface="Arial" panose="020B0604020202020204" pitchFamily="34" charset="0"/>
                <a:cs typeface="Arial" panose="020B0604020202020204" pitchFamily="34" charset="0"/>
              </a:rPr>
              <a:t>Giải</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thích</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nguồn</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gốc</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thực</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sự</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của</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giá</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trị</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thặng</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dư</a:t>
            </a:r>
            <a:endParaRPr lang="en-US" kern="0" dirty="0">
              <a:solidFill>
                <a:srgbClr val="000000"/>
              </a:solidFill>
              <a:latin typeface="Arial" panose="020B0604020202020204" pitchFamily="34" charset="0"/>
              <a:cs typeface="Arial" panose="020B0604020202020204" pitchFamily="34" charset="0"/>
            </a:endParaRPr>
          </a:p>
        </p:txBody>
      </p:sp>
      <p:pic>
        <p:nvPicPr>
          <p:cNvPr id="7" name="Picture 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997708667"/>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2"/>
          <p:cNvSpPr>
            <a:spLocks noChangeArrowheads="1"/>
          </p:cNvSpPr>
          <p:nvPr/>
        </p:nvSpPr>
        <p:spPr bwMode="auto">
          <a:xfrm>
            <a:off x="172649" y="1050175"/>
            <a:ext cx="11633981" cy="461665"/>
          </a:xfrm>
          <a:prstGeom prst="rect">
            <a:avLst/>
          </a:prstGeom>
          <a:solidFill>
            <a:schemeClr val="bg1"/>
          </a:solidFill>
          <a:ln>
            <a:noFill/>
          </a:ln>
        </p:spPr>
        <p:txBody>
          <a:bodyPr wrap="squar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2.2.1.3.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Lượng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trị</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các</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nhân</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tố</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ảnh</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hưởng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đến</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lượng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trị</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hàng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hoá</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endParaRPr>
          </a:p>
        </p:txBody>
      </p:sp>
      <p:sp>
        <p:nvSpPr>
          <p:cNvPr id="4" name="Rounded Rectangle 3"/>
          <p:cNvSpPr/>
          <p:nvPr/>
        </p:nvSpPr>
        <p:spPr>
          <a:xfrm>
            <a:off x="239151" y="2514600"/>
            <a:ext cx="3266049" cy="220980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sz="2400" b="1" dirty="0" err="1">
                <a:solidFill>
                  <a:srgbClr val="660033"/>
                </a:solidFill>
                <a:latin typeface="Arial" panose="020B0604020202020204" pitchFamily="34" charset="0"/>
                <a:cs typeface="Arial" panose="020B0604020202020204" pitchFamily="34" charset="0"/>
              </a:rPr>
              <a:t>Hàng</a:t>
            </a:r>
            <a:r>
              <a:rPr lang="en-US" sz="2400" b="1" dirty="0">
                <a:solidFill>
                  <a:srgbClr val="660033"/>
                </a:solidFill>
                <a:latin typeface="Arial" panose="020B0604020202020204" pitchFamily="34" charset="0"/>
                <a:cs typeface="Arial" panose="020B0604020202020204" pitchFamily="34" charset="0"/>
              </a:rPr>
              <a:t> </a:t>
            </a:r>
          </a:p>
          <a:p>
            <a:pPr algn="ctr" defTabSz="914400" eaLnBrk="0" fontAlgn="base" hangingPunct="0">
              <a:spcBef>
                <a:spcPct val="0"/>
              </a:spcBef>
              <a:spcAft>
                <a:spcPct val="0"/>
              </a:spcAft>
              <a:defRPr/>
            </a:pPr>
            <a:r>
              <a:rPr lang="en-US" sz="2400" b="1" dirty="0" err="1">
                <a:solidFill>
                  <a:srgbClr val="660033"/>
                </a:solidFill>
                <a:latin typeface="Arial" panose="020B0604020202020204" pitchFamily="34" charset="0"/>
                <a:cs typeface="Arial" panose="020B0604020202020204" pitchFamily="34" charset="0"/>
              </a:rPr>
              <a:t>hóa</a:t>
            </a:r>
            <a:endParaRPr lang="en-US" sz="2400" b="1" dirty="0">
              <a:solidFill>
                <a:srgbClr val="660033"/>
              </a:solidFill>
              <a:latin typeface="Arial" panose="020B0604020202020204" pitchFamily="34" charset="0"/>
              <a:cs typeface="Arial" panose="020B0604020202020204" pitchFamily="34" charset="0"/>
            </a:endParaRPr>
          </a:p>
        </p:txBody>
      </p:sp>
      <p:sp>
        <p:nvSpPr>
          <p:cNvPr id="5" name="Rounded Rectangle 4"/>
          <p:cNvSpPr/>
          <p:nvPr/>
        </p:nvSpPr>
        <p:spPr>
          <a:xfrm>
            <a:off x="3794684" y="1788516"/>
            <a:ext cx="1198098" cy="1101725"/>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sz="2200" dirty="0" err="1">
                <a:solidFill>
                  <a:srgbClr val="0033CC"/>
                </a:solidFill>
                <a:latin typeface="Arial" panose="020B0604020202020204" pitchFamily="34" charset="0"/>
                <a:cs typeface="Arial" panose="020B0604020202020204" pitchFamily="34" charset="0"/>
              </a:rPr>
              <a:t>Chất</a:t>
            </a:r>
            <a:endParaRPr lang="en-US" sz="2200" dirty="0">
              <a:solidFill>
                <a:srgbClr val="0033CC"/>
              </a:solidFill>
              <a:latin typeface="Arial" panose="020B0604020202020204" pitchFamily="34" charset="0"/>
              <a:cs typeface="Arial" panose="020B0604020202020204" pitchFamily="34" charset="0"/>
            </a:endParaRPr>
          </a:p>
        </p:txBody>
      </p:sp>
      <p:sp>
        <p:nvSpPr>
          <p:cNvPr id="6" name="Rounded Rectangle 5"/>
          <p:cNvSpPr/>
          <p:nvPr/>
        </p:nvSpPr>
        <p:spPr>
          <a:xfrm>
            <a:off x="3814763" y="4686300"/>
            <a:ext cx="1216860" cy="95250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sz="2200" dirty="0" err="1">
                <a:solidFill>
                  <a:srgbClr val="0033CC"/>
                </a:solidFill>
                <a:latin typeface="Arial" panose="020B0604020202020204" pitchFamily="34" charset="0"/>
                <a:cs typeface="Arial" panose="020B0604020202020204" pitchFamily="34" charset="0"/>
              </a:rPr>
              <a:t>Lượng</a:t>
            </a:r>
            <a:r>
              <a:rPr lang="en-US" sz="2200" dirty="0">
                <a:solidFill>
                  <a:srgbClr val="0033CC"/>
                </a:solidFill>
                <a:latin typeface="Arial" panose="020B0604020202020204" pitchFamily="34" charset="0"/>
                <a:cs typeface="Arial" panose="020B0604020202020204" pitchFamily="34" charset="0"/>
              </a:rPr>
              <a:t> </a:t>
            </a:r>
          </a:p>
        </p:txBody>
      </p:sp>
      <p:cxnSp>
        <p:nvCxnSpPr>
          <p:cNvPr id="8" name="Straight Connector 7"/>
          <p:cNvCxnSpPr>
            <a:endCxn id="5" idx="1"/>
          </p:cNvCxnSpPr>
          <p:nvPr/>
        </p:nvCxnSpPr>
        <p:spPr>
          <a:xfrm>
            <a:off x="2651684" y="2321916"/>
            <a:ext cx="1143000" cy="17463"/>
          </a:xfrm>
          <a:prstGeom prst="line">
            <a:avLst/>
          </a:prstGeom>
        </p:spPr>
        <p:style>
          <a:lnRef idx="1">
            <a:schemeClr val="dk1"/>
          </a:lnRef>
          <a:fillRef idx="0">
            <a:schemeClr val="dk1"/>
          </a:fillRef>
          <a:effectRef idx="0">
            <a:schemeClr val="dk1"/>
          </a:effectRef>
          <a:fontRef idx="minor">
            <a:schemeClr val="tx1"/>
          </a:fontRef>
        </p:style>
      </p:cxnSp>
      <p:cxnSp>
        <p:nvCxnSpPr>
          <p:cNvPr id="10" name="Straight Connector 9"/>
          <p:cNvCxnSpPr>
            <a:endCxn id="4" idx="0"/>
          </p:cNvCxnSpPr>
          <p:nvPr/>
        </p:nvCxnSpPr>
        <p:spPr>
          <a:xfrm flipH="1">
            <a:off x="1872176" y="2330647"/>
            <a:ext cx="794824" cy="183953"/>
          </a:xfrm>
          <a:prstGeom prst="line">
            <a:avLst/>
          </a:prstGeom>
        </p:spPr>
        <p:style>
          <a:lnRef idx="1">
            <a:schemeClr val="dk1"/>
          </a:lnRef>
          <a:fillRef idx="0">
            <a:schemeClr val="dk1"/>
          </a:fillRef>
          <a:effectRef idx="0">
            <a:schemeClr val="dk1"/>
          </a:effectRef>
          <a:fontRef idx="minor">
            <a:schemeClr val="tx1"/>
          </a:fontRef>
        </p:style>
      </p:cxnSp>
      <p:cxnSp>
        <p:nvCxnSpPr>
          <p:cNvPr id="13" name="Straight Connector 12"/>
          <p:cNvCxnSpPr>
            <a:stCxn id="4" idx="2"/>
          </p:cNvCxnSpPr>
          <p:nvPr/>
        </p:nvCxnSpPr>
        <p:spPr>
          <a:xfrm>
            <a:off x="1872176" y="4724400"/>
            <a:ext cx="794824" cy="533400"/>
          </a:xfrm>
          <a:prstGeom prst="line">
            <a:avLst/>
          </a:prstGeom>
        </p:spPr>
        <p:style>
          <a:lnRef idx="1">
            <a:schemeClr val="dk1"/>
          </a:lnRef>
          <a:fillRef idx="0">
            <a:schemeClr val="dk1"/>
          </a:fillRef>
          <a:effectRef idx="0">
            <a:schemeClr val="dk1"/>
          </a:effectRef>
          <a:fontRef idx="minor">
            <a:schemeClr val="tx1"/>
          </a:fontRef>
        </p:style>
      </p:cxnSp>
      <p:cxnSp>
        <p:nvCxnSpPr>
          <p:cNvPr id="15" name="Straight Connector 14"/>
          <p:cNvCxnSpPr/>
          <p:nvPr/>
        </p:nvCxnSpPr>
        <p:spPr>
          <a:xfrm>
            <a:off x="2667000" y="5257800"/>
            <a:ext cx="1143000" cy="0"/>
          </a:xfrm>
          <a:prstGeom prst="line">
            <a:avLst/>
          </a:prstGeom>
        </p:spPr>
        <p:style>
          <a:lnRef idx="1">
            <a:schemeClr val="dk1"/>
          </a:lnRef>
          <a:fillRef idx="0">
            <a:schemeClr val="dk1"/>
          </a:fillRef>
          <a:effectRef idx="0">
            <a:schemeClr val="dk1"/>
          </a:effectRef>
          <a:fontRef idx="minor">
            <a:schemeClr val="tx1"/>
          </a:fontRef>
        </p:style>
      </p:cxnSp>
      <p:sp>
        <p:nvSpPr>
          <p:cNvPr id="17" name="Rounded Rectangle 16"/>
          <p:cNvSpPr/>
          <p:nvPr/>
        </p:nvSpPr>
        <p:spPr>
          <a:xfrm>
            <a:off x="5580186" y="1788516"/>
            <a:ext cx="1805354" cy="1101725"/>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FFFFFF"/>
              </a:solidFill>
              <a:latin typeface="Arial" panose="020B0604020202020204" pitchFamily="34" charset="0"/>
              <a:cs typeface="Arial" panose="020B0604020202020204" pitchFamily="34" charset="0"/>
            </a:endParaRPr>
          </a:p>
        </p:txBody>
      </p:sp>
      <p:cxnSp>
        <p:nvCxnSpPr>
          <p:cNvPr id="19" name="Straight Arrow Connector 18"/>
          <p:cNvCxnSpPr>
            <a:stCxn id="5" idx="3"/>
            <a:endCxn id="17" idx="1"/>
          </p:cNvCxnSpPr>
          <p:nvPr/>
        </p:nvCxnSpPr>
        <p:spPr>
          <a:xfrm>
            <a:off x="4992782" y="2339379"/>
            <a:ext cx="587404"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308" name="Rectangle 19"/>
          <p:cNvSpPr>
            <a:spLocks noChangeArrowheads="1"/>
          </p:cNvSpPr>
          <p:nvPr/>
        </p:nvSpPr>
        <p:spPr bwMode="auto">
          <a:xfrm>
            <a:off x="5719092" y="1788516"/>
            <a:ext cx="1527540" cy="769441"/>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dirty="0">
                <a:solidFill>
                  <a:schemeClr val="tx2"/>
                </a:solidFill>
                <a:latin typeface="Arial" panose="020B0604020202020204" pitchFamily="34" charset="0"/>
                <a:ea typeface="Times New Roman" panose="02020603050405020304" pitchFamily="18" charset="0"/>
                <a:cs typeface="Arial" panose="020B0604020202020204" pitchFamily="34" charset="0"/>
              </a:rPr>
              <a:t>Lao </a:t>
            </a:r>
            <a:r>
              <a:rPr lang="en-US" sz="2200" dirty="0" err="1">
                <a:solidFill>
                  <a:schemeClr val="tx2"/>
                </a:solidFill>
                <a:latin typeface="Arial" panose="020B0604020202020204" pitchFamily="34" charset="0"/>
                <a:ea typeface="Times New Roman" panose="02020603050405020304" pitchFamily="18" charset="0"/>
                <a:cs typeface="Arial" panose="020B0604020202020204" pitchFamily="34" charset="0"/>
              </a:rPr>
              <a:t>động</a:t>
            </a:r>
            <a:r>
              <a:rPr lang="en-US" sz="2200" dirty="0">
                <a:solidFill>
                  <a:schemeClr val="tx2"/>
                </a:solidFill>
                <a:latin typeface="Arial" panose="020B0604020202020204" pitchFamily="34" charset="0"/>
                <a:ea typeface="Times New Roman" panose="02020603050405020304" pitchFamily="18" charset="0"/>
                <a:cs typeface="Arial" panose="020B0604020202020204" pitchFamily="34" charset="0"/>
              </a:rPr>
              <a:t> </a:t>
            </a:r>
          </a:p>
          <a:p>
            <a:pPr algn="ctr" defTabSz="914400" eaLnBrk="0" fontAlgn="base" hangingPunct="0">
              <a:lnSpc>
                <a:spcPct val="100000"/>
              </a:lnSpc>
              <a:spcBef>
                <a:spcPct val="0"/>
              </a:spcBef>
              <a:spcAft>
                <a:spcPct val="0"/>
              </a:spcAft>
              <a:buNone/>
            </a:pPr>
            <a:r>
              <a:rPr lang="en-US" sz="2200" dirty="0" err="1">
                <a:solidFill>
                  <a:schemeClr val="tx2"/>
                </a:solidFill>
                <a:latin typeface="Arial" panose="020B0604020202020204" pitchFamily="34" charset="0"/>
                <a:ea typeface="Times New Roman" panose="02020603050405020304" pitchFamily="18" charset="0"/>
                <a:cs typeface="Arial" panose="020B0604020202020204" pitchFamily="34" charset="0"/>
              </a:rPr>
              <a:t>hao</a:t>
            </a:r>
            <a:r>
              <a:rPr lang="en-US" sz="2200" dirty="0">
                <a:solidFill>
                  <a:schemeClr val="tx2"/>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chemeClr val="tx2"/>
                </a:solidFill>
                <a:latin typeface="Arial" panose="020B0604020202020204" pitchFamily="34" charset="0"/>
                <a:ea typeface="Times New Roman" panose="02020603050405020304" pitchFamily="18" charset="0"/>
                <a:cs typeface="Arial" panose="020B0604020202020204" pitchFamily="34" charset="0"/>
              </a:rPr>
              <a:t>phí</a:t>
            </a:r>
            <a:endParaRPr lang="en-US" sz="2200" dirty="0">
              <a:solidFill>
                <a:schemeClr val="tx2"/>
              </a:solidFill>
              <a:latin typeface="Arial" panose="020B0604020202020204" pitchFamily="34" charset="0"/>
              <a:ea typeface="Times New Roman" panose="02020603050405020304" pitchFamily="18" charset="0"/>
              <a:cs typeface="Arial" panose="020B0604020202020204" pitchFamily="34" charset="0"/>
            </a:endParaRPr>
          </a:p>
        </p:txBody>
      </p:sp>
      <p:sp>
        <p:nvSpPr>
          <p:cNvPr id="21" name="Rounded Rectangle 20"/>
          <p:cNvSpPr/>
          <p:nvPr/>
        </p:nvSpPr>
        <p:spPr>
          <a:xfrm>
            <a:off x="5719092" y="4686300"/>
            <a:ext cx="1666447" cy="1101725"/>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dirty="0">
              <a:solidFill>
                <a:srgbClr val="FFFFFF"/>
              </a:solidFill>
              <a:latin typeface="Arial" panose="020B0604020202020204" pitchFamily="34" charset="0"/>
              <a:cs typeface="Arial" panose="020B0604020202020204" pitchFamily="34" charset="0"/>
            </a:endParaRPr>
          </a:p>
        </p:txBody>
      </p:sp>
      <p:cxnSp>
        <p:nvCxnSpPr>
          <p:cNvPr id="22" name="Straight Arrow Connector 21"/>
          <p:cNvCxnSpPr>
            <a:endCxn id="21" idx="1"/>
          </p:cNvCxnSpPr>
          <p:nvPr/>
        </p:nvCxnSpPr>
        <p:spPr>
          <a:xfrm flipV="1">
            <a:off x="5008098" y="5237163"/>
            <a:ext cx="710994" cy="305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311" name="Rectangle 22"/>
          <p:cNvSpPr>
            <a:spLocks noChangeArrowheads="1"/>
          </p:cNvSpPr>
          <p:nvPr/>
        </p:nvSpPr>
        <p:spPr bwMode="auto">
          <a:xfrm>
            <a:off x="5498390" y="4857571"/>
            <a:ext cx="1816342" cy="759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000" dirty="0" err="1">
                <a:solidFill>
                  <a:schemeClr val="tx2"/>
                </a:solidFill>
                <a:latin typeface="Arial" panose="020B0604020202020204" pitchFamily="34" charset="0"/>
                <a:ea typeface="Times New Roman" panose="02020603050405020304" pitchFamily="18" charset="0"/>
                <a:cs typeface="Arial" panose="020B0604020202020204" pitchFamily="34" charset="0"/>
              </a:rPr>
              <a:t>Thời</a:t>
            </a:r>
            <a:r>
              <a:rPr lang="en-US" sz="2000" dirty="0">
                <a:solidFill>
                  <a:schemeClr val="tx2"/>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tx2"/>
                </a:solidFill>
                <a:latin typeface="Arial" panose="020B0604020202020204" pitchFamily="34" charset="0"/>
                <a:ea typeface="Times New Roman" panose="02020603050405020304" pitchFamily="18" charset="0"/>
                <a:cs typeface="Arial" panose="020B0604020202020204" pitchFamily="34" charset="0"/>
              </a:rPr>
              <a:t>gian</a:t>
            </a:r>
            <a:endParaRPr lang="en-US" sz="2000" dirty="0">
              <a:solidFill>
                <a:schemeClr val="tx2"/>
              </a:solidFill>
              <a:latin typeface="Arial" panose="020B0604020202020204" pitchFamily="34" charset="0"/>
              <a:ea typeface="Times New Roman" panose="02020603050405020304" pitchFamily="18" charset="0"/>
              <a:cs typeface="Arial" panose="020B0604020202020204" pitchFamily="34" charset="0"/>
            </a:endParaRPr>
          </a:p>
          <a:p>
            <a:pPr algn="ctr" defTabSz="914400" eaLnBrk="0" fontAlgn="base" hangingPunct="0">
              <a:lnSpc>
                <a:spcPct val="100000"/>
              </a:lnSpc>
              <a:spcBef>
                <a:spcPts val="200"/>
              </a:spcBef>
              <a:spcAft>
                <a:spcPts val="200"/>
              </a:spcAft>
              <a:buNone/>
            </a:pPr>
            <a:r>
              <a:rPr lang="en-US" sz="2000" dirty="0">
                <a:solidFill>
                  <a:schemeClr val="tx2"/>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tx2"/>
                </a:solidFill>
                <a:latin typeface="Arial" panose="020B0604020202020204" pitchFamily="34" charset="0"/>
                <a:ea typeface="Times New Roman" panose="02020603050405020304" pitchFamily="18" charset="0"/>
                <a:cs typeface="Arial" panose="020B0604020202020204" pitchFamily="34" charset="0"/>
              </a:rPr>
              <a:t>lao</a:t>
            </a:r>
            <a:r>
              <a:rPr lang="en-US" sz="2000" dirty="0">
                <a:solidFill>
                  <a:schemeClr val="tx2"/>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tx2"/>
                </a:solidFill>
                <a:latin typeface="Arial" panose="020B0604020202020204" pitchFamily="34" charset="0"/>
                <a:ea typeface="Times New Roman" panose="02020603050405020304" pitchFamily="18" charset="0"/>
                <a:cs typeface="Arial" panose="020B0604020202020204" pitchFamily="34" charset="0"/>
              </a:rPr>
              <a:t>động</a:t>
            </a:r>
            <a:r>
              <a:rPr lang="en-US" sz="2000" dirty="0">
                <a:solidFill>
                  <a:schemeClr val="tx2"/>
                </a:solidFill>
                <a:latin typeface="Arial" panose="020B0604020202020204" pitchFamily="34" charset="0"/>
                <a:ea typeface="Times New Roman" panose="02020603050405020304" pitchFamily="18" charset="0"/>
                <a:cs typeface="Arial" panose="020B0604020202020204" pitchFamily="34" charset="0"/>
              </a:rPr>
              <a:t> </a:t>
            </a:r>
          </a:p>
        </p:txBody>
      </p:sp>
      <p:sp>
        <p:nvSpPr>
          <p:cNvPr id="2" name="Rectangle 1"/>
          <p:cNvSpPr/>
          <p:nvPr/>
        </p:nvSpPr>
        <p:spPr>
          <a:xfrm>
            <a:off x="124071" y="1788516"/>
            <a:ext cx="3419526" cy="400110"/>
          </a:xfrm>
          <a:prstGeom prst="rect">
            <a:avLst/>
          </a:prstGeom>
          <a:solidFill>
            <a:schemeClr val="bg1"/>
          </a:solidFill>
          <a:ln>
            <a:solidFill>
              <a:schemeClr val="tx1"/>
            </a:solidFill>
          </a:ln>
        </p:spPr>
        <p:txBody>
          <a:bodyPr wrap="none">
            <a:spAutoFit/>
          </a:bodyPr>
          <a:lstStyle/>
          <a:p>
            <a:pPr marL="342900" indent="-342900">
              <a:buFont typeface="Wingdings" panose="05000000000000000000" pitchFamily="2" charset="2"/>
              <a:buChar char="q"/>
            </a:pPr>
            <a:r>
              <a:rPr lang="vi-VN" sz="2000" b="1" dirty="0">
                <a:solidFill>
                  <a:srgbClr val="C00000"/>
                </a:solidFill>
                <a:latin typeface="Arial" panose="020B0604020202020204" pitchFamily="34" charset="0"/>
                <a:cs typeface="Arial" panose="020B0604020202020204" pitchFamily="34" charset="0"/>
              </a:rPr>
              <a:t>Lượng giá trị h</a:t>
            </a:r>
            <a:r>
              <a:rPr lang="en-US" sz="2000" b="1" dirty="0">
                <a:solidFill>
                  <a:srgbClr val="C00000"/>
                </a:solidFill>
                <a:latin typeface="Arial" panose="020B0604020202020204" pitchFamily="34" charset="0"/>
                <a:cs typeface="Arial" panose="020B0604020202020204" pitchFamily="34" charset="0"/>
              </a:rPr>
              <a:t>à</a:t>
            </a:r>
            <a:r>
              <a:rPr lang="vi-VN" sz="2000" b="1" dirty="0">
                <a:solidFill>
                  <a:srgbClr val="C00000"/>
                </a:solidFill>
                <a:latin typeface="Arial" panose="020B0604020202020204" pitchFamily="34" charset="0"/>
                <a:cs typeface="Arial" panose="020B0604020202020204" pitchFamily="34" charset="0"/>
              </a:rPr>
              <a:t>ng</a:t>
            </a:r>
            <a:r>
              <a:rPr lang="en-US" sz="2000" b="1" dirty="0">
                <a:solidFill>
                  <a:srgbClr val="C00000"/>
                </a:solidFill>
                <a:latin typeface="Arial" panose="020B0604020202020204" pitchFamily="34" charset="0"/>
                <a:cs typeface="Arial" panose="020B0604020202020204" pitchFamily="34" charset="0"/>
              </a:rPr>
              <a:t> </a:t>
            </a:r>
            <a:r>
              <a:rPr lang="vi-VN" sz="2000" b="1" dirty="0">
                <a:solidFill>
                  <a:srgbClr val="C00000"/>
                </a:solidFill>
                <a:latin typeface="Arial" panose="020B0604020202020204" pitchFamily="34" charset="0"/>
                <a:cs typeface="Arial" panose="020B0604020202020204" pitchFamily="34" charset="0"/>
              </a:rPr>
              <a:t>hóa </a:t>
            </a:r>
            <a:endParaRPr lang="en-US" sz="2000" dirty="0"/>
          </a:p>
        </p:txBody>
      </p:sp>
      <p:pic>
        <p:nvPicPr>
          <p:cNvPr id="3074" name="Picture 2" descr="Người Lao động Chăm Chỉ Trên Trang Web Ngày Lao động Hình ảnh | Định dạng  hình ảnh PSD 401063898| vn.lovepik.com"/>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58436" y="1786312"/>
            <a:ext cx="2372956" cy="1228727"/>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Đồng Hồ Khuôn Mặt Hẹn Giờ - Miễn Phí vector hình ảnh trên Pixabay"/>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41810" y="4532604"/>
            <a:ext cx="2328713" cy="1409115"/>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Xe Gắn Máy Hình ảnh | Định dạng hình ảnh PNG 400237235| vn.lovepik.com"/>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18394" y="2836219"/>
            <a:ext cx="1661792" cy="1563387"/>
          </a:xfrm>
          <a:prstGeom prst="rect">
            <a:avLst/>
          </a:prstGeom>
          <a:noFill/>
          <a:extLst>
            <a:ext uri="{909E8E84-426E-40DD-AFC4-6F175D3DCCD1}">
              <a14:hiddenFill xmlns:a14="http://schemas.microsoft.com/office/drawing/2010/main">
                <a:solidFill>
                  <a:srgbClr val="FFFFFF"/>
                </a:solidFill>
              </a14:hiddenFill>
            </a:ext>
          </a:extLst>
        </p:spPr>
      </p:pic>
      <p:pic>
        <p:nvPicPr>
          <p:cNvPr id="3080" name="Picture 8" descr="Hình ảnh Cô Gái Xe đạp, Thưa Bà, Cô Gái, Xe miễn phí tải tập tin PNG  PSDComment và Vecto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947511" y="2977461"/>
            <a:ext cx="1400412" cy="1600134"/>
          </a:xfrm>
          <a:prstGeom prst="rect">
            <a:avLst/>
          </a:prstGeom>
          <a:noFill/>
          <a:extLst>
            <a:ext uri="{909E8E84-426E-40DD-AFC4-6F175D3DCCD1}">
              <a14:hiddenFill xmlns:a14="http://schemas.microsoft.com/office/drawing/2010/main">
                <a:solidFill>
                  <a:srgbClr val="FFFFFF"/>
                </a:solidFill>
              </a14:hiddenFill>
            </a:ext>
          </a:extLst>
        </p:spPr>
      </p:pic>
      <p:pic>
        <p:nvPicPr>
          <p:cNvPr id="3082" name="Picture 10" descr="Vùi một nắm tỏi dưới thùng gạo, bạn sẽ thấy điều kỳ diệu xảy ra"/>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220467" y="2799471"/>
            <a:ext cx="1652665" cy="1600135"/>
          </a:xfrm>
          <a:prstGeom prst="rect">
            <a:avLst/>
          </a:prstGeom>
          <a:noFill/>
          <a:extLst>
            <a:ext uri="{909E8E84-426E-40DD-AFC4-6F175D3DCCD1}">
              <a14:hiddenFill xmlns:a14="http://schemas.microsoft.com/office/drawing/2010/main">
                <a:solidFill>
                  <a:srgbClr val="FFFFFF"/>
                </a:solidFill>
              </a14:hiddenFill>
            </a:ext>
          </a:extLst>
        </p:spPr>
      </p:pic>
      <p:sp>
        <p:nvSpPr>
          <p:cNvPr id="36" name="Half Frame 35"/>
          <p:cNvSpPr/>
          <p:nvPr/>
        </p:nvSpPr>
        <p:spPr bwMode="auto">
          <a:xfrm rot="8943702">
            <a:off x="8450926" y="3457101"/>
            <a:ext cx="823440" cy="907266"/>
          </a:xfrm>
          <a:prstGeom prst="halfFrame">
            <a:avLst/>
          </a:prstGeom>
          <a:solidFill>
            <a:srgbClr val="663300"/>
          </a:solidFill>
          <a:ln w="9525" cap="flat" cmpd="sng" algn="ctr">
            <a:solidFill>
              <a:srgbClr val="663300"/>
            </a:solidFill>
            <a:prstDash val="solid"/>
            <a:round/>
            <a:headEnd type="none" w="med" len="med"/>
            <a:tailEnd type="none" w="med" len="med"/>
          </a:ln>
          <a:effectLst/>
        </p:spPr>
        <p:txBody>
          <a:bodyPr/>
          <a:lstStyle/>
          <a:p>
            <a:pPr>
              <a:defRPr/>
            </a:pPr>
            <a:endParaRPr lang="en-US">
              <a:latin typeface="Times New Roman" panose="02020603050405020304" pitchFamily="18" charset="0"/>
              <a:cs typeface="Times New Roman" panose="02020603050405020304" pitchFamily="18" charset="0"/>
            </a:endParaRPr>
          </a:p>
        </p:txBody>
      </p:sp>
      <p:sp>
        <p:nvSpPr>
          <p:cNvPr id="37" name="Half Frame 36"/>
          <p:cNvSpPr/>
          <p:nvPr/>
        </p:nvSpPr>
        <p:spPr bwMode="auto">
          <a:xfrm rot="8943702">
            <a:off x="5780619" y="3345211"/>
            <a:ext cx="823440" cy="907266"/>
          </a:xfrm>
          <a:prstGeom prst="halfFrame">
            <a:avLst/>
          </a:prstGeom>
          <a:solidFill>
            <a:srgbClr val="663300"/>
          </a:solidFill>
          <a:ln w="9525" cap="flat" cmpd="sng" algn="ctr">
            <a:solidFill>
              <a:srgbClr val="663300"/>
            </a:solidFill>
            <a:prstDash val="solid"/>
            <a:round/>
            <a:headEnd type="none" w="med" len="med"/>
            <a:tailEnd type="none" w="med" len="med"/>
          </a:ln>
          <a:effectLst/>
        </p:spPr>
        <p:txBody>
          <a:bodyPr/>
          <a:lstStyle/>
          <a:p>
            <a:pPr>
              <a:defRPr/>
            </a:pPr>
            <a:endParaRPr lang="en-US" dirty="0">
              <a:latin typeface="Times New Roman" panose="02020603050405020304" pitchFamily="18" charset="0"/>
              <a:cs typeface="Times New Roman" panose="02020603050405020304" pitchFamily="18" charset="0"/>
            </a:endParaRPr>
          </a:p>
        </p:txBody>
      </p:sp>
      <p:pic>
        <p:nvPicPr>
          <p:cNvPr id="30" name="Picture 29"/>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88883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5298"/>
                                        </p:tgtEl>
                                        <p:attrNameLst>
                                          <p:attrName>style.visibility</p:attrName>
                                        </p:attrNameLst>
                                      </p:cBhvr>
                                      <p:to>
                                        <p:strVal val="visible"/>
                                      </p:to>
                                    </p:set>
                                    <p:anim calcmode="lin" valueType="num">
                                      <p:cBhvr>
                                        <p:cTn id="7" dur="1000" fill="hold"/>
                                        <p:tgtEl>
                                          <p:spTgt spid="55298"/>
                                        </p:tgtEl>
                                        <p:attrNameLst>
                                          <p:attrName>ppt_w</p:attrName>
                                        </p:attrNameLst>
                                      </p:cBhvr>
                                      <p:tavLst>
                                        <p:tav tm="0">
                                          <p:val>
                                            <p:fltVal val="0"/>
                                          </p:val>
                                        </p:tav>
                                        <p:tav tm="100000">
                                          <p:val>
                                            <p:strVal val="#ppt_w"/>
                                          </p:val>
                                        </p:tav>
                                      </p:tavLst>
                                    </p:anim>
                                    <p:anim calcmode="lin" valueType="num">
                                      <p:cBhvr>
                                        <p:cTn id="8" dur="1000" fill="hold"/>
                                        <p:tgtEl>
                                          <p:spTgt spid="55298"/>
                                        </p:tgtEl>
                                        <p:attrNameLst>
                                          <p:attrName>ppt_h</p:attrName>
                                        </p:attrNameLst>
                                      </p:cBhvr>
                                      <p:tavLst>
                                        <p:tav tm="0">
                                          <p:val>
                                            <p:fltVal val="0"/>
                                          </p:val>
                                        </p:tav>
                                        <p:tav tm="100000">
                                          <p:val>
                                            <p:strVal val="#ppt_h"/>
                                          </p:val>
                                        </p:tav>
                                      </p:tavLst>
                                    </p:anim>
                                    <p:anim calcmode="lin" valueType="num">
                                      <p:cBhvr>
                                        <p:cTn id="9" dur="1000" fill="hold"/>
                                        <p:tgtEl>
                                          <p:spTgt spid="55298"/>
                                        </p:tgtEl>
                                        <p:attrNameLst>
                                          <p:attrName>style.rotation</p:attrName>
                                        </p:attrNameLst>
                                      </p:cBhvr>
                                      <p:tavLst>
                                        <p:tav tm="0">
                                          <p:val>
                                            <p:fltVal val="90"/>
                                          </p:val>
                                        </p:tav>
                                        <p:tav tm="100000">
                                          <p:val>
                                            <p:fltVal val="0"/>
                                          </p:val>
                                        </p:tav>
                                      </p:tavLst>
                                    </p:anim>
                                    <p:animEffect transition="in" filter="fade">
                                      <p:cBhvr>
                                        <p:cTn id="10" dur="1000"/>
                                        <p:tgtEl>
                                          <p:spTgt spid="55298"/>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circle(in)">
                                      <p:cBhvr>
                                        <p:cTn id="15" dur="2000"/>
                                        <p:tgtEl>
                                          <p:spTgt spid="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down)">
                                      <p:cBhvr>
                                        <p:cTn id="20" dur="500"/>
                                        <p:tgtEl>
                                          <p:spTgt spid="4"/>
                                        </p:tgtEl>
                                      </p:cBhvr>
                                    </p:animEffect>
                                  </p:childTnLst>
                                </p:cTn>
                              </p:par>
                              <p:par>
                                <p:cTn id="21" presetID="22" presetClass="entr" presetSubtype="4"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down)">
                                      <p:cBhvr>
                                        <p:cTn id="23" dur="500"/>
                                        <p:tgtEl>
                                          <p:spTgt spid="5"/>
                                        </p:tgtEl>
                                      </p:cBhvr>
                                    </p:animEffect>
                                  </p:childTnLst>
                                </p:cTn>
                              </p:par>
                              <p:par>
                                <p:cTn id="24" presetID="22" presetClass="entr" presetSubtype="4" fill="hold" grpId="0" nodeType="with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wipe(down)">
                                      <p:cBhvr>
                                        <p:cTn id="26" dur="500"/>
                                        <p:tgtEl>
                                          <p:spTgt spid="6"/>
                                        </p:tgtEl>
                                      </p:cBhvr>
                                    </p:animEffect>
                                  </p:childTnLst>
                                </p:cTn>
                              </p:par>
                              <p:par>
                                <p:cTn id="27" presetID="22" presetClass="entr" presetSubtype="4" fill="hold" nodeType="with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wipe(down)">
                                      <p:cBhvr>
                                        <p:cTn id="29" dur="500"/>
                                        <p:tgtEl>
                                          <p:spTgt spid="8"/>
                                        </p:tgtEl>
                                      </p:cBhvr>
                                    </p:animEffect>
                                  </p:childTnLst>
                                </p:cTn>
                              </p:par>
                              <p:par>
                                <p:cTn id="30" presetID="22" presetClass="entr" presetSubtype="4" fill="hold" nodeType="with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down)">
                                      <p:cBhvr>
                                        <p:cTn id="32" dur="500"/>
                                        <p:tgtEl>
                                          <p:spTgt spid="10"/>
                                        </p:tgtEl>
                                      </p:cBhvr>
                                    </p:animEffect>
                                  </p:childTnLst>
                                </p:cTn>
                              </p:par>
                              <p:par>
                                <p:cTn id="33" presetID="22" presetClass="entr" presetSubtype="4" fill="hold"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wipe(down)">
                                      <p:cBhvr>
                                        <p:cTn id="35" dur="500"/>
                                        <p:tgtEl>
                                          <p:spTgt spid="13"/>
                                        </p:tgtEl>
                                      </p:cBhvr>
                                    </p:animEffect>
                                  </p:childTnLst>
                                </p:cTn>
                              </p:par>
                              <p:par>
                                <p:cTn id="36" presetID="22" presetClass="entr" presetSubtype="4" fill="hold" nodeType="with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wipe(down)">
                                      <p:cBhvr>
                                        <p:cTn id="38" dur="500"/>
                                        <p:tgtEl>
                                          <p:spTgt spid="15"/>
                                        </p:tgtEl>
                                      </p:cBhvr>
                                    </p:animEffect>
                                  </p:childTnLst>
                                </p:cTn>
                              </p:par>
                              <p:par>
                                <p:cTn id="39" presetID="22" presetClass="entr" presetSubtype="4" fill="hold" grpId="0" nodeType="with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wipe(down)">
                                      <p:cBhvr>
                                        <p:cTn id="41" dur="500"/>
                                        <p:tgtEl>
                                          <p:spTgt spid="17"/>
                                        </p:tgtEl>
                                      </p:cBhvr>
                                    </p:animEffect>
                                  </p:childTnLst>
                                </p:cTn>
                              </p:par>
                              <p:par>
                                <p:cTn id="42" presetID="22" presetClass="entr" presetSubtype="4" fill="hold" nodeType="withEffect">
                                  <p:stCondLst>
                                    <p:cond delay="0"/>
                                  </p:stCondLst>
                                  <p:childTnLst>
                                    <p:set>
                                      <p:cBhvr>
                                        <p:cTn id="43" dur="1" fill="hold">
                                          <p:stCondLst>
                                            <p:cond delay="0"/>
                                          </p:stCondLst>
                                        </p:cTn>
                                        <p:tgtEl>
                                          <p:spTgt spid="19"/>
                                        </p:tgtEl>
                                        <p:attrNameLst>
                                          <p:attrName>style.visibility</p:attrName>
                                        </p:attrNameLst>
                                      </p:cBhvr>
                                      <p:to>
                                        <p:strVal val="visible"/>
                                      </p:to>
                                    </p:set>
                                    <p:animEffect transition="in" filter="wipe(down)">
                                      <p:cBhvr>
                                        <p:cTn id="44" dur="500"/>
                                        <p:tgtEl>
                                          <p:spTgt spid="19"/>
                                        </p:tgtEl>
                                      </p:cBhvr>
                                    </p:animEffect>
                                  </p:childTnLst>
                                </p:cTn>
                              </p:par>
                              <p:par>
                                <p:cTn id="45" presetID="22" presetClass="entr" presetSubtype="4" fill="hold" grpId="0" nodeType="withEffect">
                                  <p:stCondLst>
                                    <p:cond delay="0"/>
                                  </p:stCondLst>
                                  <p:childTnLst>
                                    <p:set>
                                      <p:cBhvr>
                                        <p:cTn id="46" dur="1" fill="hold">
                                          <p:stCondLst>
                                            <p:cond delay="0"/>
                                          </p:stCondLst>
                                        </p:cTn>
                                        <p:tgtEl>
                                          <p:spTgt spid="55308"/>
                                        </p:tgtEl>
                                        <p:attrNameLst>
                                          <p:attrName>style.visibility</p:attrName>
                                        </p:attrNameLst>
                                      </p:cBhvr>
                                      <p:to>
                                        <p:strVal val="visible"/>
                                      </p:to>
                                    </p:set>
                                    <p:animEffect transition="in" filter="wipe(down)">
                                      <p:cBhvr>
                                        <p:cTn id="47" dur="500"/>
                                        <p:tgtEl>
                                          <p:spTgt spid="55308"/>
                                        </p:tgtEl>
                                      </p:cBhvr>
                                    </p:animEffect>
                                  </p:childTnLst>
                                </p:cTn>
                              </p:par>
                              <p:par>
                                <p:cTn id="48" presetID="22" presetClass="entr" presetSubtype="4" fill="hold" grpId="0" nodeType="withEffect">
                                  <p:stCondLst>
                                    <p:cond delay="0"/>
                                  </p:stCondLst>
                                  <p:childTnLst>
                                    <p:set>
                                      <p:cBhvr>
                                        <p:cTn id="49" dur="1" fill="hold">
                                          <p:stCondLst>
                                            <p:cond delay="0"/>
                                          </p:stCondLst>
                                        </p:cTn>
                                        <p:tgtEl>
                                          <p:spTgt spid="21"/>
                                        </p:tgtEl>
                                        <p:attrNameLst>
                                          <p:attrName>style.visibility</p:attrName>
                                        </p:attrNameLst>
                                      </p:cBhvr>
                                      <p:to>
                                        <p:strVal val="visible"/>
                                      </p:to>
                                    </p:set>
                                    <p:animEffect transition="in" filter="wipe(down)">
                                      <p:cBhvr>
                                        <p:cTn id="50" dur="500"/>
                                        <p:tgtEl>
                                          <p:spTgt spid="21"/>
                                        </p:tgtEl>
                                      </p:cBhvr>
                                    </p:animEffect>
                                  </p:childTnLst>
                                </p:cTn>
                              </p:par>
                              <p:par>
                                <p:cTn id="51" presetID="22" presetClass="entr" presetSubtype="4" fill="hold" nodeType="withEffect">
                                  <p:stCondLst>
                                    <p:cond delay="0"/>
                                  </p:stCondLst>
                                  <p:childTnLst>
                                    <p:set>
                                      <p:cBhvr>
                                        <p:cTn id="52" dur="1" fill="hold">
                                          <p:stCondLst>
                                            <p:cond delay="0"/>
                                          </p:stCondLst>
                                        </p:cTn>
                                        <p:tgtEl>
                                          <p:spTgt spid="22"/>
                                        </p:tgtEl>
                                        <p:attrNameLst>
                                          <p:attrName>style.visibility</p:attrName>
                                        </p:attrNameLst>
                                      </p:cBhvr>
                                      <p:to>
                                        <p:strVal val="visible"/>
                                      </p:to>
                                    </p:set>
                                    <p:animEffect transition="in" filter="wipe(down)">
                                      <p:cBhvr>
                                        <p:cTn id="53" dur="500"/>
                                        <p:tgtEl>
                                          <p:spTgt spid="22"/>
                                        </p:tgtEl>
                                      </p:cBhvr>
                                    </p:animEffect>
                                  </p:childTnLst>
                                </p:cTn>
                              </p:par>
                              <p:par>
                                <p:cTn id="54" presetID="22" presetClass="entr" presetSubtype="4" fill="hold" grpId="0" nodeType="withEffect">
                                  <p:stCondLst>
                                    <p:cond delay="0"/>
                                  </p:stCondLst>
                                  <p:childTnLst>
                                    <p:set>
                                      <p:cBhvr>
                                        <p:cTn id="55" dur="1" fill="hold">
                                          <p:stCondLst>
                                            <p:cond delay="0"/>
                                          </p:stCondLst>
                                        </p:cTn>
                                        <p:tgtEl>
                                          <p:spTgt spid="55311"/>
                                        </p:tgtEl>
                                        <p:attrNameLst>
                                          <p:attrName>style.visibility</p:attrName>
                                        </p:attrNameLst>
                                      </p:cBhvr>
                                      <p:to>
                                        <p:strVal val="visible"/>
                                      </p:to>
                                    </p:set>
                                    <p:animEffect transition="in" filter="wipe(down)">
                                      <p:cBhvr>
                                        <p:cTn id="56" dur="500"/>
                                        <p:tgtEl>
                                          <p:spTgt spid="55311"/>
                                        </p:tgtEl>
                                      </p:cBhvr>
                                    </p:animEffect>
                                  </p:childTnLst>
                                </p:cTn>
                              </p:par>
                              <p:par>
                                <p:cTn id="57" presetID="22" presetClass="entr" presetSubtype="4" fill="hold" nodeType="withEffect">
                                  <p:stCondLst>
                                    <p:cond delay="0"/>
                                  </p:stCondLst>
                                  <p:childTnLst>
                                    <p:set>
                                      <p:cBhvr>
                                        <p:cTn id="58" dur="1" fill="hold">
                                          <p:stCondLst>
                                            <p:cond delay="0"/>
                                          </p:stCondLst>
                                        </p:cTn>
                                        <p:tgtEl>
                                          <p:spTgt spid="3074"/>
                                        </p:tgtEl>
                                        <p:attrNameLst>
                                          <p:attrName>style.visibility</p:attrName>
                                        </p:attrNameLst>
                                      </p:cBhvr>
                                      <p:to>
                                        <p:strVal val="visible"/>
                                      </p:to>
                                    </p:set>
                                    <p:animEffect transition="in" filter="wipe(down)">
                                      <p:cBhvr>
                                        <p:cTn id="59" dur="500"/>
                                        <p:tgtEl>
                                          <p:spTgt spid="3074"/>
                                        </p:tgtEl>
                                      </p:cBhvr>
                                    </p:animEffect>
                                  </p:childTnLst>
                                </p:cTn>
                              </p:par>
                              <p:par>
                                <p:cTn id="60" presetID="22" presetClass="entr" presetSubtype="4" fill="hold" nodeType="withEffect">
                                  <p:stCondLst>
                                    <p:cond delay="0"/>
                                  </p:stCondLst>
                                  <p:childTnLst>
                                    <p:set>
                                      <p:cBhvr>
                                        <p:cTn id="61" dur="1" fill="hold">
                                          <p:stCondLst>
                                            <p:cond delay="0"/>
                                          </p:stCondLst>
                                        </p:cTn>
                                        <p:tgtEl>
                                          <p:spTgt spid="3076"/>
                                        </p:tgtEl>
                                        <p:attrNameLst>
                                          <p:attrName>style.visibility</p:attrName>
                                        </p:attrNameLst>
                                      </p:cBhvr>
                                      <p:to>
                                        <p:strVal val="visible"/>
                                      </p:to>
                                    </p:set>
                                    <p:animEffect transition="in" filter="wipe(down)">
                                      <p:cBhvr>
                                        <p:cTn id="62" dur="500"/>
                                        <p:tgtEl>
                                          <p:spTgt spid="3076"/>
                                        </p:tgtEl>
                                      </p:cBhvr>
                                    </p:animEffect>
                                  </p:childTnLst>
                                </p:cTn>
                              </p:par>
                              <p:par>
                                <p:cTn id="63" presetID="22" presetClass="entr" presetSubtype="4" fill="hold" nodeType="withEffect">
                                  <p:stCondLst>
                                    <p:cond delay="0"/>
                                  </p:stCondLst>
                                  <p:childTnLst>
                                    <p:set>
                                      <p:cBhvr>
                                        <p:cTn id="64" dur="1" fill="hold">
                                          <p:stCondLst>
                                            <p:cond delay="0"/>
                                          </p:stCondLst>
                                        </p:cTn>
                                        <p:tgtEl>
                                          <p:spTgt spid="3078"/>
                                        </p:tgtEl>
                                        <p:attrNameLst>
                                          <p:attrName>style.visibility</p:attrName>
                                        </p:attrNameLst>
                                      </p:cBhvr>
                                      <p:to>
                                        <p:strVal val="visible"/>
                                      </p:to>
                                    </p:set>
                                    <p:animEffect transition="in" filter="wipe(down)">
                                      <p:cBhvr>
                                        <p:cTn id="65" dur="500"/>
                                        <p:tgtEl>
                                          <p:spTgt spid="3078"/>
                                        </p:tgtEl>
                                      </p:cBhvr>
                                    </p:animEffect>
                                  </p:childTnLst>
                                </p:cTn>
                              </p:par>
                              <p:par>
                                <p:cTn id="66" presetID="22" presetClass="entr" presetSubtype="4" fill="hold" nodeType="withEffect">
                                  <p:stCondLst>
                                    <p:cond delay="0"/>
                                  </p:stCondLst>
                                  <p:childTnLst>
                                    <p:set>
                                      <p:cBhvr>
                                        <p:cTn id="67" dur="1" fill="hold">
                                          <p:stCondLst>
                                            <p:cond delay="0"/>
                                          </p:stCondLst>
                                        </p:cTn>
                                        <p:tgtEl>
                                          <p:spTgt spid="3080"/>
                                        </p:tgtEl>
                                        <p:attrNameLst>
                                          <p:attrName>style.visibility</p:attrName>
                                        </p:attrNameLst>
                                      </p:cBhvr>
                                      <p:to>
                                        <p:strVal val="visible"/>
                                      </p:to>
                                    </p:set>
                                    <p:animEffect transition="in" filter="wipe(down)">
                                      <p:cBhvr>
                                        <p:cTn id="68" dur="500"/>
                                        <p:tgtEl>
                                          <p:spTgt spid="3080"/>
                                        </p:tgtEl>
                                      </p:cBhvr>
                                    </p:animEffect>
                                  </p:childTnLst>
                                </p:cTn>
                              </p:par>
                              <p:par>
                                <p:cTn id="69" presetID="22" presetClass="entr" presetSubtype="4" fill="hold" nodeType="withEffect">
                                  <p:stCondLst>
                                    <p:cond delay="0"/>
                                  </p:stCondLst>
                                  <p:childTnLst>
                                    <p:set>
                                      <p:cBhvr>
                                        <p:cTn id="70" dur="1" fill="hold">
                                          <p:stCondLst>
                                            <p:cond delay="0"/>
                                          </p:stCondLst>
                                        </p:cTn>
                                        <p:tgtEl>
                                          <p:spTgt spid="3082"/>
                                        </p:tgtEl>
                                        <p:attrNameLst>
                                          <p:attrName>style.visibility</p:attrName>
                                        </p:attrNameLst>
                                      </p:cBhvr>
                                      <p:to>
                                        <p:strVal val="visible"/>
                                      </p:to>
                                    </p:set>
                                    <p:animEffect transition="in" filter="wipe(down)">
                                      <p:cBhvr>
                                        <p:cTn id="71" dur="500"/>
                                        <p:tgtEl>
                                          <p:spTgt spid="3082"/>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36"/>
                                        </p:tgtEl>
                                        <p:attrNameLst>
                                          <p:attrName>style.visibility</p:attrName>
                                        </p:attrNameLst>
                                      </p:cBhvr>
                                      <p:to>
                                        <p:strVal val="visible"/>
                                      </p:to>
                                    </p:set>
                                    <p:animEffect transition="in" filter="wipe(down)">
                                      <p:cBhvr>
                                        <p:cTn id="74" dur="500"/>
                                        <p:tgtEl>
                                          <p:spTgt spid="36"/>
                                        </p:tgtEl>
                                      </p:cBhvr>
                                    </p:animEffect>
                                  </p:childTnLst>
                                </p:cTn>
                              </p:par>
                              <p:par>
                                <p:cTn id="75" presetID="22" presetClass="entr" presetSubtype="4" fill="hold" grpId="0" nodeType="withEffect">
                                  <p:stCondLst>
                                    <p:cond delay="0"/>
                                  </p:stCondLst>
                                  <p:childTnLst>
                                    <p:set>
                                      <p:cBhvr>
                                        <p:cTn id="76" dur="1" fill="hold">
                                          <p:stCondLst>
                                            <p:cond delay="0"/>
                                          </p:stCondLst>
                                        </p:cTn>
                                        <p:tgtEl>
                                          <p:spTgt spid="37"/>
                                        </p:tgtEl>
                                        <p:attrNameLst>
                                          <p:attrName>style.visibility</p:attrName>
                                        </p:attrNameLst>
                                      </p:cBhvr>
                                      <p:to>
                                        <p:strVal val="visible"/>
                                      </p:to>
                                    </p:set>
                                    <p:animEffect transition="in" filter="wipe(down)">
                                      <p:cBhvr>
                                        <p:cTn id="7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P spid="4" grpId="0" animBg="1"/>
      <p:bldP spid="5" grpId="0" animBg="1"/>
      <p:bldP spid="6" grpId="0" animBg="1"/>
      <p:bldP spid="17" grpId="0" animBg="1"/>
      <p:bldP spid="55308" grpId="0" animBg="1"/>
      <p:bldP spid="21" grpId="0" animBg="1"/>
      <p:bldP spid="55311" grpId="0"/>
      <p:bldP spid="2" grpId="0" animBg="1"/>
      <p:bldP spid="36" grpId="0" animBg="1"/>
      <p:bldP spid="37"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123276" y="1012522"/>
            <a:ext cx="11633981" cy="461665"/>
          </a:xfrm>
          <a:prstGeom prst="rect">
            <a:avLst/>
          </a:prstGeom>
          <a:solidFill>
            <a:schemeClr val="bg1"/>
          </a:solidFill>
          <a:ln>
            <a:noFill/>
          </a:ln>
        </p:spPr>
        <p:txBody>
          <a:bodyPr wrap="squar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2.2.1.3.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Lượng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trị</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các</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nhân</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tố</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ảnh</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hưởng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đến</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lượng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trị</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hàng</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FF"/>
                </a:solidFill>
                <a:latin typeface="Arial" panose="020B0604020202020204" pitchFamily="34" charset="0"/>
                <a:ea typeface="Times New Roman" panose="02020603050405020304" pitchFamily="18" charset="0"/>
                <a:cs typeface="Arial" panose="020B0604020202020204" pitchFamily="34" charset="0"/>
              </a:rPr>
              <a:t>hoá</a:t>
            </a:r>
            <a:r>
              <a:rPr lang="en-US" sz="2400" b="1"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endParaRPr>
          </a:p>
        </p:txBody>
      </p:sp>
      <p:sp>
        <p:nvSpPr>
          <p:cNvPr id="4" name="Rectangle 3"/>
          <p:cNvSpPr/>
          <p:nvPr/>
        </p:nvSpPr>
        <p:spPr>
          <a:xfrm>
            <a:off x="3615252" y="1443359"/>
            <a:ext cx="3419526" cy="400110"/>
          </a:xfrm>
          <a:prstGeom prst="rect">
            <a:avLst/>
          </a:prstGeom>
          <a:solidFill>
            <a:schemeClr val="bg1"/>
          </a:solidFill>
          <a:ln>
            <a:solidFill>
              <a:schemeClr val="tx1"/>
            </a:solidFill>
          </a:ln>
        </p:spPr>
        <p:txBody>
          <a:bodyPr wrap="none">
            <a:spAutoFit/>
          </a:bodyPr>
          <a:lstStyle/>
          <a:p>
            <a:pPr marL="342900" indent="-342900">
              <a:buFont typeface="Wingdings" panose="05000000000000000000" pitchFamily="2" charset="2"/>
              <a:buChar char="q"/>
            </a:pPr>
            <a:r>
              <a:rPr lang="vi-VN" sz="2000" b="1" dirty="0">
                <a:solidFill>
                  <a:srgbClr val="C00000"/>
                </a:solidFill>
                <a:latin typeface="Arial" panose="020B0604020202020204" pitchFamily="34" charset="0"/>
                <a:cs typeface="Arial" panose="020B0604020202020204" pitchFamily="34" charset="0"/>
              </a:rPr>
              <a:t>Lượng giá trị h</a:t>
            </a:r>
            <a:r>
              <a:rPr lang="en-US" sz="2000" b="1" dirty="0">
                <a:solidFill>
                  <a:srgbClr val="C00000"/>
                </a:solidFill>
                <a:latin typeface="Arial" panose="020B0604020202020204" pitchFamily="34" charset="0"/>
                <a:cs typeface="Arial" panose="020B0604020202020204" pitchFamily="34" charset="0"/>
              </a:rPr>
              <a:t>à</a:t>
            </a:r>
            <a:r>
              <a:rPr lang="vi-VN" sz="2000" b="1" dirty="0">
                <a:solidFill>
                  <a:srgbClr val="C00000"/>
                </a:solidFill>
                <a:latin typeface="Arial" panose="020B0604020202020204" pitchFamily="34" charset="0"/>
                <a:cs typeface="Arial" panose="020B0604020202020204" pitchFamily="34" charset="0"/>
              </a:rPr>
              <a:t>ng</a:t>
            </a:r>
            <a:r>
              <a:rPr lang="en-US" sz="2000" b="1" dirty="0">
                <a:solidFill>
                  <a:srgbClr val="C00000"/>
                </a:solidFill>
                <a:latin typeface="Arial" panose="020B0604020202020204" pitchFamily="34" charset="0"/>
                <a:cs typeface="Arial" panose="020B0604020202020204" pitchFamily="34" charset="0"/>
              </a:rPr>
              <a:t> </a:t>
            </a:r>
            <a:r>
              <a:rPr lang="vi-VN" sz="2000" b="1" dirty="0">
                <a:solidFill>
                  <a:srgbClr val="C00000"/>
                </a:solidFill>
                <a:latin typeface="Arial" panose="020B0604020202020204" pitchFamily="34" charset="0"/>
                <a:cs typeface="Arial" panose="020B0604020202020204" pitchFamily="34" charset="0"/>
              </a:rPr>
              <a:t>hóa </a:t>
            </a:r>
            <a:endParaRPr lang="en-US" sz="2000" dirty="0"/>
          </a:p>
        </p:txBody>
      </p:sp>
      <p:pic>
        <p:nvPicPr>
          <p:cNvPr id="4098" name="Picture 2" descr="Hình ảnh Quần áo Mùa Hè Trang Phục Công Sở Trang Phục Váy, Công, Trang Phục Công  Sở, Sở miễn phí tải tập tin PNG PSDComment và Vecto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60824" y="4335861"/>
            <a:ext cx="2004304" cy="1637223"/>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descr="Hình ảnh Cho Thấy Những Nhà Thiết Kế Thời Trang Cao Cấp Hình ảnh | Định  dạng hình ảnh PNG 400336385| vn.lovepik.com"/>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34886" y="4231936"/>
            <a:ext cx="2071054" cy="1637223"/>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3483542" y="4241007"/>
            <a:ext cx="870741" cy="430887"/>
          </a:xfrm>
          <a:prstGeom prst="rect">
            <a:avLst/>
          </a:prstGeom>
        </p:spPr>
        <p:txBody>
          <a:bodyPr wrap="square">
            <a:spAutoFit/>
          </a:bodyPr>
          <a:lstStyle/>
          <a:p>
            <a:r>
              <a:rPr lang="en-US" sz="2200" b="1" dirty="0">
                <a:solidFill>
                  <a:srgbClr val="C00000"/>
                </a:solidFill>
                <a:latin typeface="Arial" panose="020B0604020202020204" pitchFamily="34" charset="0"/>
                <a:cs typeface="Arial" panose="020B0604020202020204" pitchFamily="34" charset="0"/>
              </a:rPr>
              <a:t>10 H</a:t>
            </a:r>
            <a:r>
              <a:rPr lang="vi-VN" sz="2200" b="1" dirty="0">
                <a:solidFill>
                  <a:srgbClr val="C00000"/>
                </a:solidFill>
                <a:latin typeface="Arial" panose="020B0604020202020204" pitchFamily="34" charset="0"/>
                <a:cs typeface="Arial" panose="020B0604020202020204" pitchFamily="34" charset="0"/>
              </a:rPr>
              <a:t> </a:t>
            </a:r>
            <a:endParaRPr lang="en-US" sz="2200" dirty="0"/>
          </a:p>
        </p:txBody>
      </p:sp>
      <p:pic>
        <p:nvPicPr>
          <p:cNvPr id="4102" name="Picture 6" descr="Một Tập Trung Vào Công Việc Của Nhà Thiết Kế Thời Trang Hình ảnh | Định  dạng hình ảnh PNG 400430721| vn.lovepik.com"/>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315106" y="4353613"/>
            <a:ext cx="2269329" cy="1601717"/>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p:cNvSpPr/>
          <p:nvPr/>
        </p:nvSpPr>
        <p:spPr>
          <a:xfrm>
            <a:off x="9368786" y="4335111"/>
            <a:ext cx="702436" cy="430887"/>
          </a:xfrm>
          <a:prstGeom prst="rect">
            <a:avLst/>
          </a:prstGeom>
        </p:spPr>
        <p:txBody>
          <a:bodyPr wrap="none">
            <a:spAutoFit/>
          </a:bodyPr>
          <a:lstStyle/>
          <a:p>
            <a:r>
              <a:rPr lang="en-US" sz="2200" b="1" dirty="0">
                <a:solidFill>
                  <a:srgbClr val="C00000"/>
                </a:solidFill>
                <a:latin typeface="Arial" panose="020B0604020202020204" pitchFamily="34" charset="0"/>
                <a:cs typeface="Arial" panose="020B0604020202020204" pitchFamily="34" charset="0"/>
              </a:rPr>
              <a:t>8 H</a:t>
            </a:r>
            <a:r>
              <a:rPr lang="vi-VN" sz="2200" b="1" dirty="0">
                <a:solidFill>
                  <a:srgbClr val="C00000"/>
                </a:solidFill>
                <a:latin typeface="Arial" panose="020B0604020202020204" pitchFamily="34" charset="0"/>
                <a:cs typeface="Arial" panose="020B0604020202020204" pitchFamily="34" charset="0"/>
              </a:rPr>
              <a:t> </a:t>
            </a:r>
            <a:endParaRPr lang="en-US" sz="2200" dirty="0"/>
          </a:p>
        </p:txBody>
      </p:sp>
      <p:pic>
        <p:nvPicPr>
          <p:cNvPr id="4104" name="Picture 8" descr="Nhà Thiết Kế Người Phụ Nữ Làm Việc Chăm Chỉ Hình ảnh | Định dạng hình ảnh  PNG 400324760| vn.lovepik.com"/>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987160" y="4310748"/>
            <a:ext cx="2269328" cy="1637223"/>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6987160" y="4310748"/>
            <a:ext cx="706697" cy="430887"/>
          </a:xfrm>
          <a:prstGeom prst="rect">
            <a:avLst/>
          </a:prstGeom>
        </p:spPr>
        <p:txBody>
          <a:bodyPr wrap="square">
            <a:spAutoFit/>
          </a:bodyPr>
          <a:lstStyle/>
          <a:p>
            <a:r>
              <a:rPr lang="en-US" sz="2200" b="1" dirty="0">
                <a:solidFill>
                  <a:srgbClr val="C00000"/>
                </a:solidFill>
                <a:latin typeface="Arial" panose="020B0604020202020204" pitchFamily="34" charset="0"/>
                <a:cs typeface="Arial" panose="020B0604020202020204" pitchFamily="34" charset="0"/>
              </a:rPr>
              <a:t>6 H</a:t>
            </a:r>
            <a:r>
              <a:rPr lang="vi-VN" sz="2200" b="1" dirty="0">
                <a:solidFill>
                  <a:srgbClr val="C00000"/>
                </a:solidFill>
                <a:latin typeface="Arial" panose="020B0604020202020204" pitchFamily="34" charset="0"/>
                <a:cs typeface="Arial" panose="020B0604020202020204" pitchFamily="34" charset="0"/>
              </a:rPr>
              <a:t> </a:t>
            </a:r>
            <a:endParaRPr lang="en-US" sz="2200" dirty="0"/>
          </a:p>
        </p:txBody>
      </p:sp>
      <p:sp>
        <p:nvSpPr>
          <p:cNvPr id="14" name="Rectangle 20"/>
          <p:cNvSpPr>
            <a:spLocks noChangeArrowheads="1"/>
          </p:cNvSpPr>
          <p:nvPr/>
        </p:nvSpPr>
        <p:spPr bwMode="auto">
          <a:xfrm>
            <a:off x="1220097" y="6092598"/>
            <a:ext cx="10385026" cy="707886"/>
          </a:xfrm>
          <a:prstGeom prst="rect">
            <a:avLst/>
          </a:prstGeom>
          <a:solidFill>
            <a:schemeClr val="bg1"/>
          </a:solidFill>
          <a:ln w="9525">
            <a:solidFill>
              <a:schemeClr val="bg1"/>
            </a:solidFill>
            <a:miter lim="800000"/>
            <a:headEnd/>
            <a:tailEnd/>
          </a:ln>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Ø"/>
            </a:pPr>
            <a:r>
              <a:rPr lang="en-US" sz="2000" b="1" dirty="0" err="1">
                <a:latin typeface="Arial" panose="020B0604020202020204" pitchFamily="34" charset="0"/>
              </a:rPr>
              <a:t>Lượng</a:t>
            </a:r>
            <a:r>
              <a:rPr lang="en-US" sz="2000" b="1" dirty="0">
                <a:latin typeface="Arial" panose="020B0604020202020204" pitchFamily="34" charset="0"/>
              </a:rPr>
              <a:t> </a:t>
            </a:r>
            <a:r>
              <a:rPr lang="en-US" sz="2000" b="1" dirty="0" err="1">
                <a:latin typeface="Arial" panose="020B0604020202020204" pitchFamily="34" charset="0"/>
              </a:rPr>
              <a:t>giá</a:t>
            </a:r>
            <a:r>
              <a:rPr lang="en-US" sz="2000" b="1" dirty="0">
                <a:latin typeface="Arial" panose="020B0604020202020204" pitchFamily="34" charset="0"/>
              </a:rPr>
              <a:t> </a:t>
            </a:r>
            <a:r>
              <a:rPr lang="en-US" sz="2000" b="1" dirty="0" err="1">
                <a:latin typeface="Arial" panose="020B0604020202020204" pitchFamily="34" charset="0"/>
              </a:rPr>
              <a:t>trị</a:t>
            </a:r>
            <a:r>
              <a:rPr lang="en-US" sz="2000" b="1" dirty="0">
                <a:latin typeface="Arial" panose="020B0604020202020204" pitchFamily="34" charset="0"/>
              </a:rPr>
              <a:t> </a:t>
            </a:r>
            <a:r>
              <a:rPr lang="en-US" sz="2000" b="1" dirty="0" err="1">
                <a:latin typeface="Arial" panose="020B0604020202020204" pitchFamily="34" charset="0"/>
              </a:rPr>
              <a:t>hàng</a:t>
            </a:r>
            <a:r>
              <a:rPr lang="en-US" sz="2000" b="1" dirty="0">
                <a:latin typeface="Arial" panose="020B0604020202020204" pitchFamily="34" charset="0"/>
              </a:rPr>
              <a:t> </a:t>
            </a:r>
            <a:r>
              <a:rPr lang="en-US" sz="2000" b="1" dirty="0" err="1">
                <a:latin typeface="Arial" panose="020B0604020202020204" pitchFamily="34" charset="0"/>
              </a:rPr>
              <a:t>hóa</a:t>
            </a:r>
            <a:r>
              <a:rPr lang="en-US" sz="2000" b="1" dirty="0">
                <a:latin typeface="Arial" panose="020B0604020202020204" pitchFamily="34" charset="0"/>
              </a:rPr>
              <a:t> </a:t>
            </a:r>
            <a:r>
              <a:rPr lang="en-US" sz="2000" dirty="0" err="1">
                <a:solidFill>
                  <a:srgbClr val="000099"/>
                </a:solidFill>
                <a:latin typeface="Arial" panose="020B0604020202020204" pitchFamily="34" charset="0"/>
              </a:rPr>
              <a:t>không</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đo</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bằng</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thời</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gian</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lao</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động</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cá</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biệt</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mà</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đo</a:t>
            </a:r>
            <a:r>
              <a:rPr lang="en-US" sz="2000" dirty="0">
                <a:solidFill>
                  <a:srgbClr val="000099"/>
                </a:solidFill>
                <a:latin typeface="Arial" panose="020B0604020202020204" pitchFamily="34" charset="0"/>
              </a:rPr>
              <a:t> </a:t>
            </a:r>
            <a:r>
              <a:rPr lang="en-US" sz="2000" dirty="0" err="1">
                <a:solidFill>
                  <a:srgbClr val="000099"/>
                </a:solidFill>
                <a:latin typeface="Arial" panose="020B0604020202020204" pitchFamily="34" charset="0"/>
              </a:rPr>
              <a:t>bằng</a:t>
            </a:r>
            <a:r>
              <a:rPr lang="en-US" sz="2000" dirty="0">
                <a:solidFill>
                  <a:srgbClr val="000099"/>
                </a:solidFill>
                <a:latin typeface="Arial" panose="020B0604020202020204" pitchFamily="34" charset="0"/>
              </a:rPr>
              <a:t> </a:t>
            </a:r>
            <a:r>
              <a:rPr lang="en-US" sz="2000" b="1" dirty="0" err="1">
                <a:solidFill>
                  <a:srgbClr val="00B050"/>
                </a:solidFill>
                <a:latin typeface="Arial" panose="020B0604020202020204" pitchFamily="34" charset="0"/>
              </a:rPr>
              <a:t>thời</a:t>
            </a:r>
            <a:r>
              <a:rPr lang="en-US" sz="2000" b="1" dirty="0">
                <a:solidFill>
                  <a:srgbClr val="00B050"/>
                </a:solidFill>
                <a:latin typeface="Arial" panose="020B0604020202020204" pitchFamily="34" charset="0"/>
              </a:rPr>
              <a:t> </a:t>
            </a:r>
            <a:r>
              <a:rPr lang="en-US" sz="2000" b="1" dirty="0" err="1">
                <a:solidFill>
                  <a:srgbClr val="00B050"/>
                </a:solidFill>
                <a:latin typeface="Arial" panose="020B0604020202020204" pitchFamily="34" charset="0"/>
              </a:rPr>
              <a:t>gian</a:t>
            </a:r>
            <a:r>
              <a:rPr lang="en-US" sz="2000" b="1" dirty="0">
                <a:solidFill>
                  <a:srgbClr val="00B050"/>
                </a:solidFill>
                <a:latin typeface="Arial" panose="020B0604020202020204" pitchFamily="34" charset="0"/>
              </a:rPr>
              <a:t> </a:t>
            </a:r>
            <a:r>
              <a:rPr lang="en-US" sz="2000" b="1" dirty="0" err="1">
                <a:solidFill>
                  <a:srgbClr val="00B050"/>
                </a:solidFill>
                <a:latin typeface="Arial" panose="020B0604020202020204" pitchFamily="34" charset="0"/>
              </a:rPr>
              <a:t>lao</a:t>
            </a:r>
            <a:r>
              <a:rPr lang="en-US" sz="2000" b="1" dirty="0">
                <a:solidFill>
                  <a:srgbClr val="00B050"/>
                </a:solidFill>
                <a:latin typeface="Arial" panose="020B0604020202020204" pitchFamily="34" charset="0"/>
              </a:rPr>
              <a:t> </a:t>
            </a:r>
            <a:r>
              <a:rPr lang="en-US" sz="2000" b="1" dirty="0" err="1">
                <a:solidFill>
                  <a:srgbClr val="00B050"/>
                </a:solidFill>
                <a:latin typeface="Arial" panose="020B0604020202020204" pitchFamily="34" charset="0"/>
              </a:rPr>
              <a:t>động</a:t>
            </a:r>
            <a:r>
              <a:rPr lang="en-US" sz="2000" b="1" dirty="0">
                <a:solidFill>
                  <a:srgbClr val="00B050"/>
                </a:solidFill>
                <a:latin typeface="Arial" panose="020B0604020202020204" pitchFamily="34" charset="0"/>
              </a:rPr>
              <a:t> </a:t>
            </a:r>
            <a:r>
              <a:rPr lang="en-US" sz="2000" b="1" dirty="0" err="1">
                <a:solidFill>
                  <a:srgbClr val="00B050"/>
                </a:solidFill>
                <a:latin typeface="Arial" panose="020B0604020202020204" pitchFamily="34" charset="0"/>
              </a:rPr>
              <a:t>xã</a:t>
            </a:r>
            <a:r>
              <a:rPr lang="en-US" sz="2000" b="1" dirty="0">
                <a:solidFill>
                  <a:srgbClr val="00B050"/>
                </a:solidFill>
                <a:latin typeface="Arial" panose="020B0604020202020204" pitchFamily="34" charset="0"/>
              </a:rPr>
              <a:t> </a:t>
            </a:r>
            <a:r>
              <a:rPr lang="en-US" sz="2000" b="1" dirty="0" err="1">
                <a:solidFill>
                  <a:srgbClr val="00B050"/>
                </a:solidFill>
                <a:latin typeface="Arial" panose="020B0604020202020204" pitchFamily="34" charset="0"/>
              </a:rPr>
              <a:t>hội</a:t>
            </a:r>
            <a:r>
              <a:rPr lang="en-US" sz="2000" b="1" dirty="0">
                <a:solidFill>
                  <a:srgbClr val="00B050"/>
                </a:solidFill>
                <a:latin typeface="Arial" panose="020B0604020202020204" pitchFamily="34" charset="0"/>
              </a:rPr>
              <a:t> </a:t>
            </a:r>
            <a:r>
              <a:rPr lang="en-US" sz="2000" b="1" dirty="0" err="1">
                <a:solidFill>
                  <a:srgbClr val="00B050"/>
                </a:solidFill>
                <a:latin typeface="Arial" panose="020B0604020202020204" pitchFamily="34" charset="0"/>
              </a:rPr>
              <a:t>cần</a:t>
            </a:r>
            <a:r>
              <a:rPr lang="en-US" sz="2000" b="1" dirty="0">
                <a:solidFill>
                  <a:srgbClr val="00B050"/>
                </a:solidFill>
                <a:latin typeface="Arial" panose="020B0604020202020204" pitchFamily="34" charset="0"/>
              </a:rPr>
              <a:t> </a:t>
            </a:r>
            <a:r>
              <a:rPr lang="en-US" sz="2000" b="1" dirty="0" err="1">
                <a:solidFill>
                  <a:srgbClr val="00B050"/>
                </a:solidFill>
                <a:latin typeface="Arial" panose="020B0604020202020204" pitchFamily="34" charset="0"/>
              </a:rPr>
              <a:t>thiết</a:t>
            </a:r>
            <a:r>
              <a:rPr lang="en-US" sz="2000" dirty="0">
                <a:solidFill>
                  <a:srgbClr val="663300"/>
                </a:solidFill>
                <a:latin typeface="Arial" panose="020B0604020202020204" pitchFamily="34" charset="0"/>
              </a:rPr>
              <a:t>.</a:t>
            </a:r>
          </a:p>
        </p:txBody>
      </p:sp>
      <p:sp>
        <p:nvSpPr>
          <p:cNvPr id="15" name="Cloud Callout 1">
            <a:extLst>
              <a:ext uri="{FF2B5EF4-FFF2-40B4-BE49-F238E27FC236}">
                <a16:creationId xmlns="" xmlns:a16="http://schemas.microsoft.com/office/drawing/2014/main" id="{DADDA26B-D138-4F44-A724-F7D2D6273E42}"/>
              </a:ext>
            </a:extLst>
          </p:cNvPr>
          <p:cNvSpPr/>
          <p:nvPr/>
        </p:nvSpPr>
        <p:spPr>
          <a:xfrm>
            <a:off x="417102" y="4649761"/>
            <a:ext cx="1605989" cy="749506"/>
          </a:xfrm>
          <a:prstGeom prst="cloudCallout">
            <a:avLst>
              <a:gd name="adj1" fmla="val -18762"/>
              <a:gd name="adj2" fmla="val 31445"/>
            </a:avLst>
          </a:prstGeom>
          <a:solidFill>
            <a:schemeClr val="bg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C3300"/>
                </a:solidFill>
              </a:rPr>
              <a:t>Ví</a:t>
            </a:r>
            <a:r>
              <a:rPr lang="en-US" sz="2400" b="1" dirty="0">
                <a:solidFill>
                  <a:srgbClr val="CC3300"/>
                </a:solidFill>
              </a:rPr>
              <a:t> </a:t>
            </a:r>
            <a:r>
              <a:rPr lang="en-US" sz="2400" b="1" dirty="0" err="1">
                <a:solidFill>
                  <a:srgbClr val="CC3300"/>
                </a:solidFill>
              </a:rPr>
              <a:t>dụ</a:t>
            </a:r>
            <a:endParaRPr lang="en-US" sz="2400" b="1" dirty="0">
              <a:solidFill>
                <a:srgbClr val="CC3300"/>
              </a:solidFill>
            </a:endParaRPr>
          </a:p>
        </p:txBody>
      </p:sp>
      <p:sp>
        <p:nvSpPr>
          <p:cNvPr id="16" name="Rectangle 8">
            <a:extLst>
              <a:ext uri="{FF2B5EF4-FFF2-40B4-BE49-F238E27FC236}">
                <a16:creationId xmlns="" xmlns:a16="http://schemas.microsoft.com/office/drawing/2014/main" id="{D0869775-D9A7-4CB6-A354-0E2967EA70C5}"/>
              </a:ext>
            </a:extLst>
          </p:cNvPr>
          <p:cNvSpPr>
            <a:spLocks noChangeArrowheads="1"/>
          </p:cNvSpPr>
          <p:nvPr/>
        </p:nvSpPr>
        <p:spPr bwMode="auto">
          <a:xfrm>
            <a:off x="1253348" y="1829251"/>
            <a:ext cx="9250362" cy="430887"/>
          </a:xfrm>
          <a:prstGeom prst="rect">
            <a:avLst/>
          </a:prstGeom>
          <a:solidFill>
            <a:schemeClr val="bg1"/>
          </a:solidFill>
          <a:ln>
            <a:noFill/>
          </a:ln>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indent="0" defTabSz="914400" eaLnBrk="0" fontAlgn="base" hangingPunct="0">
              <a:lnSpc>
                <a:spcPct val="100000"/>
              </a:lnSpc>
              <a:spcBef>
                <a:spcPct val="0"/>
              </a:spcBef>
              <a:spcAft>
                <a:spcPct val="0"/>
              </a:spcAft>
              <a:buNone/>
            </a:pPr>
            <a:r>
              <a:rPr lang="vi-VN" sz="2200" dirty="0">
                <a:latin typeface="Arial" panose="020B0604020202020204" pitchFamily="34" charset="0"/>
                <a:cs typeface="Arial" panose="020B0604020202020204" pitchFamily="34" charset="0"/>
              </a:rPr>
              <a:t>Là lượng lao động của người</a:t>
            </a:r>
            <a:r>
              <a:rPr lang="en-US" sz="2200" dirty="0">
                <a:latin typeface="Arial" panose="020B0604020202020204" pitchFamily="34" charset="0"/>
                <a:cs typeface="Arial" panose="020B0604020202020204" pitchFamily="34" charset="0"/>
              </a:rPr>
              <a:t> </a:t>
            </a:r>
            <a:r>
              <a:rPr lang="vi-VN" sz="2200" dirty="0">
                <a:latin typeface="Arial" panose="020B0604020202020204" pitchFamily="34" charset="0"/>
                <a:cs typeface="Arial" panose="020B0604020202020204" pitchFamily="34" charset="0"/>
              </a:rPr>
              <a:t>sản xuất hàng hóa kết tinh trong</a:t>
            </a:r>
            <a:r>
              <a:rPr lang="en-US" sz="2200" dirty="0">
                <a:latin typeface="Arial" panose="020B0604020202020204" pitchFamily="34" charset="0"/>
                <a:cs typeface="Arial" panose="020B0604020202020204" pitchFamily="34" charset="0"/>
              </a:rPr>
              <a:t> </a:t>
            </a:r>
            <a:r>
              <a:rPr lang="vi-VN" sz="2200" dirty="0">
                <a:latin typeface="Arial" panose="020B0604020202020204" pitchFamily="34" charset="0"/>
                <a:cs typeface="Arial" panose="020B0604020202020204" pitchFamily="34" charset="0"/>
              </a:rPr>
              <a:t>hàng hóa</a:t>
            </a:r>
            <a:r>
              <a:rPr lang="en-US" sz="2200" dirty="0">
                <a:latin typeface="Arial" panose="020B0604020202020204" pitchFamily="34" charset="0"/>
                <a:cs typeface="Arial" panose="020B0604020202020204" pitchFamily="34" charset="0"/>
              </a:rPr>
              <a:t>.</a:t>
            </a:r>
          </a:p>
        </p:txBody>
      </p:sp>
      <p:sp>
        <p:nvSpPr>
          <p:cNvPr id="17" name="Rectangle 4">
            <a:extLst>
              <a:ext uri="{FF2B5EF4-FFF2-40B4-BE49-F238E27FC236}">
                <a16:creationId xmlns="" xmlns:a16="http://schemas.microsoft.com/office/drawing/2014/main" id="{418185FB-BB2C-4B51-AA4F-42E71C1644B0}"/>
              </a:ext>
            </a:extLst>
          </p:cNvPr>
          <p:cNvSpPr>
            <a:spLocks noChangeArrowheads="1"/>
          </p:cNvSpPr>
          <p:nvPr/>
        </p:nvSpPr>
        <p:spPr bwMode="auto">
          <a:xfrm>
            <a:off x="1253348" y="2259272"/>
            <a:ext cx="10904135" cy="1939925"/>
          </a:xfrm>
          <a:prstGeom prst="rect">
            <a:avLst/>
          </a:prstGeom>
          <a:solidFill>
            <a:schemeClr val="bg1"/>
          </a:solidFill>
          <a:ln>
            <a:noFill/>
          </a:ln>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Ø"/>
            </a:pPr>
            <a:r>
              <a:rPr lang="en-US" sz="2000" b="1" dirty="0" err="1">
                <a:solidFill>
                  <a:srgbClr val="C00000"/>
                </a:solidFill>
                <a:latin typeface="Arial" panose="020B0604020202020204" pitchFamily="34" charset="0"/>
                <a:cs typeface="Arial" panose="020B0604020202020204" pitchFamily="34" charset="0"/>
              </a:rPr>
              <a:t>Đơn</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vị</a:t>
            </a:r>
            <a:r>
              <a:rPr lang="en-US" sz="2000" b="1" dirty="0">
                <a:solidFill>
                  <a:srgbClr val="C00000"/>
                </a:solidFill>
                <a:latin typeface="Arial" panose="020B0604020202020204" pitchFamily="34" charset="0"/>
                <a:cs typeface="Arial" panose="020B0604020202020204" pitchFamily="34" charset="0"/>
              </a:rPr>
              <a:t> </a:t>
            </a:r>
            <a:r>
              <a:rPr lang="en-US" sz="2000" b="1" dirty="0" err="1">
                <a:solidFill>
                  <a:srgbClr val="C00000"/>
                </a:solidFill>
                <a:latin typeface="Arial" panose="020B0604020202020204" pitchFamily="34" charset="0"/>
                <a:cs typeface="Arial" panose="020B0604020202020204" pitchFamily="34" charset="0"/>
              </a:rPr>
              <a:t>đo</a:t>
            </a:r>
            <a:r>
              <a:rPr lang="en-US" sz="2000" b="1" dirty="0">
                <a:solidFill>
                  <a:srgbClr val="C00000"/>
                </a:solidFill>
                <a:latin typeface="Arial" panose="020B0604020202020204" pitchFamily="34" charset="0"/>
                <a:cs typeface="Arial" panose="020B0604020202020204" pitchFamily="34" charset="0"/>
              </a:rPr>
              <a:t>:</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Thời</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gian</a:t>
            </a:r>
            <a:r>
              <a:rPr lang="en-US" sz="2000" dirty="0">
                <a:solidFill>
                  <a:srgbClr val="000066"/>
                </a:solidFill>
                <a:latin typeface="Arial" panose="020B0604020202020204" pitchFamily="34" charset="0"/>
                <a:cs typeface="Arial" panose="020B0604020202020204" pitchFamily="34" charset="0"/>
              </a:rPr>
              <a:t> lao </a:t>
            </a:r>
            <a:r>
              <a:rPr lang="en-US" sz="2000" dirty="0" err="1">
                <a:solidFill>
                  <a:srgbClr val="000066"/>
                </a:solidFill>
                <a:latin typeface="Arial" panose="020B0604020202020204" pitchFamily="34" charset="0"/>
                <a:cs typeface="Arial" panose="020B0604020202020204" pitchFamily="34" charset="0"/>
              </a:rPr>
              <a:t>động</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ngày</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giờ</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tháng</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năm</a:t>
            </a:r>
            <a:r>
              <a:rPr lang="en-US" sz="2000" dirty="0">
                <a:solidFill>
                  <a:srgbClr val="000066"/>
                </a:solidFill>
                <a:latin typeface="Arial" panose="020B0604020202020204" pitchFamily="34" charset="0"/>
                <a:cs typeface="Arial" panose="020B0604020202020204" pitchFamily="34" charset="0"/>
              </a:rPr>
              <a:t>)</a:t>
            </a:r>
          </a:p>
          <a:p>
            <a:pPr algn="l" defTabSz="914400" eaLnBrk="0" fontAlgn="base" hangingPunct="0">
              <a:lnSpc>
                <a:spcPct val="100000"/>
              </a:lnSpc>
              <a:spcBef>
                <a:spcPct val="0"/>
              </a:spcBef>
              <a:spcAft>
                <a:spcPct val="0"/>
              </a:spcAft>
              <a:buFont typeface="Wingdings" panose="05000000000000000000" pitchFamily="2" charset="2"/>
              <a:buChar char="Ø"/>
            </a:pPr>
            <a:endParaRPr lang="en-US" sz="2400" dirty="0">
              <a:solidFill>
                <a:srgbClr val="000066"/>
              </a:solidFill>
              <a:latin typeface="Arial" panose="020B0604020202020204" pitchFamily="34" charset="0"/>
              <a:cs typeface="Arial" panose="020B0604020202020204" pitchFamily="34" charset="0"/>
            </a:endParaRPr>
          </a:p>
          <a:p>
            <a:pPr algn="l" defTabSz="914400" eaLnBrk="0" fontAlgn="base" hangingPunct="0">
              <a:lnSpc>
                <a:spcPct val="100000"/>
              </a:lnSpc>
              <a:spcBef>
                <a:spcPct val="0"/>
              </a:spcBef>
              <a:spcAft>
                <a:spcPct val="0"/>
              </a:spcAft>
              <a:buFont typeface="Wingdings" panose="05000000000000000000" pitchFamily="2" charset="2"/>
              <a:buChar char="Ø"/>
            </a:pPr>
            <a:endParaRPr lang="en-US" sz="2400" dirty="0">
              <a:solidFill>
                <a:srgbClr val="000066"/>
              </a:solidFill>
              <a:latin typeface="Arial" panose="020B0604020202020204" pitchFamily="34" charset="0"/>
              <a:cs typeface="Arial" panose="020B0604020202020204" pitchFamily="34" charset="0"/>
            </a:endParaRPr>
          </a:p>
          <a:p>
            <a:pPr algn="l" defTabSz="914400" eaLnBrk="0" fontAlgn="base" hangingPunct="0">
              <a:lnSpc>
                <a:spcPct val="100000"/>
              </a:lnSpc>
              <a:spcBef>
                <a:spcPct val="0"/>
              </a:spcBef>
              <a:spcAft>
                <a:spcPct val="0"/>
              </a:spcAft>
              <a:buFont typeface="Wingdings" panose="05000000000000000000" pitchFamily="2" charset="2"/>
              <a:buChar char="Ø"/>
            </a:pPr>
            <a:endParaRPr lang="en-US" sz="2400" dirty="0">
              <a:solidFill>
                <a:srgbClr val="000066"/>
              </a:solidFill>
              <a:latin typeface="Arial" panose="020B0604020202020204" pitchFamily="34" charset="0"/>
              <a:cs typeface="Arial" panose="020B0604020202020204" pitchFamily="34" charset="0"/>
            </a:endParaRPr>
          </a:p>
          <a:p>
            <a:pPr algn="l" defTabSz="914400" eaLnBrk="0" fontAlgn="base" hangingPunct="0">
              <a:lnSpc>
                <a:spcPct val="100000"/>
              </a:lnSpc>
              <a:spcBef>
                <a:spcPct val="0"/>
              </a:spcBef>
              <a:spcAft>
                <a:spcPct val="0"/>
              </a:spcAft>
              <a:buFont typeface="Wingdings" panose="05000000000000000000" pitchFamily="2" charset="2"/>
              <a:buChar char="Ø"/>
            </a:pPr>
            <a:endParaRPr lang="en-US" sz="2400" dirty="0">
              <a:solidFill>
                <a:srgbClr val="000066"/>
              </a:solidFill>
              <a:latin typeface="Arial" panose="020B0604020202020204" pitchFamily="34" charset="0"/>
              <a:cs typeface="Arial" panose="020B0604020202020204" pitchFamily="34" charset="0"/>
            </a:endParaRPr>
          </a:p>
        </p:txBody>
      </p:sp>
      <p:sp>
        <p:nvSpPr>
          <p:cNvPr id="18" name="Rectangle 5">
            <a:extLst>
              <a:ext uri="{FF2B5EF4-FFF2-40B4-BE49-F238E27FC236}">
                <a16:creationId xmlns="" xmlns:a16="http://schemas.microsoft.com/office/drawing/2014/main" id="{0C89FFA0-8FF0-4D92-A6E6-DC6BB663515F}"/>
              </a:ext>
            </a:extLst>
          </p:cNvPr>
          <p:cNvSpPr>
            <a:spLocks noChangeArrowheads="1"/>
          </p:cNvSpPr>
          <p:nvPr/>
        </p:nvSpPr>
        <p:spPr bwMode="auto">
          <a:xfrm>
            <a:off x="1189493" y="2694645"/>
            <a:ext cx="10567764"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Ø"/>
            </a:pPr>
            <a:r>
              <a:rPr lang="en-US" sz="2000" dirty="0" err="1">
                <a:solidFill>
                  <a:srgbClr val="000000"/>
                </a:solidFill>
                <a:latin typeface="Arial" panose="020B0604020202020204" pitchFamily="34" charset="0"/>
                <a:cs typeface="Times New Roman" panose="02020603050405020304" pitchFamily="18" charset="0"/>
              </a:rPr>
              <a:t>Trong</a:t>
            </a:r>
            <a:r>
              <a:rPr lang="en-US" sz="2000" dirty="0">
                <a:solidFill>
                  <a:srgbClr val="000000"/>
                </a:solidFill>
                <a:latin typeface="Arial" panose="020B0604020202020204" pitchFamily="34" charset="0"/>
                <a:cs typeface="Times New Roman" panose="02020603050405020304" pitchFamily="18" charset="0"/>
              </a:rPr>
              <a:t> </a:t>
            </a:r>
            <a:r>
              <a:rPr lang="en-US" sz="2000" dirty="0" err="1">
                <a:solidFill>
                  <a:srgbClr val="000000"/>
                </a:solidFill>
                <a:latin typeface="Arial" panose="020B0604020202020204" pitchFamily="34" charset="0"/>
                <a:cs typeface="Times New Roman" panose="02020603050405020304" pitchFamily="18" charset="0"/>
              </a:rPr>
              <a:t>thực</a:t>
            </a:r>
            <a:r>
              <a:rPr lang="en-US" sz="2000" dirty="0">
                <a:solidFill>
                  <a:srgbClr val="000000"/>
                </a:solidFill>
                <a:latin typeface="Arial" panose="020B0604020202020204" pitchFamily="34" charset="0"/>
                <a:cs typeface="Times New Roman" panose="02020603050405020304" pitchFamily="18" charset="0"/>
              </a:rPr>
              <a:t> </a:t>
            </a:r>
            <a:r>
              <a:rPr lang="en-US" sz="2000" dirty="0" err="1">
                <a:solidFill>
                  <a:srgbClr val="000000"/>
                </a:solidFill>
                <a:latin typeface="Arial" panose="020B0604020202020204" pitchFamily="34" charset="0"/>
                <a:cs typeface="Times New Roman" panose="02020603050405020304" pitchFamily="18" charset="0"/>
              </a:rPr>
              <a:t>tế</a:t>
            </a:r>
            <a:r>
              <a:rPr lang="en-US" sz="2000" dirty="0">
                <a:solidFill>
                  <a:srgbClr val="000000"/>
                </a:solidFill>
                <a:latin typeface="Arial" panose="020B0604020202020204" pitchFamily="34" charset="0"/>
                <a:cs typeface="Times New Roman" panose="02020603050405020304" pitchFamily="18" charset="0"/>
              </a:rPr>
              <a:t>, </a:t>
            </a:r>
            <a:r>
              <a:rPr lang="en-US" sz="2000" dirty="0" err="1">
                <a:solidFill>
                  <a:srgbClr val="000000"/>
                </a:solidFill>
                <a:latin typeface="Arial" panose="020B0604020202020204" pitchFamily="34" charset="0"/>
                <a:cs typeface="Times New Roman" panose="02020603050405020304" pitchFamily="18" charset="0"/>
              </a:rPr>
              <a:t>một</a:t>
            </a:r>
            <a:r>
              <a:rPr lang="en-US" sz="2000" dirty="0">
                <a:solidFill>
                  <a:srgbClr val="000000"/>
                </a:solidFill>
                <a:latin typeface="Arial" panose="020B0604020202020204" pitchFamily="34" charset="0"/>
                <a:cs typeface="Times New Roman" panose="02020603050405020304" pitchFamily="18" charset="0"/>
              </a:rPr>
              <a:t> </a:t>
            </a:r>
            <a:r>
              <a:rPr lang="en-US" sz="2000" dirty="0" err="1">
                <a:solidFill>
                  <a:srgbClr val="000000"/>
                </a:solidFill>
                <a:latin typeface="Arial" panose="020B0604020202020204" pitchFamily="34" charset="0"/>
                <a:cs typeface="Times New Roman" panose="02020603050405020304" pitchFamily="18" charset="0"/>
              </a:rPr>
              <a:t>loại</a:t>
            </a:r>
            <a:r>
              <a:rPr lang="en-US" sz="2000" dirty="0">
                <a:solidFill>
                  <a:srgbClr val="000000"/>
                </a:solidFill>
                <a:latin typeface="Arial" panose="020B0604020202020204" pitchFamily="34" charset="0"/>
                <a:cs typeface="Times New Roman" panose="02020603050405020304" pitchFamily="18" charset="0"/>
              </a:rPr>
              <a:t> </a:t>
            </a:r>
            <a:r>
              <a:rPr lang="en-US" sz="2000" dirty="0" err="1">
                <a:solidFill>
                  <a:srgbClr val="000000"/>
                </a:solidFill>
                <a:latin typeface="Arial" panose="020B0604020202020204" pitchFamily="34" charset="0"/>
                <a:cs typeface="Times New Roman" panose="02020603050405020304" pitchFamily="18" charset="0"/>
              </a:rPr>
              <a:t>hàng</a:t>
            </a:r>
            <a:r>
              <a:rPr lang="en-US" sz="2000" dirty="0">
                <a:solidFill>
                  <a:srgbClr val="000000"/>
                </a:solidFill>
                <a:latin typeface="Arial" panose="020B0604020202020204" pitchFamily="34" charset="0"/>
                <a:cs typeface="Times New Roman" panose="02020603050405020304" pitchFamily="18" charset="0"/>
              </a:rPr>
              <a:t> </a:t>
            </a:r>
            <a:r>
              <a:rPr lang="en-US" sz="2000" dirty="0" err="1">
                <a:solidFill>
                  <a:srgbClr val="000000"/>
                </a:solidFill>
                <a:latin typeface="Arial" panose="020B0604020202020204" pitchFamily="34" charset="0"/>
                <a:cs typeface="Times New Roman" panose="02020603050405020304" pitchFamily="18" charset="0"/>
              </a:rPr>
              <a:t>hóa</a:t>
            </a:r>
            <a:r>
              <a:rPr lang="en-US" sz="2000" dirty="0">
                <a:solidFill>
                  <a:srgbClr val="000000"/>
                </a:solidFill>
                <a:latin typeface="Arial" panose="020B0604020202020204" pitchFamily="34" charset="0"/>
                <a:cs typeface="Times New Roman" panose="02020603050405020304" pitchFamily="18" charset="0"/>
              </a:rPr>
              <a:t> </a:t>
            </a:r>
            <a:r>
              <a:rPr lang="en-US" sz="2000" b="1" u="sng" dirty="0">
                <a:solidFill>
                  <a:srgbClr val="660066"/>
                </a:solidFill>
                <a:latin typeface="Arial" panose="020B0604020202020204" pitchFamily="34" charset="0"/>
                <a:cs typeface="Times New Roman" panose="02020603050405020304" pitchFamily="18" charset="0"/>
              </a:rPr>
              <a:t>do </a:t>
            </a:r>
            <a:r>
              <a:rPr lang="en-US" sz="2000" b="1" u="sng" dirty="0" err="1">
                <a:solidFill>
                  <a:srgbClr val="660066"/>
                </a:solidFill>
                <a:latin typeface="Arial" panose="020B0604020202020204" pitchFamily="34" charset="0"/>
                <a:cs typeface="Times New Roman" panose="02020603050405020304" pitchFamily="18" charset="0"/>
              </a:rPr>
              <a:t>nhiều</a:t>
            </a:r>
            <a:r>
              <a:rPr lang="en-US" sz="2000" b="1" u="sng" dirty="0">
                <a:solidFill>
                  <a:srgbClr val="660066"/>
                </a:solidFill>
                <a:latin typeface="Arial" panose="020B0604020202020204" pitchFamily="34" charset="0"/>
                <a:cs typeface="Times New Roman" panose="02020603050405020304" pitchFamily="18" charset="0"/>
              </a:rPr>
              <a:t> </a:t>
            </a:r>
            <a:r>
              <a:rPr lang="en-US" sz="2000" b="1" u="sng" dirty="0" err="1">
                <a:solidFill>
                  <a:srgbClr val="660066"/>
                </a:solidFill>
                <a:latin typeface="Arial" panose="020B0604020202020204" pitchFamily="34" charset="0"/>
                <a:cs typeface="Times New Roman" panose="02020603050405020304" pitchFamily="18" charset="0"/>
              </a:rPr>
              <a:t>người</a:t>
            </a:r>
            <a:r>
              <a:rPr lang="en-US" sz="2000" b="1" u="sng" dirty="0">
                <a:solidFill>
                  <a:srgbClr val="660066"/>
                </a:solidFill>
                <a:latin typeface="Arial" panose="020B0604020202020204" pitchFamily="34" charset="0"/>
                <a:cs typeface="Times New Roman" panose="02020603050405020304" pitchFamily="18" charset="0"/>
              </a:rPr>
              <a:t> </a:t>
            </a:r>
            <a:r>
              <a:rPr lang="en-US" sz="2000" b="1" u="sng" dirty="0" err="1">
                <a:solidFill>
                  <a:srgbClr val="660066"/>
                </a:solidFill>
                <a:latin typeface="Arial" panose="020B0604020202020204" pitchFamily="34" charset="0"/>
                <a:cs typeface="Times New Roman" panose="02020603050405020304" pitchFamily="18" charset="0"/>
              </a:rPr>
              <a:t>sản</a:t>
            </a:r>
            <a:r>
              <a:rPr lang="en-US" sz="2000" b="1" u="sng" dirty="0">
                <a:solidFill>
                  <a:srgbClr val="660066"/>
                </a:solidFill>
                <a:latin typeface="Arial" panose="020B0604020202020204" pitchFamily="34" charset="0"/>
                <a:cs typeface="Times New Roman" panose="02020603050405020304" pitchFamily="18" charset="0"/>
              </a:rPr>
              <a:t> </a:t>
            </a:r>
            <a:r>
              <a:rPr lang="en-US" sz="2000" b="1" u="sng" dirty="0" err="1">
                <a:solidFill>
                  <a:srgbClr val="660066"/>
                </a:solidFill>
                <a:latin typeface="Arial" panose="020B0604020202020204" pitchFamily="34" charset="0"/>
                <a:cs typeface="Times New Roman" panose="02020603050405020304" pitchFamily="18" charset="0"/>
              </a:rPr>
              <a:t>xuất</a:t>
            </a:r>
            <a:r>
              <a:rPr lang="en-US" sz="2000" b="1" u="sng" dirty="0">
                <a:solidFill>
                  <a:srgbClr val="660066"/>
                </a:solidFill>
                <a:latin typeface="Arial" panose="020B0604020202020204" pitchFamily="34" charset="0"/>
                <a:cs typeface="Times New Roman" panose="02020603050405020304" pitchFamily="18" charset="0"/>
              </a:rPr>
              <a:t> </a:t>
            </a:r>
            <a:r>
              <a:rPr lang="en-US" sz="2000" dirty="0" err="1">
                <a:solidFill>
                  <a:srgbClr val="000000"/>
                </a:solidFill>
                <a:latin typeface="Arial" panose="020B0604020202020204" pitchFamily="34" charset="0"/>
                <a:cs typeface="Times New Roman" panose="02020603050405020304" pitchFamily="18" charset="0"/>
              </a:rPr>
              <a:t>ra</a:t>
            </a:r>
            <a:r>
              <a:rPr lang="en-US" sz="2000" dirty="0">
                <a:solidFill>
                  <a:srgbClr val="000000"/>
                </a:solidFill>
                <a:latin typeface="Arial" panose="020B0604020202020204" pitchFamily="34" charset="0"/>
                <a:cs typeface="Times New Roman" panose="02020603050405020304" pitchFamily="18" charset="0"/>
              </a:rPr>
              <a:t> </a:t>
            </a:r>
            <a:r>
              <a:rPr lang="en-US" sz="2000" dirty="0">
                <a:solidFill>
                  <a:srgbClr val="000000"/>
                </a:solidFill>
                <a:latin typeface="Arial" panose="020B0604020202020204" pitchFamily="34" charset="0"/>
                <a:cs typeface="Times New Roman" panose="02020603050405020304" pitchFamily="18" charset="0"/>
                <a:sym typeface="Wingdings" panose="05000000000000000000" pitchFamily="2" charset="2"/>
              </a:rPr>
              <a:t> </a:t>
            </a:r>
            <a:r>
              <a:rPr lang="en-US" sz="2000" dirty="0" err="1">
                <a:solidFill>
                  <a:srgbClr val="000000"/>
                </a:solidFill>
                <a:latin typeface="Arial" panose="020B0604020202020204" pitchFamily="34" charset="0"/>
                <a:cs typeface="Times New Roman" panose="02020603050405020304" pitchFamily="18" charset="0"/>
                <a:sym typeface="Wingdings" panose="05000000000000000000" pitchFamily="2" charset="2"/>
              </a:rPr>
              <a:t>Thời</a:t>
            </a:r>
            <a:r>
              <a:rPr lang="en-US" sz="2000" dirty="0">
                <a:solidFill>
                  <a:srgbClr val="000000"/>
                </a:solidFill>
                <a:latin typeface="Arial" panose="020B0604020202020204" pitchFamily="34" charset="0"/>
                <a:cs typeface="Times New Roman" panose="02020603050405020304" pitchFamily="18" charset="0"/>
                <a:sym typeface="Wingdings" panose="05000000000000000000" pitchFamily="2" charset="2"/>
              </a:rPr>
              <a:t> </a:t>
            </a:r>
            <a:r>
              <a:rPr lang="en-US" sz="2000" dirty="0" err="1">
                <a:solidFill>
                  <a:srgbClr val="000000"/>
                </a:solidFill>
                <a:latin typeface="Arial" panose="020B0604020202020204" pitchFamily="34" charset="0"/>
                <a:cs typeface="Times New Roman" panose="02020603050405020304" pitchFamily="18" charset="0"/>
                <a:sym typeface="Wingdings" panose="05000000000000000000" pitchFamily="2" charset="2"/>
              </a:rPr>
              <a:t>gian</a:t>
            </a:r>
            <a:r>
              <a:rPr lang="en-US" sz="2000" dirty="0">
                <a:solidFill>
                  <a:srgbClr val="000000"/>
                </a:solidFill>
                <a:latin typeface="Arial" panose="020B0604020202020204" pitchFamily="34" charset="0"/>
                <a:cs typeface="Times New Roman" panose="02020603050405020304" pitchFamily="18" charset="0"/>
                <a:sym typeface="Wingdings" panose="05000000000000000000" pitchFamily="2" charset="2"/>
              </a:rPr>
              <a:t> </a:t>
            </a:r>
            <a:r>
              <a:rPr lang="en-US" sz="2000" b="1" u="sng" dirty="0" err="1">
                <a:solidFill>
                  <a:srgbClr val="CC0099"/>
                </a:solidFill>
                <a:latin typeface="Arial" panose="020B0604020202020204" pitchFamily="34" charset="0"/>
                <a:cs typeface="Times New Roman" panose="02020603050405020304" pitchFamily="18" charset="0"/>
                <a:sym typeface="Wingdings" panose="05000000000000000000" pitchFamily="2" charset="2"/>
              </a:rPr>
              <a:t>lao</a:t>
            </a:r>
            <a:r>
              <a:rPr lang="en-US" sz="2000" b="1" u="sng" dirty="0">
                <a:solidFill>
                  <a:srgbClr val="CC0099"/>
                </a:solidFill>
                <a:latin typeface="Arial" panose="020B0604020202020204" pitchFamily="34" charset="0"/>
                <a:cs typeface="Times New Roman" panose="02020603050405020304" pitchFamily="18" charset="0"/>
                <a:sym typeface="Wingdings" panose="05000000000000000000" pitchFamily="2" charset="2"/>
              </a:rPr>
              <a:t> </a:t>
            </a:r>
            <a:r>
              <a:rPr lang="en-US" sz="2000" b="1" u="sng" dirty="0" err="1">
                <a:solidFill>
                  <a:srgbClr val="CC0099"/>
                </a:solidFill>
                <a:latin typeface="Arial" panose="020B0604020202020204" pitchFamily="34" charset="0"/>
                <a:cs typeface="Times New Roman" panose="02020603050405020304" pitchFamily="18" charset="0"/>
                <a:sym typeface="Wingdings" panose="05000000000000000000" pitchFamily="2" charset="2"/>
              </a:rPr>
              <a:t>động</a:t>
            </a:r>
            <a:r>
              <a:rPr lang="en-US" sz="2000" b="1" u="sng" dirty="0">
                <a:solidFill>
                  <a:srgbClr val="CC0099"/>
                </a:solidFill>
                <a:latin typeface="Arial" panose="020B0604020202020204" pitchFamily="34" charset="0"/>
                <a:cs typeface="Times New Roman" panose="02020603050405020304" pitchFamily="18" charset="0"/>
                <a:sym typeface="Wingdings" panose="05000000000000000000" pitchFamily="2" charset="2"/>
              </a:rPr>
              <a:t> </a:t>
            </a:r>
            <a:r>
              <a:rPr lang="en-US" sz="2000" b="1" u="sng" dirty="0" err="1">
                <a:solidFill>
                  <a:srgbClr val="CC0099"/>
                </a:solidFill>
                <a:latin typeface="Arial" panose="020B0604020202020204" pitchFamily="34" charset="0"/>
                <a:cs typeface="Times New Roman" panose="02020603050405020304" pitchFamily="18" charset="0"/>
                <a:sym typeface="Wingdings" panose="05000000000000000000" pitchFamily="2" charset="2"/>
              </a:rPr>
              <a:t>cá</a:t>
            </a:r>
            <a:r>
              <a:rPr lang="en-US" sz="2000" b="1" u="sng" dirty="0">
                <a:solidFill>
                  <a:srgbClr val="CC0099"/>
                </a:solidFill>
                <a:latin typeface="Arial" panose="020B0604020202020204" pitchFamily="34" charset="0"/>
                <a:cs typeface="Times New Roman" panose="02020603050405020304" pitchFamily="18" charset="0"/>
                <a:sym typeface="Wingdings" panose="05000000000000000000" pitchFamily="2" charset="2"/>
              </a:rPr>
              <a:t> </a:t>
            </a:r>
            <a:r>
              <a:rPr lang="en-US" sz="2000" b="1" u="sng" dirty="0" err="1">
                <a:solidFill>
                  <a:srgbClr val="CC0099"/>
                </a:solidFill>
                <a:latin typeface="Arial" panose="020B0604020202020204" pitchFamily="34" charset="0"/>
                <a:cs typeface="Times New Roman" panose="02020603050405020304" pitchFamily="18" charset="0"/>
                <a:sym typeface="Wingdings" panose="05000000000000000000" pitchFamily="2" charset="2"/>
              </a:rPr>
              <a:t>biệt</a:t>
            </a:r>
            <a:r>
              <a:rPr lang="en-US" sz="2000" b="1" u="sng" dirty="0">
                <a:solidFill>
                  <a:srgbClr val="CC0099"/>
                </a:solidFill>
                <a:latin typeface="Arial" panose="020B0604020202020204" pitchFamily="34" charset="0"/>
                <a:cs typeface="Times New Roman" panose="02020603050405020304" pitchFamily="18" charset="0"/>
                <a:sym typeface="Wingdings" panose="05000000000000000000" pitchFamily="2" charset="2"/>
              </a:rPr>
              <a:t> </a:t>
            </a:r>
            <a:r>
              <a:rPr lang="en-US" sz="2000" dirty="0" err="1">
                <a:solidFill>
                  <a:srgbClr val="000000"/>
                </a:solidFill>
                <a:latin typeface="Arial" panose="020B0604020202020204" pitchFamily="34" charset="0"/>
                <a:cs typeface="Times New Roman" panose="02020603050405020304" pitchFamily="18" charset="0"/>
                <a:sym typeface="Wingdings" panose="05000000000000000000" pitchFamily="2" charset="2"/>
              </a:rPr>
              <a:t>khác</a:t>
            </a:r>
            <a:r>
              <a:rPr lang="en-US" sz="2000" dirty="0">
                <a:solidFill>
                  <a:srgbClr val="000000"/>
                </a:solidFill>
                <a:latin typeface="Arial" panose="020B0604020202020204" pitchFamily="34" charset="0"/>
                <a:cs typeface="Times New Roman" panose="02020603050405020304" pitchFamily="18" charset="0"/>
                <a:sym typeface="Wingdings" panose="05000000000000000000" pitchFamily="2" charset="2"/>
              </a:rPr>
              <a:t> </a:t>
            </a:r>
            <a:r>
              <a:rPr lang="en-US" sz="2000" dirty="0" err="1">
                <a:solidFill>
                  <a:srgbClr val="000000"/>
                </a:solidFill>
                <a:latin typeface="Arial" panose="020B0604020202020204" pitchFamily="34" charset="0"/>
                <a:cs typeface="Times New Roman" panose="02020603050405020304" pitchFamily="18" charset="0"/>
                <a:sym typeface="Wingdings" panose="05000000000000000000" pitchFamily="2" charset="2"/>
              </a:rPr>
              <a:t>nhau</a:t>
            </a:r>
            <a:r>
              <a:rPr lang="en-US" sz="2000" dirty="0">
                <a:solidFill>
                  <a:srgbClr val="000000"/>
                </a:solidFill>
                <a:latin typeface="Arial" panose="020B0604020202020204" pitchFamily="34" charset="0"/>
                <a:cs typeface="Times New Roman" panose="02020603050405020304" pitchFamily="18" charset="0"/>
                <a:sym typeface="Wingdings" panose="05000000000000000000" pitchFamily="2" charset="2"/>
              </a:rPr>
              <a:t>.</a:t>
            </a:r>
            <a:endParaRPr lang="en-US" sz="2000" dirty="0">
              <a:solidFill>
                <a:srgbClr val="000000"/>
              </a:solidFill>
              <a:latin typeface="Arial" panose="020B0604020202020204" pitchFamily="34" charset="0"/>
            </a:endParaRPr>
          </a:p>
        </p:txBody>
      </p:sp>
      <p:sp>
        <p:nvSpPr>
          <p:cNvPr id="19" name="Rectangle 9">
            <a:extLst>
              <a:ext uri="{FF2B5EF4-FFF2-40B4-BE49-F238E27FC236}">
                <a16:creationId xmlns="" xmlns:a16="http://schemas.microsoft.com/office/drawing/2014/main" id="{EFDE6E65-AC26-4EAB-99F5-854050020668}"/>
              </a:ext>
            </a:extLst>
          </p:cNvPr>
          <p:cNvSpPr>
            <a:spLocks noChangeArrowheads="1"/>
          </p:cNvSpPr>
          <p:nvPr/>
        </p:nvSpPr>
        <p:spPr bwMode="auto">
          <a:xfrm>
            <a:off x="1253348" y="3395175"/>
            <a:ext cx="10474102"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Ø"/>
            </a:pPr>
            <a:r>
              <a:rPr lang="vi-VN" sz="2000" b="1" dirty="0">
                <a:solidFill>
                  <a:srgbClr val="FF0066"/>
                </a:solidFill>
                <a:latin typeface="Helvetica Neue"/>
              </a:rPr>
              <a:t>Thời gian lao động cá biệt </a:t>
            </a:r>
            <a:r>
              <a:rPr lang="vi-VN" sz="2000" dirty="0">
                <a:solidFill>
                  <a:srgbClr val="663300"/>
                </a:solidFill>
                <a:latin typeface="Helvetica Neue"/>
              </a:rPr>
              <a:t>là </a:t>
            </a:r>
            <a:r>
              <a:rPr lang="vi-VN" sz="2000" dirty="0">
                <a:solidFill>
                  <a:srgbClr val="663300"/>
                </a:solidFill>
                <a:latin typeface="Arial" panose="020B0604020202020204" pitchFamily="34" charset="0"/>
                <a:cs typeface="Arial" panose="020B0604020202020204" pitchFamily="34" charset="0"/>
              </a:rPr>
              <a:t>thời</a:t>
            </a:r>
            <a:r>
              <a:rPr lang="en-US" sz="2000" dirty="0">
                <a:solidFill>
                  <a:srgbClr val="663300"/>
                </a:solidFill>
                <a:latin typeface="Arial" panose="020B0604020202020204" pitchFamily="34" charset="0"/>
                <a:cs typeface="Arial" panose="020B0604020202020204" pitchFamily="34" charset="0"/>
              </a:rPr>
              <a:t> </a:t>
            </a:r>
            <a:r>
              <a:rPr lang="vi-VN" sz="2000" dirty="0">
                <a:solidFill>
                  <a:srgbClr val="663300"/>
                </a:solidFill>
                <a:latin typeface="Arial" panose="020B0604020202020204" pitchFamily="34" charset="0"/>
                <a:cs typeface="Arial" panose="020B0604020202020204" pitchFamily="34" charset="0"/>
              </a:rPr>
              <a:t>gian lao động của người sản xuất</a:t>
            </a:r>
            <a:r>
              <a:rPr lang="en-US" sz="2000" dirty="0">
                <a:solidFill>
                  <a:srgbClr val="663300"/>
                </a:solidFill>
                <a:latin typeface="Arial" panose="020B0604020202020204" pitchFamily="34" charset="0"/>
                <a:cs typeface="Arial" panose="020B0604020202020204" pitchFamily="34" charset="0"/>
              </a:rPr>
              <a:t> </a:t>
            </a:r>
            <a:r>
              <a:rPr lang="vi-VN" sz="2000" dirty="0">
                <a:solidFill>
                  <a:srgbClr val="663300"/>
                </a:solidFill>
                <a:latin typeface="Arial" panose="020B0604020202020204" pitchFamily="34" charset="0"/>
                <a:cs typeface="Arial" panose="020B0604020202020204" pitchFamily="34" charset="0"/>
              </a:rPr>
              <a:t>hoặc đơn vị sản xuất để tạo ra một</a:t>
            </a:r>
            <a:r>
              <a:rPr lang="en-US" sz="2000" dirty="0">
                <a:solidFill>
                  <a:srgbClr val="663300"/>
                </a:solidFill>
                <a:latin typeface="Arial" panose="020B0604020202020204" pitchFamily="34" charset="0"/>
                <a:cs typeface="Arial" panose="020B0604020202020204" pitchFamily="34" charset="0"/>
              </a:rPr>
              <a:t> đ</a:t>
            </a:r>
            <a:r>
              <a:rPr lang="vi-VN" sz="2000" dirty="0">
                <a:solidFill>
                  <a:srgbClr val="663300"/>
                </a:solidFill>
                <a:latin typeface="Arial" panose="020B0604020202020204" pitchFamily="34" charset="0"/>
                <a:cs typeface="Arial" panose="020B0604020202020204" pitchFamily="34" charset="0"/>
              </a:rPr>
              <a:t>ơn vị hàng hoá</a:t>
            </a:r>
            <a:r>
              <a:rPr lang="vi-VN" sz="2000" dirty="0">
                <a:solidFill>
                  <a:srgbClr val="663300"/>
                </a:solidFill>
                <a:latin typeface="Helvetica Neue"/>
              </a:rPr>
              <a:t>.</a:t>
            </a:r>
            <a:endParaRPr lang="en-US" sz="2000" dirty="0">
              <a:solidFill>
                <a:srgbClr val="663300"/>
              </a:solidFill>
              <a:latin typeface="Arial" panose="020B0604020202020204" pitchFamily="34" charset="0"/>
            </a:endParaRPr>
          </a:p>
        </p:txBody>
      </p:sp>
      <p:pic>
        <p:nvPicPr>
          <p:cNvPr id="20" name="Picture 19"/>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8760414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1000" fill="hold"/>
                                        <p:tgtEl>
                                          <p:spTgt spid="4"/>
                                        </p:tgtEl>
                                        <p:attrNameLst>
                                          <p:attrName>ppt_w</p:attrName>
                                        </p:attrNameLst>
                                      </p:cBhvr>
                                      <p:tavLst>
                                        <p:tav tm="0">
                                          <p:val>
                                            <p:fltVal val="0"/>
                                          </p:val>
                                        </p:tav>
                                        <p:tav tm="100000">
                                          <p:val>
                                            <p:strVal val="#ppt_w"/>
                                          </p:val>
                                        </p:tav>
                                      </p:tavLst>
                                    </p:anim>
                                    <p:anim calcmode="lin" valueType="num">
                                      <p:cBhvr>
                                        <p:cTn id="14" dur="1000" fill="hold"/>
                                        <p:tgtEl>
                                          <p:spTgt spid="4"/>
                                        </p:tgtEl>
                                        <p:attrNameLst>
                                          <p:attrName>ppt_h</p:attrName>
                                        </p:attrNameLst>
                                      </p:cBhvr>
                                      <p:tavLst>
                                        <p:tav tm="0">
                                          <p:val>
                                            <p:fltVal val="0"/>
                                          </p:val>
                                        </p:tav>
                                        <p:tav tm="100000">
                                          <p:val>
                                            <p:strVal val="#ppt_h"/>
                                          </p:val>
                                        </p:tav>
                                      </p:tavLst>
                                    </p:anim>
                                    <p:anim calcmode="lin" valueType="num">
                                      <p:cBhvr>
                                        <p:cTn id="15" dur="1000" fill="hold"/>
                                        <p:tgtEl>
                                          <p:spTgt spid="4"/>
                                        </p:tgtEl>
                                        <p:attrNameLst>
                                          <p:attrName>style.rotation</p:attrName>
                                        </p:attrNameLst>
                                      </p:cBhvr>
                                      <p:tavLst>
                                        <p:tav tm="0">
                                          <p:val>
                                            <p:fltVal val="90"/>
                                          </p:val>
                                        </p:tav>
                                        <p:tav tm="100000">
                                          <p:val>
                                            <p:fltVal val="0"/>
                                          </p:val>
                                        </p:tav>
                                      </p:tavLst>
                                    </p:anim>
                                    <p:animEffect transition="in" filter="fade">
                                      <p:cBhvr>
                                        <p:cTn id="16" dur="10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circle(in)">
                                      <p:cBhvr>
                                        <p:cTn id="21" dur="200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6" presetClass="entr" presetSubtype="16" fill="hold" grpId="0" nodeType="click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circle(in)">
                                      <p:cBhvr>
                                        <p:cTn id="26" dur="2000"/>
                                        <p:tgtEl>
                                          <p:spTgt spid="17"/>
                                        </p:tgtEl>
                                      </p:cBhvr>
                                    </p:animEffect>
                                  </p:childTnLst>
                                </p:cTn>
                              </p:par>
                            </p:childTnLst>
                          </p:cTn>
                        </p:par>
                      </p:childTnLst>
                    </p:cTn>
                  </p:par>
                  <p:par>
                    <p:cTn id="27" fill="hold">
                      <p:stCondLst>
                        <p:cond delay="indefinite"/>
                      </p:stCondLst>
                      <p:childTnLst>
                        <p:par>
                          <p:cTn id="28" fill="hold">
                            <p:stCondLst>
                              <p:cond delay="0"/>
                            </p:stCondLst>
                            <p:childTnLst>
                              <p:par>
                                <p:cTn id="29" presetID="6" presetClass="entr" presetSubtype="16" fill="hold" grpId="0" nodeType="click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circle(in)">
                                      <p:cBhvr>
                                        <p:cTn id="31" dur="2000"/>
                                        <p:tgtEl>
                                          <p:spTgt spid="18"/>
                                        </p:tgtEl>
                                      </p:cBhvr>
                                    </p:animEffect>
                                  </p:childTnLst>
                                </p:cTn>
                              </p:par>
                            </p:childTnLst>
                          </p:cTn>
                        </p:par>
                      </p:childTnLst>
                    </p:cTn>
                  </p:par>
                  <p:par>
                    <p:cTn id="32" fill="hold">
                      <p:stCondLst>
                        <p:cond delay="indefinite"/>
                      </p:stCondLst>
                      <p:childTnLst>
                        <p:par>
                          <p:cTn id="33" fill="hold">
                            <p:stCondLst>
                              <p:cond delay="0"/>
                            </p:stCondLst>
                            <p:childTnLst>
                              <p:par>
                                <p:cTn id="34" presetID="6" presetClass="entr" presetSubtype="16" fill="hold" grpId="0" nodeType="click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circle(in)">
                                      <p:cBhvr>
                                        <p:cTn id="36" dur="2000"/>
                                        <p:tgtEl>
                                          <p:spTgt spid="19"/>
                                        </p:tgtEl>
                                      </p:cBhvr>
                                    </p:animEffect>
                                  </p:childTnLst>
                                </p:cTn>
                              </p:par>
                            </p:childTnLst>
                          </p:cTn>
                        </p:par>
                      </p:childTnLst>
                    </p:cTn>
                  </p:par>
                  <p:par>
                    <p:cTn id="37" fill="hold">
                      <p:stCondLst>
                        <p:cond delay="indefinite"/>
                      </p:stCondLst>
                      <p:childTnLst>
                        <p:par>
                          <p:cTn id="38" fill="hold">
                            <p:stCondLst>
                              <p:cond delay="0"/>
                            </p:stCondLst>
                            <p:childTnLst>
                              <p:par>
                                <p:cTn id="39" presetID="6" presetClass="entr" presetSubtype="16" fill="hold" grpId="0" nodeType="click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circle(in)">
                                      <p:cBhvr>
                                        <p:cTn id="41" dur="2000"/>
                                        <p:tgtEl>
                                          <p:spTgt spid="15"/>
                                        </p:tgtEl>
                                      </p:cBhvr>
                                    </p:animEffect>
                                  </p:childTnLst>
                                </p:cTn>
                              </p:par>
                              <p:par>
                                <p:cTn id="42" presetID="6" presetClass="entr" presetSubtype="16" fill="hold" nodeType="withEffect">
                                  <p:stCondLst>
                                    <p:cond delay="0"/>
                                  </p:stCondLst>
                                  <p:childTnLst>
                                    <p:set>
                                      <p:cBhvr>
                                        <p:cTn id="43" dur="1" fill="hold">
                                          <p:stCondLst>
                                            <p:cond delay="0"/>
                                          </p:stCondLst>
                                        </p:cTn>
                                        <p:tgtEl>
                                          <p:spTgt spid="4098"/>
                                        </p:tgtEl>
                                        <p:attrNameLst>
                                          <p:attrName>style.visibility</p:attrName>
                                        </p:attrNameLst>
                                      </p:cBhvr>
                                      <p:to>
                                        <p:strVal val="visible"/>
                                      </p:to>
                                    </p:set>
                                    <p:animEffect transition="in" filter="circle(in)">
                                      <p:cBhvr>
                                        <p:cTn id="44" dur="2000"/>
                                        <p:tgtEl>
                                          <p:spTgt spid="4098"/>
                                        </p:tgtEl>
                                      </p:cBhvr>
                                    </p:animEffect>
                                  </p:childTnLst>
                                </p:cTn>
                              </p:par>
                              <p:par>
                                <p:cTn id="45" presetID="6" presetClass="entr" presetSubtype="16" fill="hold" nodeType="withEffect">
                                  <p:stCondLst>
                                    <p:cond delay="0"/>
                                  </p:stCondLst>
                                  <p:childTnLst>
                                    <p:set>
                                      <p:cBhvr>
                                        <p:cTn id="46" dur="1" fill="hold">
                                          <p:stCondLst>
                                            <p:cond delay="0"/>
                                          </p:stCondLst>
                                        </p:cTn>
                                        <p:tgtEl>
                                          <p:spTgt spid="4100"/>
                                        </p:tgtEl>
                                        <p:attrNameLst>
                                          <p:attrName>style.visibility</p:attrName>
                                        </p:attrNameLst>
                                      </p:cBhvr>
                                      <p:to>
                                        <p:strVal val="visible"/>
                                      </p:to>
                                    </p:set>
                                    <p:animEffect transition="in" filter="circle(in)">
                                      <p:cBhvr>
                                        <p:cTn id="47" dur="2000"/>
                                        <p:tgtEl>
                                          <p:spTgt spid="4100"/>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circle(in)">
                                      <p:cBhvr>
                                        <p:cTn id="50" dur="2000"/>
                                        <p:tgtEl>
                                          <p:spTgt spid="7"/>
                                        </p:tgtEl>
                                      </p:cBhvr>
                                    </p:animEffect>
                                  </p:childTnLst>
                                </p:cTn>
                              </p:par>
                              <p:par>
                                <p:cTn id="51" presetID="6" presetClass="entr" presetSubtype="16" fill="hold" grpId="0"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circle(in)">
                                      <p:cBhvr>
                                        <p:cTn id="53" dur="2000"/>
                                        <p:tgtEl>
                                          <p:spTgt spid="9"/>
                                        </p:tgtEl>
                                      </p:cBhvr>
                                    </p:animEffect>
                                  </p:childTnLst>
                                </p:cTn>
                              </p:par>
                            </p:childTnLst>
                          </p:cTn>
                        </p:par>
                      </p:childTnLst>
                    </p:cTn>
                  </p:par>
                  <p:par>
                    <p:cTn id="54" fill="hold">
                      <p:stCondLst>
                        <p:cond delay="indefinite"/>
                      </p:stCondLst>
                      <p:childTnLst>
                        <p:par>
                          <p:cTn id="55" fill="hold">
                            <p:stCondLst>
                              <p:cond delay="0"/>
                            </p:stCondLst>
                            <p:childTnLst>
                              <p:par>
                                <p:cTn id="56" presetID="6" presetClass="entr" presetSubtype="16" fill="hold" grpId="0" nodeType="click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circle(in)">
                                      <p:cBhvr>
                                        <p:cTn id="58" dur="2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7" grpId="0"/>
      <p:bldP spid="9" grpId="0"/>
      <p:bldP spid="14" grpId="0" animBg="1"/>
      <p:bldP spid="15" grpId="0" animBg="1"/>
      <p:bldP spid="16" grpId="0" animBg="1"/>
      <p:bldP spid="17" grpId="0" animBg="1"/>
      <p:bldP spid="18" grpId="0"/>
      <p:bldP spid="19"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859604" y="971123"/>
            <a:ext cx="5092700" cy="498871"/>
          </a:xfrm>
          <a:prstGeom prst="rect">
            <a:avLst/>
          </a:prstGeom>
        </p:spPr>
        <p:style>
          <a:lnRef idx="2">
            <a:schemeClr val="accent6"/>
          </a:lnRef>
          <a:fillRef idx="1">
            <a:schemeClr val="lt1"/>
          </a:fillRef>
          <a:effectRef idx="0">
            <a:schemeClr val="accent6"/>
          </a:effectRef>
          <a:fontRef idx="minor">
            <a:schemeClr val="dk1"/>
          </a:fontRef>
        </p:style>
        <p:txBody>
          <a:bodyPr anchor="ctr"/>
          <a:lstStyle/>
          <a:p>
            <a:pPr algn="ctr" defTabSz="914400" eaLnBrk="0" fontAlgn="base" hangingPunct="0">
              <a:spcBef>
                <a:spcPct val="0"/>
              </a:spcBef>
              <a:spcAft>
                <a:spcPct val="0"/>
              </a:spcAft>
              <a:defRPr/>
            </a:pPr>
            <a:r>
              <a:rPr lang="vi-VN" sz="2000" b="1" dirty="0">
                <a:solidFill>
                  <a:srgbClr val="006600"/>
                </a:solidFill>
                <a:latin typeface="Arial" panose="020B0604020202020204" pitchFamily="34" charset="0"/>
                <a:cs typeface="Arial" panose="020B0604020202020204" pitchFamily="34" charset="0"/>
              </a:rPr>
              <a:t>Thời gian lao động xã hội cần thiết</a:t>
            </a:r>
            <a:r>
              <a:rPr lang="vi-VN" sz="2200" b="1" dirty="0">
                <a:solidFill>
                  <a:srgbClr val="006600"/>
                </a:solidFill>
                <a:latin typeface="Arial" panose="020B0604020202020204" pitchFamily="34" charset="0"/>
                <a:cs typeface="Arial" panose="020B0604020202020204" pitchFamily="34" charset="0"/>
              </a:rPr>
              <a:t>?</a:t>
            </a:r>
          </a:p>
        </p:txBody>
      </p:sp>
      <p:sp>
        <p:nvSpPr>
          <p:cNvPr id="4" name="Rectangle 3"/>
          <p:cNvSpPr/>
          <p:nvPr/>
        </p:nvSpPr>
        <p:spPr>
          <a:xfrm>
            <a:off x="0" y="1469994"/>
            <a:ext cx="12191999" cy="646331"/>
          </a:xfrm>
          <a:prstGeom prst="rect">
            <a:avLst/>
          </a:prstGeom>
          <a:solidFill>
            <a:schemeClr val="bg1"/>
          </a:solidFill>
        </p:spPr>
        <p:txBody>
          <a:bodyPr wrap="square">
            <a:spAutoFit/>
          </a:bodyPr>
          <a:lstStyle/>
          <a:p>
            <a:pPr algn="ctr" defTabSz="914400" eaLnBrk="0" fontAlgn="base" hangingPunct="0">
              <a:spcBef>
                <a:spcPct val="0"/>
              </a:spcBef>
              <a:spcAft>
                <a:spcPct val="0"/>
              </a:spcAft>
              <a:defRPr/>
            </a:pPr>
            <a:r>
              <a:rPr lang="vi-VN" dirty="0">
                <a:solidFill>
                  <a:srgbClr val="0070C0"/>
                </a:solidFill>
                <a:latin typeface="Arial" panose="020B0604020202020204" pitchFamily="34" charset="0"/>
                <a:cs typeface="Arial" panose="020B0604020202020204" pitchFamily="34" charset="0"/>
              </a:rPr>
              <a:t>Là</a:t>
            </a:r>
            <a:r>
              <a:rPr lang="vi-VN" dirty="0">
                <a:solidFill>
                  <a:srgbClr val="996633"/>
                </a:solidFill>
                <a:latin typeface="Arial" panose="020B0604020202020204" pitchFamily="34" charset="0"/>
                <a:cs typeface="Arial" panose="020B0604020202020204" pitchFamily="34" charset="0"/>
              </a:rPr>
              <a:t> </a:t>
            </a:r>
            <a:r>
              <a:rPr lang="vi-VN" b="1" dirty="0">
                <a:solidFill>
                  <a:srgbClr val="FF0000"/>
                </a:solidFill>
                <a:latin typeface="Arial" panose="020B0604020202020204" pitchFamily="34" charset="0"/>
                <a:cs typeface="Arial" panose="020B0604020202020204" pitchFamily="34" charset="0"/>
              </a:rPr>
              <a:t>thời gian cần thiết </a:t>
            </a:r>
            <a:r>
              <a:rPr lang="vi-VN" dirty="0">
                <a:solidFill>
                  <a:srgbClr val="0070C0"/>
                </a:solidFill>
                <a:latin typeface="Arial" panose="020B0604020202020204" pitchFamily="34" charset="0"/>
                <a:cs typeface="Arial" panose="020B0604020202020204" pitchFamily="34" charset="0"/>
              </a:rPr>
              <a:t>để sản xuất ra một hàng hóa trong điều kiện </a:t>
            </a:r>
            <a:r>
              <a:rPr lang="en-US" dirty="0" err="1">
                <a:solidFill>
                  <a:srgbClr val="0070C0"/>
                </a:solidFill>
                <a:latin typeface="Arial" panose="020B0604020202020204" pitchFamily="34" charset="0"/>
                <a:cs typeface="Arial" panose="020B0604020202020204" pitchFamily="34" charset="0"/>
              </a:rPr>
              <a:t>sản</a:t>
            </a:r>
            <a:r>
              <a:rPr lang="en-US" dirty="0">
                <a:solidFill>
                  <a:srgbClr val="0070C0"/>
                </a:solidFill>
                <a:latin typeface="Arial" panose="020B0604020202020204" pitchFamily="34" charset="0"/>
                <a:cs typeface="Arial" panose="020B0604020202020204" pitchFamily="34" charset="0"/>
              </a:rPr>
              <a:t> </a:t>
            </a:r>
            <a:r>
              <a:rPr lang="en-US" dirty="0" err="1">
                <a:solidFill>
                  <a:srgbClr val="0070C0"/>
                </a:solidFill>
                <a:latin typeface="Arial" panose="020B0604020202020204" pitchFamily="34" charset="0"/>
                <a:cs typeface="Arial" panose="020B0604020202020204" pitchFamily="34" charset="0"/>
              </a:rPr>
              <a:t>xuất</a:t>
            </a:r>
            <a:r>
              <a:rPr lang="en-US" dirty="0">
                <a:solidFill>
                  <a:srgbClr val="0070C0"/>
                </a:solidFill>
                <a:latin typeface="Arial" panose="020B0604020202020204" pitchFamily="34" charset="0"/>
                <a:cs typeface="Arial" panose="020B0604020202020204" pitchFamily="34" charset="0"/>
              </a:rPr>
              <a:t> </a:t>
            </a:r>
            <a:r>
              <a:rPr lang="en-US" dirty="0" err="1">
                <a:solidFill>
                  <a:srgbClr val="0070C0"/>
                </a:solidFill>
                <a:latin typeface="Arial" panose="020B0604020202020204" pitchFamily="34" charset="0"/>
                <a:cs typeface="Arial" panose="020B0604020202020204" pitchFamily="34" charset="0"/>
              </a:rPr>
              <a:t>trung</a:t>
            </a:r>
            <a:r>
              <a:rPr lang="en-US" dirty="0">
                <a:solidFill>
                  <a:srgbClr val="0070C0"/>
                </a:solidFill>
                <a:latin typeface="Arial" panose="020B0604020202020204" pitchFamily="34" charset="0"/>
                <a:cs typeface="Arial" panose="020B0604020202020204" pitchFamily="34" charset="0"/>
              </a:rPr>
              <a:t> </a:t>
            </a:r>
            <a:r>
              <a:rPr lang="en-US" dirty="0" err="1">
                <a:solidFill>
                  <a:srgbClr val="0070C0"/>
                </a:solidFill>
                <a:latin typeface="Arial" panose="020B0604020202020204" pitchFamily="34" charset="0"/>
                <a:cs typeface="Arial" panose="020B0604020202020204" pitchFamily="34" charset="0"/>
              </a:rPr>
              <a:t>bình</a:t>
            </a:r>
            <a:r>
              <a:rPr lang="en-US" dirty="0">
                <a:solidFill>
                  <a:srgbClr val="0070C0"/>
                </a:solidFill>
                <a:latin typeface="Arial" panose="020B0604020202020204" pitchFamily="34" charset="0"/>
                <a:cs typeface="Arial" panose="020B0604020202020204" pitchFamily="34" charset="0"/>
              </a:rPr>
              <a:t>,</a:t>
            </a:r>
            <a:r>
              <a:rPr lang="vi-VN" dirty="0">
                <a:solidFill>
                  <a:srgbClr val="0070C0"/>
                </a:solidFill>
                <a:latin typeface="Arial" panose="020B0604020202020204" pitchFamily="34" charset="0"/>
                <a:cs typeface="Arial" panose="020B0604020202020204" pitchFamily="34" charset="0"/>
              </a:rPr>
              <a:t> </a:t>
            </a:r>
            <a:r>
              <a:rPr lang="en-US" dirty="0" err="1">
                <a:solidFill>
                  <a:srgbClr val="0070C0"/>
                </a:solidFill>
                <a:latin typeface="Arial" panose="020B0604020202020204" pitchFamily="34" charset="0"/>
                <a:cs typeface="Arial" panose="020B0604020202020204" pitchFamily="34" charset="0"/>
              </a:rPr>
              <a:t>trình</a:t>
            </a:r>
            <a:r>
              <a:rPr lang="en-US" dirty="0">
                <a:solidFill>
                  <a:srgbClr val="0070C0"/>
                </a:solidFill>
                <a:latin typeface="Arial" panose="020B0604020202020204" pitchFamily="34" charset="0"/>
                <a:cs typeface="Arial" panose="020B0604020202020204" pitchFamily="34" charset="0"/>
              </a:rPr>
              <a:t> </a:t>
            </a:r>
            <a:r>
              <a:rPr lang="en-US" dirty="0" err="1">
                <a:solidFill>
                  <a:srgbClr val="0070C0"/>
                </a:solidFill>
                <a:latin typeface="Arial" panose="020B0604020202020204" pitchFamily="34" charset="0"/>
                <a:cs typeface="Arial" panose="020B0604020202020204" pitchFamily="34" charset="0"/>
              </a:rPr>
              <a:t>độ</a:t>
            </a:r>
            <a:r>
              <a:rPr lang="en-US" dirty="0">
                <a:solidFill>
                  <a:srgbClr val="0070C0"/>
                </a:solidFill>
                <a:latin typeface="Arial" panose="020B0604020202020204" pitchFamily="34" charset="0"/>
                <a:cs typeface="Arial" panose="020B0604020202020204" pitchFamily="34" charset="0"/>
              </a:rPr>
              <a:t> </a:t>
            </a:r>
            <a:r>
              <a:rPr lang="en-US" dirty="0" err="1">
                <a:solidFill>
                  <a:srgbClr val="0070C0"/>
                </a:solidFill>
                <a:latin typeface="Arial" panose="020B0604020202020204" pitchFamily="34" charset="0"/>
                <a:cs typeface="Arial" panose="020B0604020202020204" pitchFamily="34" charset="0"/>
              </a:rPr>
              <a:t>thành</a:t>
            </a:r>
            <a:r>
              <a:rPr lang="en-US" dirty="0">
                <a:solidFill>
                  <a:srgbClr val="0070C0"/>
                </a:solidFill>
                <a:latin typeface="Arial" panose="020B0604020202020204" pitchFamily="34" charset="0"/>
                <a:cs typeface="Arial" panose="020B0604020202020204" pitchFamily="34" charset="0"/>
              </a:rPr>
              <a:t> </a:t>
            </a:r>
            <a:r>
              <a:rPr lang="en-US" dirty="0" err="1">
                <a:solidFill>
                  <a:srgbClr val="0070C0"/>
                </a:solidFill>
                <a:latin typeface="Arial" panose="020B0604020202020204" pitchFamily="34" charset="0"/>
                <a:cs typeface="Arial" panose="020B0604020202020204" pitchFamily="34" charset="0"/>
              </a:rPr>
              <a:t>thạo</a:t>
            </a:r>
            <a:r>
              <a:rPr lang="vi-VN" dirty="0">
                <a:solidFill>
                  <a:srgbClr val="0070C0"/>
                </a:solidFill>
                <a:latin typeface="Arial" panose="020B0604020202020204" pitchFamily="34" charset="0"/>
                <a:cs typeface="Arial" panose="020B0604020202020204" pitchFamily="34" charset="0"/>
              </a:rPr>
              <a:t> trung bình</a:t>
            </a:r>
            <a:r>
              <a:rPr lang="en-US" dirty="0">
                <a:solidFill>
                  <a:srgbClr val="0070C0"/>
                </a:solidFill>
                <a:latin typeface="Arial" panose="020B0604020202020204" pitchFamily="34" charset="0"/>
                <a:cs typeface="Arial" panose="020B0604020202020204" pitchFamily="34" charset="0"/>
              </a:rPr>
              <a:t>, </a:t>
            </a:r>
            <a:r>
              <a:rPr lang="en-US" dirty="0" err="1">
                <a:solidFill>
                  <a:srgbClr val="0070C0"/>
                </a:solidFill>
                <a:latin typeface="Arial" panose="020B0604020202020204" pitchFamily="34" charset="0"/>
                <a:cs typeface="Arial" panose="020B0604020202020204" pitchFamily="34" charset="0"/>
              </a:rPr>
              <a:t>cường</a:t>
            </a:r>
            <a:r>
              <a:rPr lang="en-US" dirty="0">
                <a:solidFill>
                  <a:srgbClr val="0070C0"/>
                </a:solidFill>
                <a:latin typeface="Arial" panose="020B0604020202020204" pitchFamily="34" charset="0"/>
                <a:cs typeface="Arial" panose="020B0604020202020204" pitchFamily="34" charset="0"/>
              </a:rPr>
              <a:t> </a:t>
            </a:r>
            <a:r>
              <a:rPr lang="en-US" dirty="0" err="1">
                <a:solidFill>
                  <a:srgbClr val="0070C0"/>
                </a:solidFill>
                <a:latin typeface="Arial" panose="020B0604020202020204" pitchFamily="34" charset="0"/>
                <a:cs typeface="Arial" panose="020B0604020202020204" pitchFamily="34" charset="0"/>
              </a:rPr>
              <a:t>độ</a:t>
            </a:r>
            <a:r>
              <a:rPr lang="en-US" dirty="0">
                <a:solidFill>
                  <a:srgbClr val="0070C0"/>
                </a:solidFill>
                <a:latin typeface="Arial" panose="020B0604020202020204" pitchFamily="34" charset="0"/>
                <a:cs typeface="Arial" panose="020B0604020202020204" pitchFamily="34" charset="0"/>
              </a:rPr>
              <a:t> </a:t>
            </a:r>
            <a:r>
              <a:rPr lang="en-US" dirty="0" err="1">
                <a:solidFill>
                  <a:srgbClr val="0070C0"/>
                </a:solidFill>
                <a:latin typeface="Arial" panose="020B0604020202020204" pitchFamily="34" charset="0"/>
                <a:cs typeface="Arial" panose="020B0604020202020204" pitchFamily="34" charset="0"/>
              </a:rPr>
              <a:t>lao</a:t>
            </a:r>
            <a:r>
              <a:rPr lang="en-US" dirty="0">
                <a:solidFill>
                  <a:srgbClr val="0070C0"/>
                </a:solidFill>
                <a:latin typeface="Arial" panose="020B0604020202020204" pitchFamily="34" charset="0"/>
                <a:cs typeface="Arial" panose="020B0604020202020204" pitchFamily="34" charset="0"/>
              </a:rPr>
              <a:t> </a:t>
            </a:r>
            <a:r>
              <a:rPr lang="en-US" dirty="0" err="1">
                <a:solidFill>
                  <a:srgbClr val="0070C0"/>
                </a:solidFill>
                <a:latin typeface="Arial" panose="020B0604020202020204" pitchFamily="34" charset="0"/>
                <a:cs typeface="Arial" panose="020B0604020202020204" pitchFamily="34" charset="0"/>
              </a:rPr>
              <a:t>động</a:t>
            </a:r>
            <a:r>
              <a:rPr lang="en-US" dirty="0">
                <a:solidFill>
                  <a:srgbClr val="0070C0"/>
                </a:solidFill>
                <a:latin typeface="Arial" panose="020B0604020202020204" pitchFamily="34" charset="0"/>
                <a:cs typeface="Arial" panose="020B0604020202020204" pitchFamily="34" charset="0"/>
              </a:rPr>
              <a:t> </a:t>
            </a:r>
            <a:r>
              <a:rPr lang="en-US" dirty="0" err="1">
                <a:solidFill>
                  <a:srgbClr val="0070C0"/>
                </a:solidFill>
                <a:latin typeface="Arial" panose="020B0604020202020204" pitchFamily="34" charset="0"/>
                <a:cs typeface="Arial" panose="020B0604020202020204" pitchFamily="34" charset="0"/>
              </a:rPr>
              <a:t>trung</a:t>
            </a:r>
            <a:r>
              <a:rPr lang="en-US" dirty="0">
                <a:solidFill>
                  <a:srgbClr val="0070C0"/>
                </a:solidFill>
                <a:latin typeface="Arial" panose="020B0604020202020204" pitchFamily="34" charset="0"/>
                <a:cs typeface="Arial" panose="020B0604020202020204" pitchFamily="34" charset="0"/>
              </a:rPr>
              <a:t> </a:t>
            </a:r>
            <a:r>
              <a:rPr lang="en-US" dirty="0" err="1">
                <a:solidFill>
                  <a:srgbClr val="0070C0"/>
                </a:solidFill>
                <a:latin typeface="Arial" panose="020B0604020202020204" pitchFamily="34" charset="0"/>
                <a:cs typeface="Arial" panose="020B0604020202020204" pitchFamily="34" charset="0"/>
              </a:rPr>
              <a:t>bình</a:t>
            </a:r>
            <a:endParaRPr lang="vi-VN" dirty="0">
              <a:solidFill>
                <a:srgbClr val="0070C0"/>
              </a:solidFill>
              <a:latin typeface="Arial" panose="020B0604020202020204" pitchFamily="34" charset="0"/>
              <a:cs typeface="Arial" panose="020B0604020202020204" pitchFamily="34" charset="0"/>
            </a:endParaRPr>
          </a:p>
        </p:txBody>
      </p:sp>
      <p:sp>
        <p:nvSpPr>
          <p:cNvPr id="5" name="Cloud Callout 4"/>
          <p:cNvSpPr/>
          <p:nvPr/>
        </p:nvSpPr>
        <p:spPr>
          <a:xfrm>
            <a:off x="347568" y="2118281"/>
            <a:ext cx="1434904" cy="1051035"/>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C3300"/>
                </a:solidFill>
              </a:rPr>
              <a:t>Ví</a:t>
            </a:r>
            <a:r>
              <a:rPr lang="en-US" sz="2400" b="1" dirty="0">
                <a:solidFill>
                  <a:srgbClr val="CC3300"/>
                </a:solidFill>
              </a:rPr>
              <a:t> </a:t>
            </a:r>
            <a:r>
              <a:rPr lang="en-US" sz="2400" b="1" dirty="0" err="1">
                <a:solidFill>
                  <a:srgbClr val="CC3300"/>
                </a:solidFill>
              </a:rPr>
              <a:t>dụ</a:t>
            </a:r>
            <a:endParaRPr lang="en-US" sz="2400" b="1" dirty="0">
              <a:solidFill>
                <a:srgbClr val="CC3300"/>
              </a:solidFill>
            </a:endParaRPr>
          </a:p>
        </p:txBody>
      </p:sp>
      <p:graphicFrame>
        <p:nvGraphicFramePr>
          <p:cNvPr id="7" name="Table 6"/>
          <p:cNvGraphicFramePr>
            <a:graphicFrameLocks noGrp="1"/>
          </p:cNvGraphicFramePr>
          <p:nvPr>
            <p:extLst>
              <p:ext uri="{D42A27DB-BD31-4B8C-83A1-F6EECF244321}">
                <p14:modId xmlns:p14="http://schemas.microsoft.com/office/powerpoint/2010/main" val="2392800209"/>
              </p:ext>
            </p:extLst>
          </p:nvPr>
        </p:nvGraphicFramePr>
        <p:xfrm>
          <a:off x="2178893" y="2087506"/>
          <a:ext cx="5114926" cy="3017310"/>
        </p:xfrm>
        <a:graphic>
          <a:graphicData uri="http://schemas.openxmlformats.org/drawingml/2006/table">
            <a:tbl>
              <a:tblPr firstRow="1" firstCol="1" bandRow="1"/>
              <a:tblGrid>
                <a:gridCol w="1458708">
                  <a:extLst>
                    <a:ext uri="{9D8B030D-6E8A-4147-A177-3AD203B41FA5}">
                      <a16:colId xmlns="" xmlns:a16="http://schemas.microsoft.com/office/drawing/2014/main" val="20000"/>
                    </a:ext>
                  </a:extLst>
                </a:gridCol>
                <a:gridCol w="2256043">
                  <a:extLst>
                    <a:ext uri="{9D8B030D-6E8A-4147-A177-3AD203B41FA5}">
                      <a16:colId xmlns="" xmlns:a16="http://schemas.microsoft.com/office/drawing/2014/main" val="20001"/>
                    </a:ext>
                  </a:extLst>
                </a:gridCol>
                <a:gridCol w="1400175">
                  <a:extLst>
                    <a:ext uri="{9D8B030D-6E8A-4147-A177-3AD203B41FA5}">
                      <a16:colId xmlns="" xmlns:a16="http://schemas.microsoft.com/office/drawing/2014/main" val="20002"/>
                    </a:ext>
                  </a:extLst>
                </a:gridCol>
              </a:tblGrid>
              <a:tr h="737260">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sản</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xuất</a:t>
                      </a:r>
                      <a:endParaRPr kumimoji="0" lang="en-US" sz="2000" b="0" i="0" u="none" strike="noStrike" cap="none" normalizeH="0" baseline="0" dirty="0">
                        <a:ln>
                          <a:noFill/>
                        </a:ln>
                        <a:solidFill>
                          <a:schemeClr val="tx1"/>
                        </a:solidFill>
                        <a:effectLst/>
                        <a:latin typeface="Abel"/>
                        <a:cs typeface="Arial" panose="020B0604020202020204" pitchFamily="34" charset="0"/>
                      </a:endParaRP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Thời</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gian</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sản</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xuất</a:t>
                      </a:r>
                      <a:r>
                        <a:rPr kumimoji="0" lang="en-US" sz="2000" b="0" i="0" u="none" strike="noStrike" cap="none" normalizeH="0" baseline="0" dirty="0">
                          <a:ln>
                            <a:noFill/>
                          </a:ln>
                          <a:solidFill>
                            <a:schemeClr val="tx1"/>
                          </a:solidFill>
                          <a:effectLst/>
                          <a:latin typeface="Abel"/>
                          <a:cs typeface="Arial" panose="020B0604020202020204" pitchFamily="34" charset="0"/>
                        </a:rPr>
                        <a:t> ra </a:t>
                      </a:r>
                      <a:r>
                        <a:rPr kumimoji="0" lang="vi-VN" sz="2000" b="0" i="0" u="none" strike="noStrike" cap="none" normalizeH="0" baseline="0" dirty="0">
                          <a:ln>
                            <a:noFill/>
                          </a:ln>
                          <a:solidFill>
                            <a:schemeClr val="tx1"/>
                          </a:solidFill>
                          <a:effectLst/>
                          <a:latin typeface="Abel"/>
                          <a:cs typeface="Arial" panose="020B0604020202020204" pitchFamily="34" charset="0"/>
                        </a:rPr>
                        <a:t>1 đơn vị túi</a:t>
                      </a:r>
                      <a:endParaRPr kumimoji="0" lang="en-US" sz="2000" b="0" i="0" u="none" strike="noStrike" cap="none" normalizeH="0" baseline="0" dirty="0">
                        <a:ln>
                          <a:noFill/>
                        </a:ln>
                        <a:solidFill>
                          <a:schemeClr val="tx1"/>
                        </a:solidFill>
                        <a:effectLst/>
                        <a:latin typeface="Abel"/>
                        <a:cs typeface="Arial" panose="020B0604020202020204" pitchFamily="34" charset="0"/>
                      </a:endParaRP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vi-VN" sz="2000" b="0" dirty="0">
                          <a:solidFill>
                            <a:schemeClr val="tx1"/>
                          </a:solidFill>
                          <a:effectLst/>
                          <a:latin typeface="Abel"/>
                          <a:ea typeface="Calibri" panose="020F0502020204030204" pitchFamily="34" charset="0"/>
                          <a:cs typeface="Times New Roman" panose="02020603050405020304" pitchFamily="18" charset="0"/>
                        </a:rPr>
                        <a:t>Đơn vị </a:t>
                      </a:r>
                    </a:p>
                    <a:p>
                      <a:pPr algn="ctr">
                        <a:lnSpc>
                          <a:spcPct val="115000"/>
                        </a:lnSpc>
                        <a:spcAft>
                          <a:spcPts val="0"/>
                        </a:spcAft>
                      </a:pPr>
                      <a:r>
                        <a:rPr lang="nl-NL" sz="2000" b="1" dirty="0">
                          <a:solidFill>
                            <a:schemeClr val="tx1"/>
                          </a:solidFill>
                          <a:effectLst/>
                          <a:latin typeface="Abel"/>
                          <a:ea typeface="Calibri" panose="020F0502020204030204" pitchFamily="34" charset="0"/>
                          <a:cs typeface="Times New Roman" panose="02020603050405020304" pitchFamily="18" charset="0"/>
                        </a:rPr>
                        <a:t> </a:t>
                      </a:r>
                      <a:r>
                        <a:rPr lang="nl-NL" sz="2000" b="0" dirty="0">
                          <a:solidFill>
                            <a:schemeClr val="tx1"/>
                          </a:solidFill>
                          <a:effectLst/>
                          <a:latin typeface="Abel"/>
                          <a:ea typeface="Calibri" panose="020F0502020204030204" pitchFamily="34" charset="0"/>
                          <a:cs typeface="Times New Roman" panose="02020603050405020304" pitchFamily="18" charset="0"/>
                        </a:rPr>
                        <a:t>Sản</a:t>
                      </a:r>
                      <a:r>
                        <a:rPr lang="nl-NL" sz="2000" b="0" baseline="0" dirty="0">
                          <a:solidFill>
                            <a:schemeClr val="tx1"/>
                          </a:solidFill>
                          <a:effectLst/>
                          <a:latin typeface="Abel"/>
                          <a:ea typeface="Calibri" panose="020F0502020204030204" pitchFamily="34" charset="0"/>
                          <a:cs typeface="Times New Roman" panose="02020603050405020304" pitchFamily="18" charset="0"/>
                        </a:rPr>
                        <a:t> phẩm</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395627">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A</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3h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100</a:t>
                      </a:r>
                      <a:r>
                        <a:rPr lang="vi-VN" sz="2000" b="0" dirty="0">
                          <a:solidFill>
                            <a:schemeClr val="tx1"/>
                          </a:solidFill>
                          <a:effectLst/>
                          <a:latin typeface="Abel"/>
                          <a:ea typeface="Calibri" panose="020F0502020204030204" pitchFamily="34" charset="0"/>
                          <a:cs typeface="Times New Roman" panose="02020603050405020304" pitchFamily="18" charset="0"/>
                        </a:rPr>
                        <a:t> đv</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95627">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a:ln>
                            <a:noFill/>
                          </a:ln>
                          <a:solidFill>
                            <a:schemeClr val="tx1"/>
                          </a:solidFill>
                          <a:effectLst/>
                          <a:latin typeface="Abel"/>
                          <a:cs typeface="Arial" panose="020B0604020202020204" pitchFamily="34" charset="0"/>
                        </a:rPr>
                        <a:t>Người B</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5h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600</a:t>
                      </a:r>
                      <a:r>
                        <a:rPr lang="vi-VN" sz="2000" b="0" dirty="0">
                          <a:solidFill>
                            <a:schemeClr val="tx1"/>
                          </a:solidFill>
                          <a:effectLst/>
                          <a:latin typeface="Abel"/>
                          <a:ea typeface="Calibri" panose="020F0502020204030204" pitchFamily="34" charset="0"/>
                          <a:cs typeface="Times New Roman" panose="02020603050405020304" pitchFamily="18" charset="0"/>
                        </a:rPr>
                        <a:t> đv</a:t>
                      </a:r>
                      <a:r>
                        <a:rPr lang="nl-NL" sz="2000" b="0" dirty="0">
                          <a:solidFill>
                            <a:schemeClr val="tx1"/>
                          </a:solidFill>
                          <a:effectLst/>
                          <a:latin typeface="Abel"/>
                          <a:ea typeface="Calibri" panose="020F0502020204030204" pitchFamily="34" charset="0"/>
                          <a:cs typeface="Times New Roman" panose="02020603050405020304" pitchFamily="18" charset="0"/>
                        </a:rPr>
                        <a:t> </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95627">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C</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6h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200</a:t>
                      </a:r>
                      <a:r>
                        <a:rPr lang="vi-VN" sz="2000" b="0" dirty="0">
                          <a:solidFill>
                            <a:schemeClr val="tx1"/>
                          </a:solidFill>
                          <a:effectLst/>
                          <a:latin typeface="Abel"/>
                          <a:ea typeface="Calibri" panose="020F0502020204030204" pitchFamily="34" charset="0"/>
                          <a:cs typeface="Times New Roman" panose="02020603050405020304" pitchFamily="18" charset="0"/>
                        </a:rPr>
                        <a:t> đv</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457032">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D</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7h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100</a:t>
                      </a:r>
                      <a:r>
                        <a:rPr lang="vi-VN" sz="2000" b="0" dirty="0">
                          <a:solidFill>
                            <a:schemeClr val="tx1"/>
                          </a:solidFill>
                          <a:effectLst/>
                          <a:latin typeface="Abel"/>
                          <a:ea typeface="Calibri" panose="020F0502020204030204" pitchFamily="34" charset="0"/>
                          <a:cs typeface="Times New Roman" panose="02020603050405020304" pitchFamily="18" charset="0"/>
                        </a:rPr>
                        <a:t> đv</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bl>
          </a:graphicData>
        </a:graphic>
      </p:graphicFrame>
      <p:sp>
        <p:nvSpPr>
          <p:cNvPr id="8" name="Cloud Callout 7"/>
          <p:cNvSpPr/>
          <p:nvPr/>
        </p:nvSpPr>
        <p:spPr>
          <a:xfrm>
            <a:off x="8008534" y="2959944"/>
            <a:ext cx="3714750" cy="1688689"/>
          </a:xfrm>
          <a:prstGeom prst="cloudCallout">
            <a:avLst/>
          </a:prstGeom>
          <a:solidFill>
            <a:schemeClr val="bg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000099"/>
                </a:solidFill>
                <a:latin typeface="Arial" panose="020B0604020202020204" pitchFamily="34" charset="0"/>
                <a:cs typeface="Arial" panose="020B0604020202020204" pitchFamily="34" charset="0"/>
              </a:rPr>
              <a:t>Thời</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gian</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cần</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thiết</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để</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sản</a:t>
            </a:r>
            <a:r>
              <a:rPr lang="en-US" sz="2000" b="1" dirty="0">
                <a:solidFill>
                  <a:srgbClr val="000099"/>
                </a:solidFill>
                <a:latin typeface="Arial" panose="020B0604020202020204" pitchFamily="34" charset="0"/>
                <a:cs typeface="Arial" panose="020B0604020202020204" pitchFamily="34" charset="0"/>
              </a:rPr>
              <a:t> </a:t>
            </a:r>
            <a:r>
              <a:rPr lang="en-US" sz="2000" b="1" dirty="0" err="1">
                <a:solidFill>
                  <a:srgbClr val="000099"/>
                </a:solidFill>
                <a:latin typeface="Arial" panose="020B0604020202020204" pitchFamily="34" charset="0"/>
                <a:cs typeface="Arial" panose="020B0604020202020204" pitchFamily="34" charset="0"/>
              </a:rPr>
              <a:t>xuất</a:t>
            </a:r>
            <a:r>
              <a:rPr lang="en-US" sz="2000" b="1" dirty="0">
                <a:solidFill>
                  <a:srgbClr val="000099"/>
                </a:solidFill>
                <a:latin typeface="Arial" panose="020B0604020202020204" pitchFamily="34" charset="0"/>
                <a:cs typeface="Arial" panose="020B0604020202020204" pitchFamily="34" charset="0"/>
              </a:rPr>
              <a:t> ra 1DV SP?</a:t>
            </a:r>
          </a:p>
        </p:txBody>
      </p:sp>
      <p:sp>
        <p:nvSpPr>
          <p:cNvPr id="9" name="Rectangle 8"/>
          <p:cNvSpPr/>
          <p:nvPr/>
        </p:nvSpPr>
        <p:spPr>
          <a:xfrm>
            <a:off x="1065020" y="5440293"/>
            <a:ext cx="1859805" cy="461665"/>
          </a:xfrm>
          <a:prstGeom prst="rect">
            <a:avLst/>
          </a:prstGeom>
          <a:solidFill>
            <a:schemeClr val="bg1"/>
          </a:solidFill>
          <a:ln>
            <a:solidFill>
              <a:srgbClr val="660033"/>
            </a:solidFill>
          </a:ln>
        </p:spPr>
        <p:txBody>
          <a:bodyPr wrap="none">
            <a:spAutoFit/>
          </a:bodyPr>
          <a:lstStyle/>
          <a:p>
            <a:r>
              <a:rPr lang="nl-NL" sz="2400" b="1" dirty="0">
                <a:solidFill>
                  <a:srgbClr val="FF0000"/>
                </a:solidFill>
                <a:latin typeface="Arial" panose="020B0604020202020204" pitchFamily="34" charset="0"/>
                <a:ea typeface="Calibri" panose="020F0502020204030204" pitchFamily="34" charset="0"/>
                <a:cs typeface="Arial" panose="020B0604020202020204" pitchFamily="34" charset="0"/>
              </a:rPr>
              <a:t>TGLĐXHCT</a:t>
            </a:r>
            <a:endParaRPr lang="en-US" sz="2400" dirty="0">
              <a:solidFill>
                <a:srgbClr val="FF0000"/>
              </a:solidFill>
              <a:latin typeface="Arial" panose="020B0604020202020204" pitchFamily="34" charset="0"/>
              <a:cs typeface="Arial" panose="020B0604020202020204" pitchFamily="34" charset="0"/>
            </a:endParaRPr>
          </a:p>
        </p:txBody>
      </p:sp>
      <mc:AlternateContent xmlns:mc="http://schemas.openxmlformats.org/markup-compatibility/2006">
        <mc:Choice xmlns:a14="http://schemas.microsoft.com/office/drawing/2010/main" Requires="a14">
          <p:sp>
            <p:nvSpPr>
              <p:cNvPr id="10" name="Rectangle 9"/>
              <p:cNvSpPr/>
              <p:nvPr/>
            </p:nvSpPr>
            <p:spPr>
              <a:xfrm>
                <a:off x="3492014" y="5128301"/>
                <a:ext cx="1774076" cy="517065"/>
              </a:xfrm>
              <a:prstGeom prst="rect">
                <a:avLst/>
              </a:prstGeom>
              <a:solidFill>
                <a:schemeClr val="bg1"/>
              </a:solidFill>
            </p:spPr>
            <p:txBody>
              <a:bodyPr wrap="none">
                <a:spAutoFit/>
              </a:bodyPr>
              <a:lstStyle/>
              <a:p>
                <a:pPr algn="ctr">
                  <a:lnSpc>
                    <a:spcPct val="115000"/>
                  </a:lnSpc>
                  <a:spcAft>
                    <a:spcPts val="0"/>
                  </a:spcAft>
                </a:pPr>
                <a14:m>
                  <m:oMath xmlns:m="http://schemas.openxmlformats.org/officeDocument/2006/math">
                    <m:r>
                      <a:rPr lang="nl-NL" sz="2400" b="1" i="1">
                        <a:effectLst/>
                        <a:latin typeface="Cambria Math" panose="02040503050406030204" pitchFamily="18" charset="0"/>
                        <a:ea typeface="Calibri" panose="020F0502020204030204" pitchFamily="34" charset="0"/>
                        <a:cs typeface="Times New Roman" panose="02020603050405020304" pitchFamily="18" charset="0"/>
                      </a:rPr>
                      <m:t>∑</m:t>
                    </m:r>
                  </m:oMath>
                </a14:m>
                <a:r>
                  <a:rPr lang="nl-NL" sz="2400" b="1" dirty="0">
                    <a:effectLst/>
                    <a:latin typeface="Times New Roman" panose="02020603050405020304" pitchFamily="18" charset="0"/>
                    <a:ea typeface="Times New Roman" panose="02020603050405020304" pitchFamily="18" charset="0"/>
                    <a:cs typeface="Times New Roman" panose="02020603050405020304" pitchFamily="18" charset="0"/>
                  </a:rPr>
                  <a:t> </a:t>
                </a:r>
                <a:r>
                  <a:rPr lang="nl-NL" sz="2400" b="1" dirty="0">
                    <a:latin typeface="Times New Roman" panose="02020603050405020304" pitchFamily="18" charset="0"/>
                    <a:ea typeface="Times New Roman" panose="02020603050405020304" pitchFamily="18" charset="0"/>
                    <a:cs typeface="Times New Roman" panose="02020603050405020304" pitchFamily="18" charset="0"/>
                  </a:rPr>
                  <a:t>TGLĐCB</a:t>
                </a:r>
                <a:endParaRPr lang="en-US" sz="2400" dirty="0">
                  <a:effectLst/>
                  <a:latin typeface="Times New Roman" panose="02020603050405020304" pitchFamily="18" charset="0"/>
                  <a:ea typeface="Calibri" panose="020F0502020204030204" pitchFamily="34" charset="0"/>
                  <a:cs typeface="Times New Roman" panose="02020603050405020304" pitchFamily="18" charset="0"/>
                </a:endParaRPr>
              </a:p>
            </p:txBody>
          </p:sp>
        </mc:Choice>
        <mc:Fallback>
          <p:sp>
            <p:nvSpPr>
              <p:cNvPr id="10" name="Rectangle 9"/>
              <p:cNvSpPr>
                <a:spLocks noRot="1" noChangeAspect="1" noMove="1" noResize="1" noEditPoints="1" noAdjustHandles="1" noChangeArrowheads="1" noChangeShapeType="1" noTextEdit="1"/>
              </p:cNvSpPr>
              <p:nvPr/>
            </p:nvSpPr>
            <p:spPr>
              <a:xfrm>
                <a:off x="3492014" y="5128301"/>
                <a:ext cx="1774076" cy="517065"/>
              </a:xfrm>
              <a:prstGeom prst="rect">
                <a:avLst/>
              </a:prstGeom>
              <a:blipFill rotWithShape="1">
                <a:blip r:embed="rId2"/>
                <a:stretch>
                  <a:fillRect l="-2749" t="-4706" r="-8935" b="-20000"/>
                </a:stretch>
              </a:blipFill>
            </p:spPr>
            <p:txBody>
              <a:bodyPr/>
              <a:lstStyle/>
              <a:p>
                <a:r>
                  <a:rPr lang="en-US">
                    <a:noFill/>
                  </a:rPr>
                  <a:t> </a:t>
                </a:r>
              </a:p>
            </p:txBody>
          </p:sp>
        </mc:Fallback>
      </mc:AlternateContent>
      <p:sp>
        <p:nvSpPr>
          <p:cNvPr id="11" name="Rectangle 10"/>
          <p:cNvSpPr/>
          <p:nvPr/>
        </p:nvSpPr>
        <p:spPr>
          <a:xfrm>
            <a:off x="2996660" y="5417073"/>
            <a:ext cx="389850" cy="523220"/>
          </a:xfrm>
          <a:prstGeom prst="rect">
            <a:avLst/>
          </a:prstGeom>
          <a:solidFill>
            <a:schemeClr val="bg1"/>
          </a:solidFill>
        </p:spPr>
        <p:txBody>
          <a:bodyPr wrap="none">
            <a:spAutoFit/>
          </a:bodyPr>
          <a:lstStyle/>
          <a:p>
            <a:r>
              <a:rPr lang="nl-NL" sz="2800" b="1" dirty="0">
                <a:latin typeface="Times New Roman" panose="02020603050405020304" pitchFamily="18" charset="0"/>
                <a:ea typeface="Calibri" panose="020F0502020204030204" pitchFamily="34" charset="0"/>
                <a:cs typeface="Times New Roman" panose="02020603050405020304" pitchFamily="18" charset="0"/>
              </a:rPr>
              <a:t>=</a:t>
            </a:r>
            <a:endParaRPr lang="en-US" sz="2800" dirty="0"/>
          </a:p>
        </p:txBody>
      </p:sp>
      <p:cxnSp>
        <p:nvCxnSpPr>
          <p:cNvPr id="13" name="Straight Connector 12"/>
          <p:cNvCxnSpPr/>
          <p:nvPr/>
        </p:nvCxnSpPr>
        <p:spPr>
          <a:xfrm flipV="1">
            <a:off x="3369885" y="5660821"/>
            <a:ext cx="1630255" cy="1"/>
          </a:xfrm>
          <a:prstGeom prst="line">
            <a:avLst/>
          </a:prstGeom>
          <a:ln>
            <a:solidFill>
              <a:srgbClr val="660033"/>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8" name="Rectangle 17"/>
              <p:cNvSpPr/>
              <p:nvPr/>
            </p:nvSpPr>
            <p:spPr>
              <a:xfrm>
                <a:off x="3837576" y="5699421"/>
                <a:ext cx="838692" cy="517065"/>
              </a:xfrm>
              <a:prstGeom prst="rect">
                <a:avLst/>
              </a:prstGeom>
              <a:solidFill>
                <a:schemeClr val="bg1"/>
              </a:solidFill>
            </p:spPr>
            <p:txBody>
              <a:bodyPr wrap="none">
                <a:spAutoFit/>
              </a:bodyPr>
              <a:lstStyle/>
              <a:p>
                <a:pPr algn="ctr">
                  <a:lnSpc>
                    <a:spcPct val="115000"/>
                  </a:lnSpc>
                  <a:spcAft>
                    <a:spcPts val="0"/>
                  </a:spcAft>
                </a:pPr>
                <a14:m>
                  <m:oMath xmlns:m="http://schemas.openxmlformats.org/officeDocument/2006/math">
                    <m:r>
                      <a:rPr lang="nl-NL" sz="2400" b="1" i="1">
                        <a:effectLst/>
                        <a:latin typeface="Cambria Math" panose="02040503050406030204" pitchFamily="18" charset="0"/>
                        <a:ea typeface="Calibri" panose="020F0502020204030204" pitchFamily="34" charset="0"/>
                        <a:cs typeface="Times New Roman" panose="02020603050405020304" pitchFamily="18" charset="0"/>
                      </a:rPr>
                      <m:t>∑</m:t>
                    </m:r>
                  </m:oMath>
                </a14:m>
                <a:r>
                  <a:rPr lang="nl-NL" sz="2400" b="1" dirty="0">
                    <a:effectLst/>
                    <a:latin typeface="Times New Roman" panose="02020603050405020304" pitchFamily="18" charset="0"/>
                    <a:ea typeface="Times New Roman" panose="02020603050405020304" pitchFamily="18" charset="0"/>
                    <a:cs typeface="Times New Roman" panose="02020603050405020304" pitchFamily="18" charset="0"/>
                  </a:rPr>
                  <a:t> </a:t>
                </a:r>
                <a:r>
                  <a:rPr lang="nl-NL" sz="2400" b="1" dirty="0">
                    <a:latin typeface="Times New Roman" panose="02020603050405020304" pitchFamily="18" charset="0"/>
                    <a:ea typeface="Times New Roman" panose="02020603050405020304" pitchFamily="18" charset="0"/>
                    <a:cs typeface="Times New Roman" panose="02020603050405020304" pitchFamily="18" charset="0"/>
                  </a:rPr>
                  <a:t>SP</a:t>
                </a:r>
                <a:endParaRPr lang="en-US" sz="2400" dirty="0">
                  <a:effectLst/>
                  <a:latin typeface="Times New Roman" panose="02020603050405020304" pitchFamily="18" charset="0"/>
                  <a:ea typeface="Calibri" panose="020F0502020204030204" pitchFamily="34" charset="0"/>
                  <a:cs typeface="Times New Roman" panose="02020603050405020304" pitchFamily="18" charset="0"/>
                </a:endParaRPr>
              </a:p>
            </p:txBody>
          </p:sp>
        </mc:Choice>
        <mc:Fallback>
          <p:sp>
            <p:nvSpPr>
              <p:cNvPr id="18" name="Rectangle 17"/>
              <p:cNvSpPr>
                <a:spLocks noRot="1" noChangeAspect="1" noMove="1" noResize="1" noEditPoints="1" noAdjustHandles="1" noChangeArrowheads="1" noChangeShapeType="1" noTextEdit="1"/>
              </p:cNvSpPr>
              <p:nvPr/>
            </p:nvSpPr>
            <p:spPr>
              <a:xfrm>
                <a:off x="3837576" y="5699421"/>
                <a:ext cx="838692" cy="517065"/>
              </a:xfrm>
              <a:prstGeom prst="rect">
                <a:avLst/>
              </a:prstGeom>
              <a:blipFill rotWithShape="1">
                <a:blip r:embed="rId3"/>
                <a:stretch>
                  <a:fillRect l="-5839" t="-4706" r="-19708" b="-20000"/>
                </a:stretch>
              </a:blipFill>
            </p:spPr>
            <p:txBody>
              <a:bodyPr/>
              <a:lstStyle/>
              <a:p>
                <a:r>
                  <a:rPr lang="en-US">
                    <a:noFill/>
                  </a:rPr>
                  <a:t> </a:t>
                </a:r>
              </a:p>
            </p:txBody>
          </p:sp>
        </mc:Fallback>
      </mc:AlternateContent>
      <p:sp>
        <p:nvSpPr>
          <p:cNvPr id="19" name="Rectangle 18"/>
          <p:cNvSpPr/>
          <p:nvPr/>
        </p:nvSpPr>
        <p:spPr>
          <a:xfrm>
            <a:off x="5240330" y="5306411"/>
            <a:ext cx="381698" cy="523220"/>
          </a:xfrm>
          <a:prstGeom prst="rect">
            <a:avLst/>
          </a:prstGeom>
          <a:solidFill>
            <a:schemeClr val="bg1"/>
          </a:solidFill>
        </p:spPr>
        <p:txBody>
          <a:bodyPr wrap="square">
            <a:spAutoFit/>
          </a:bodyPr>
          <a:lstStyle/>
          <a:p>
            <a:r>
              <a:rPr lang="nl-NL" sz="2800" b="1" dirty="0">
                <a:latin typeface="Times New Roman" panose="02020603050405020304" pitchFamily="18" charset="0"/>
                <a:ea typeface="Calibri" panose="020F0502020204030204" pitchFamily="34" charset="0"/>
                <a:cs typeface="Times New Roman" panose="02020603050405020304" pitchFamily="18" charset="0"/>
              </a:rPr>
              <a:t>=</a:t>
            </a:r>
            <a:endParaRPr lang="en-US" sz="2800" dirty="0"/>
          </a:p>
        </p:txBody>
      </p:sp>
      <p:cxnSp>
        <p:nvCxnSpPr>
          <p:cNvPr id="20" name="Straight Connector 19"/>
          <p:cNvCxnSpPr>
            <a:stCxn id="19" idx="3"/>
          </p:cNvCxnSpPr>
          <p:nvPr/>
        </p:nvCxnSpPr>
        <p:spPr>
          <a:xfrm>
            <a:off x="5622028" y="5568021"/>
            <a:ext cx="3841213" cy="1"/>
          </a:xfrm>
          <a:prstGeom prst="line">
            <a:avLst/>
          </a:prstGeom>
          <a:ln>
            <a:solidFill>
              <a:srgbClr val="660033"/>
            </a:solidFill>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5450033" y="5058618"/>
            <a:ext cx="3935693" cy="517065"/>
          </a:xfrm>
          <a:prstGeom prst="rect">
            <a:avLst/>
          </a:prstGeom>
          <a:solidFill>
            <a:schemeClr val="bg1"/>
          </a:solidFill>
        </p:spPr>
        <p:txBody>
          <a:bodyPr wrap="none">
            <a:spAutoFit/>
          </a:bodyPr>
          <a:lstStyle/>
          <a:p>
            <a:pPr algn="ctr">
              <a:lnSpc>
                <a:spcPct val="115000"/>
              </a:lnSpc>
              <a:spcAft>
                <a:spcPts val="0"/>
              </a:spcAft>
            </a:pP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3x100+ 5x600+6x200+ 7x100</a:t>
            </a:r>
          </a:p>
        </p:txBody>
      </p:sp>
      <p:sp>
        <p:nvSpPr>
          <p:cNvPr id="26" name="Rectangle 25"/>
          <p:cNvSpPr/>
          <p:nvPr/>
        </p:nvSpPr>
        <p:spPr>
          <a:xfrm>
            <a:off x="6065587" y="5611824"/>
            <a:ext cx="2704587" cy="517065"/>
          </a:xfrm>
          <a:prstGeom prst="rect">
            <a:avLst/>
          </a:prstGeom>
          <a:solidFill>
            <a:schemeClr val="bg1"/>
          </a:solidFill>
        </p:spPr>
        <p:txBody>
          <a:bodyPr wrap="none">
            <a:spAutoFit/>
          </a:bodyPr>
          <a:lstStyle/>
          <a:p>
            <a:pPr algn="ctr">
              <a:lnSpc>
                <a:spcPct val="115000"/>
              </a:lnSpc>
              <a:spcAft>
                <a:spcPts val="0"/>
              </a:spcAft>
            </a:pP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100+ 600+200+100</a:t>
            </a:r>
          </a:p>
        </p:txBody>
      </p:sp>
      <p:sp>
        <p:nvSpPr>
          <p:cNvPr id="27" name="Rectangle 26"/>
          <p:cNvSpPr/>
          <p:nvPr/>
        </p:nvSpPr>
        <p:spPr>
          <a:xfrm>
            <a:off x="9338010" y="5088604"/>
            <a:ext cx="389850" cy="523220"/>
          </a:xfrm>
          <a:prstGeom prst="rect">
            <a:avLst/>
          </a:prstGeom>
          <a:solidFill>
            <a:schemeClr val="bg1"/>
          </a:solidFill>
        </p:spPr>
        <p:txBody>
          <a:bodyPr wrap="none">
            <a:spAutoFit/>
          </a:bodyPr>
          <a:lstStyle/>
          <a:p>
            <a:r>
              <a:rPr lang="nl-NL" sz="2800" b="1" dirty="0">
                <a:latin typeface="Times New Roman" panose="02020603050405020304" pitchFamily="18" charset="0"/>
                <a:ea typeface="Calibri" panose="020F0502020204030204" pitchFamily="34" charset="0"/>
                <a:cs typeface="Times New Roman" panose="02020603050405020304" pitchFamily="18" charset="0"/>
              </a:rPr>
              <a:t>=</a:t>
            </a:r>
            <a:endParaRPr lang="en-US" sz="2800" dirty="0"/>
          </a:p>
        </p:txBody>
      </p:sp>
      <mc:AlternateContent xmlns:mc="http://schemas.openxmlformats.org/markup-compatibility/2006">
        <mc:Choice xmlns:a14="http://schemas.microsoft.com/office/drawing/2010/main" Requires="a14">
          <p:sp>
            <p:nvSpPr>
              <p:cNvPr id="32" name="Rectangle 31"/>
              <p:cNvSpPr/>
              <p:nvPr/>
            </p:nvSpPr>
            <p:spPr>
              <a:xfrm>
                <a:off x="9642143" y="5091681"/>
                <a:ext cx="1003800" cy="517065"/>
              </a:xfrm>
              <a:prstGeom prst="rect">
                <a:avLst/>
              </a:prstGeom>
              <a:solidFill>
                <a:schemeClr val="bg1"/>
              </a:solidFill>
            </p:spPr>
            <p:txBody>
              <a:bodyPr wrap="none">
                <a:spAutoFit/>
              </a:bodyPr>
              <a:lstStyle/>
              <a:p>
                <a:pPr algn="ctr">
                  <a:lnSpc>
                    <a:spcPct val="115000"/>
                  </a:lnSpc>
                  <a:spcAft>
                    <a:spcPts val="0"/>
                  </a:spcAft>
                </a:pPr>
                <a14:m>
                  <m:oMathPara xmlns:m="http://schemas.openxmlformats.org/officeDocument/2006/math">
                    <m:oMathParaPr>
                      <m:jc m:val="centerGroup"/>
                    </m:oMathParaPr>
                    <m:oMath xmlns:m="http://schemas.openxmlformats.org/officeDocument/2006/math">
                      <m:r>
                        <a:rPr lang="en-US" sz="2400" b="0" i="1" smtClean="0">
                          <a:effectLst/>
                          <a:latin typeface="Cambria Math" panose="02040503050406030204" pitchFamily="18" charset="0"/>
                          <a:ea typeface="Calibri" panose="020F0502020204030204" pitchFamily="34" charset="0"/>
                          <a:cs typeface="Times New Roman" panose="02020603050405020304" pitchFamily="18" charset="0"/>
                        </a:rPr>
                        <m:t>5.200</m:t>
                      </m:r>
                    </m:oMath>
                  </m:oMathPara>
                </a14:m>
                <a:endParaRPr lang="en-US" sz="2400" dirty="0">
                  <a:effectLst/>
                  <a:latin typeface="+mj-lt"/>
                  <a:ea typeface="Calibri" panose="020F0502020204030204" pitchFamily="34" charset="0"/>
                  <a:cs typeface="Times New Roman" panose="02020603050405020304" pitchFamily="18" charset="0"/>
                </a:endParaRPr>
              </a:p>
            </p:txBody>
          </p:sp>
        </mc:Choice>
        <mc:Fallback>
          <p:sp>
            <p:nvSpPr>
              <p:cNvPr id="32" name="Rectangle 31"/>
              <p:cNvSpPr>
                <a:spLocks noRot="1" noChangeAspect="1" noMove="1" noResize="1" noEditPoints="1" noAdjustHandles="1" noChangeArrowheads="1" noChangeShapeType="1" noTextEdit="1"/>
              </p:cNvSpPr>
              <p:nvPr/>
            </p:nvSpPr>
            <p:spPr>
              <a:xfrm>
                <a:off x="9642143" y="5091681"/>
                <a:ext cx="1003800" cy="517065"/>
              </a:xfrm>
              <a:prstGeom prst="rect">
                <a:avLst/>
              </a:prstGeom>
              <a:blipFill rotWithShape="1">
                <a:blip r:embed="rId4"/>
                <a:stretch>
                  <a:fillRect t="-4706" r="-9756" b="-20000"/>
                </a:stretch>
              </a:blipFill>
            </p:spPr>
            <p:txBody>
              <a:bodyPr/>
              <a:lstStyle/>
              <a:p>
                <a:r>
                  <a:rPr lang="en-US">
                    <a:noFill/>
                  </a:rPr>
                  <a:t> </a:t>
                </a:r>
              </a:p>
            </p:txBody>
          </p:sp>
        </mc:Fallback>
      </mc:AlternateContent>
      <p:sp>
        <p:nvSpPr>
          <p:cNvPr id="33" name="Rectangle 32"/>
          <p:cNvSpPr/>
          <p:nvPr/>
        </p:nvSpPr>
        <p:spPr>
          <a:xfrm>
            <a:off x="9792990" y="5563066"/>
            <a:ext cx="800219" cy="517065"/>
          </a:xfrm>
          <a:prstGeom prst="rect">
            <a:avLst/>
          </a:prstGeom>
          <a:solidFill>
            <a:schemeClr val="bg1"/>
          </a:solidFill>
        </p:spPr>
        <p:txBody>
          <a:bodyPr wrap="none">
            <a:spAutoFit/>
          </a:bodyPr>
          <a:lstStyle/>
          <a:p>
            <a:pPr algn="ctr">
              <a:lnSpc>
                <a:spcPct val="115000"/>
              </a:lnSpc>
              <a:spcAft>
                <a:spcPts val="0"/>
              </a:spcAft>
            </a:pP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1000</a:t>
            </a:r>
          </a:p>
        </p:txBody>
      </p:sp>
      <p:cxnSp>
        <p:nvCxnSpPr>
          <p:cNvPr id="34" name="Straight Connector 33"/>
          <p:cNvCxnSpPr/>
          <p:nvPr/>
        </p:nvCxnSpPr>
        <p:spPr>
          <a:xfrm>
            <a:off x="9750128" y="5554606"/>
            <a:ext cx="713456" cy="1"/>
          </a:xfrm>
          <a:prstGeom prst="line">
            <a:avLst/>
          </a:prstGeom>
          <a:ln>
            <a:solidFill>
              <a:srgbClr val="660033"/>
            </a:solidFill>
          </a:ln>
        </p:spPr>
        <p:style>
          <a:lnRef idx="1">
            <a:schemeClr val="accent1"/>
          </a:lnRef>
          <a:fillRef idx="0">
            <a:schemeClr val="accent1"/>
          </a:fillRef>
          <a:effectRef idx="0">
            <a:schemeClr val="accent1"/>
          </a:effectRef>
          <a:fontRef idx="minor">
            <a:schemeClr val="tx1"/>
          </a:fontRef>
        </p:style>
      </p:cxnSp>
      <p:sp>
        <p:nvSpPr>
          <p:cNvPr id="37" name="Rectangle 36"/>
          <p:cNvSpPr/>
          <p:nvPr/>
        </p:nvSpPr>
        <p:spPr>
          <a:xfrm>
            <a:off x="10582236" y="5182561"/>
            <a:ext cx="389850" cy="523220"/>
          </a:xfrm>
          <a:prstGeom prst="rect">
            <a:avLst/>
          </a:prstGeom>
          <a:solidFill>
            <a:schemeClr val="bg1"/>
          </a:solidFill>
        </p:spPr>
        <p:txBody>
          <a:bodyPr wrap="none">
            <a:spAutoFit/>
          </a:bodyPr>
          <a:lstStyle/>
          <a:p>
            <a:r>
              <a:rPr lang="nl-NL" sz="2800" b="1" dirty="0">
                <a:latin typeface="Times New Roman" panose="02020603050405020304" pitchFamily="18" charset="0"/>
                <a:ea typeface="Calibri" panose="020F0502020204030204" pitchFamily="34" charset="0"/>
                <a:cs typeface="Times New Roman" panose="02020603050405020304" pitchFamily="18" charset="0"/>
              </a:rPr>
              <a:t>=</a:t>
            </a:r>
            <a:endParaRPr lang="en-US" sz="2800" dirty="0"/>
          </a:p>
        </p:txBody>
      </p:sp>
      <mc:AlternateContent xmlns:mc="http://schemas.openxmlformats.org/markup-compatibility/2006">
        <mc:Choice xmlns:a14="http://schemas.microsoft.com/office/drawing/2010/main" Requires="a14">
          <p:sp>
            <p:nvSpPr>
              <p:cNvPr id="38" name="Rectangle 37"/>
              <p:cNvSpPr/>
              <p:nvPr/>
            </p:nvSpPr>
            <p:spPr>
              <a:xfrm>
                <a:off x="11018357" y="5161618"/>
                <a:ext cx="931665" cy="517065"/>
              </a:xfrm>
              <a:prstGeom prst="rect">
                <a:avLst/>
              </a:prstGeom>
              <a:solidFill>
                <a:schemeClr val="bg1"/>
              </a:solidFill>
              <a:ln>
                <a:solidFill>
                  <a:srgbClr val="660033"/>
                </a:solidFill>
              </a:ln>
            </p:spPr>
            <p:txBody>
              <a:bodyPr wrap="none">
                <a:spAutoFit/>
              </a:bodyPr>
              <a:lstStyle/>
              <a:p>
                <a:pPr algn="ctr">
                  <a:lnSpc>
                    <a:spcPct val="115000"/>
                  </a:lnSpc>
                  <a:spcAft>
                    <a:spcPts val="0"/>
                  </a:spcAft>
                </a:pPr>
                <a14:m>
                  <m:oMathPara xmlns:m="http://schemas.openxmlformats.org/officeDocument/2006/math">
                    <m:oMathParaPr>
                      <m:jc m:val="centerGroup"/>
                    </m:oMathParaPr>
                    <m:oMath xmlns:m="http://schemas.openxmlformats.org/officeDocument/2006/math">
                      <m:r>
                        <a:rPr lang="en-US" sz="2400" b="1" i="0" smtClean="0">
                          <a:solidFill>
                            <a:srgbClr val="FF0000"/>
                          </a:solidFill>
                          <a:effectLst/>
                          <a:latin typeface="Cambria Math" panose="02040503050406030204" pitchFamily="18" charset="0"/>
                          <a:ea typeface="Calibri" panose="020F0502020204030204" pitchFamily="34" charset="0"/>
                          <a:cs typeface="Times New Roman" panose="02020603050405020304" pitchFamily="18" charset="0"/>
                        </a:rPr>
                        <m:t>𝟓</m:t>
                      </m:r>
                      <m:r>
                        <a:rPr lang="en-US" sz="2400" b="1" i="0" smtClean="0">
                          <a:solidFill>
                            <a:srgbClr val="FF0000"/>
                          </a:solidFill>
                          <a:effectLst/>
                          <a:latin typeface="Cambria Math" panose="02040503050406030204" pitchFamily="18" charset="0"/>
                          <a:ea typeface="Calibri" panose="020F0502020204030204" pitchFamily="34" charset="0"/>
                          <a:cs typeface="Times New Roman" panose="02020603050405020304" pitchFamily="18" charset="0"/>
                        </a:rPr>
                        <m:t>,</m:t>
                      </m:r>
                      <m:r>
                        <a:rPr lang="en-US" sz="2400" b="1" i="0" smtClean="0">
                          <a:solidFill>
                            <a:srgbClr val="FF0000"/>
                          </a:solidFill>
                          <a:effectLst/>
                          <a:latin typeface="Cambria Math" panose="02040503050406030204" pitchFamily="18" charset="0"/>
                          <a:ea typeface="Calibri" panose="020F0502020204030204" pitchFamily="34" charset="0"/>
                          <a:cs typeface="Times New Roman" panose="02020603050405020304" pitchFamily="18" charset="0"/>
                        </a:rPr>
                        <m:t>𝟐𝐡</m:t>
                      </m:r>
                    </m:oMath>
                  </m:oMathPara>
                </a14:m>
                <a:endParaRPr lang="en-US" sz="2400" b="1" dirty="0">
                  <a:solidFill>
                    <a:srgbClr val="FF0000"/>
                  </a:solidFill>
                  <a:effectLst/>
                  <a:latin typeface="+mj-lt"/>
                  <a:ea typeface="Calibri" panose="020F0502020204030204" pitchFamily="34" charset="0"/>
                  <a:cs typeface="Times New Roman" panose="02020603050405020304" pitchFamily="18" charset="0"/>
                </a:endParaRPr>
              </a:p>
            </p:txBody>
          </p:sp>
        </mc:Choice>
        <mc:Fallback>
          <p:sp>
            <p:nvSpPr>
              <p:cNvPr id="38" name="Rectangle 37"/>
              <p:cNvSpPr>
                <a:spLocks noRot="1" noChangeAspect="1" noMove="1" noResize="1" noEditPoints="1" noAdjustHandles="1" noChangeArrowheads="1" noChangeShapeType="1" noTextEdit="1"/>
              </p:cNvSpPr>
              <p:nvPr/>
            </p:nvSpPr>
            <p:spPr>
              <a:xfrm>
                <a:off x="11018357" y="5161618"/>
                <a:ext cx="931665" cy="517065"/>
              </a:xfrm>
              <a:prstGeom prst="rect">
                <a:avLst/>
              </a:prstGeom>
              <a:blipFill rotWithShape="1">
                <a:blip r:embed="rId5"/>
                <a:stretch>
                  <a:fillRect t="-3448" r="-9677" b="-18391"/>
                </a:stretch>
              </a:blipFill>
              <a:ln>
                <a:solidFill>
                  <a:srgbClr val="660033"/>
                </a:solidFill>
              </a:ln>
            </p:spPr>
            <p:txBody>
              <a:bodyPr/>
              <a:lstStyle/>
              <a:p>
                <a:r>
                  <a:rPr lang="en-US">
                    <a:noFill/>
                  </a:rPr>
                  <a:t> </a:t>
                </a:r>
              </a:p>
            </p:txBody>
          </p:sp>
        </mc:Fallback>
      </mc:AlternateContent>
      <p:pic>
        <p:nvPicPr>
          <p:cNvPr id="1026" name="Picture 2" descr="Messenger Bag PNG Images | Vector and PSD Files | Free Download on Pngtree">
            <a:extLst>
              <a:ext uri="{FF2B5EF4-FFF2-40B4-BE49-F238E27FC236}">
                <a16:creationId xmlns="" xmlns:a16="http://schemas.microsoft.com/office/drawing/2014/main" id="{3C1D5193-D0D0-4A9A-8FB0-19E53FF5A94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29726" y="3315267"/>
            <a:ext cx="2016660" cy="1743351"/>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3"/>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2589579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1000"/>
                                        <p:tgtEl>
                                          <p:spTgt spid="4"/>
                                        </p:tgtEl>
                                      </p:cBhvr>
                                    </p:animEffect>
                                    <p:anim calcmode="lin" valueType="num">
                                      <p:cBhvr>
                                        <p:cTn id="13" dur="1000" fill="hold"/>
                                        <p:tgtEl>
                                          <p:spTgt spid="4"/>
                                        </p:tgtEl>
                                        <p:attrNameLst>
                                          <p:attrName>ppt_x</p:attrName>
                                        </p:attrNameLst>
                                      </p:cBhvr>
                                      <p:tavLst>
                                        <p:tav tm="0">
                                          <p:val>
                                            <p:strVal val="#ppt_x"/>
                                          </p:val>
                                        </p:tav>
                                        <p:tav tm="100000">
                                          <p:val>
                                            <p:strVal val="#ppt_x"/>
                                          </p:val>
                                        </p:tav>
                                      </p:tavLst>
                                    </p:anim>
                                    <p:anim calcmode="lin" valueType="num">
                                      <p:cBhvr>
                                        <p:cTn id="1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6" presetClass="entr" presetSubtype="16"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circle(in)">
                                      <p:cBhvr>
                                        <p:cTn id="19" dur="2000"/>
                                        <p:tgtEl>
                                          <p:spTgt spid="5"/>
                                        </p:tgtEl>
                                      </p:cBhvr>
                                    </p:animEffect>
                                  </p:childTnLst>
                                </p:cTn>
                              </p:par>
                            </p:childTnLst>
                          </p:cTn>
                        </p:par>
                      </p:childTnLst>
                    </p:cTn>
                  </p:par>
                  <p:par>
                    <p:cTn id="20" fill="hold">
                      <p:stCondLst>
                        <p:cond delay="indefinite"/>
                      </p:stCondLst>
                      <p:childTnLst>
                        <p:par>
                          <p:cTn id="21" fill="hold">
                            <p:stCondLst>
                              <p:cond delay="0"/>
                            </p:stCondLst>
                            <p:childTnLst>
                              <p:par>
                                <p:cTn id="22" presetID="6" presetClass="entr" presetSubtype="16" fill="hold" nodeType="clickEffect">
                                  <p:stCondLst>
                                    <p:cond delay="0"/>
                                  </p:stCondLst>
                                  <p:childTnLst>
                                    <p:set>
                                      <p:cBhvr>
                                        <p:cTn id="23" dur="1" fill="hold">
                                          <p:stCondLst>
                                            <p:cond delay="0"/>
                                          </p:stCondLst>
                                        </p:cTn>
                                        <p:tgtEl>
                                          <p:spTgt spid="7"/>
                                        </p:tgtEl>
                                        <p:attrNameLst>
                                          <p:attrName>style.visibility</p:attrName>
                                        </p:attrNameLst>
                                      </p:cBhvr>
                                      <p:to>
                                        <p:strVal val="visible"/>
                                      </p:to>
                                    </p:set>
                                    <p:animEffect transition="in" filter="circle(in)">
                                      <p:cBhvr>
                                        <p:cTn id="24" dur="2000"/>
                                        <p:tgtEl>
                                          <p:spTgt spid="7"/>
                                        </p:tgtEl>
                                      </p:cBhvr>
                                    </p:animEffect>
                                  </p:childTnLst>
                                </p:cTn>
                              </p:par>
                            </p:childTnLst>
                          </p:cTn>
                        </p:par>
                      </p:childTnLst>
                    </p:cTn>
                  </p:par>
                  <p:par>
                    <p:cTn id="25" fill="hold">
                      <p:stCondLst>
                        <p:cond delay="indefinite"/>
                      </p:stCondLst>
                      <p:childTnLst>
                        <p:par>
                          <p:cTn id="26" fill="hold">
                            <p:stCondLst>
                              <p:cond delay="0"/>
                            </p:stCondLst>
                            <p:childTnLst>
                              <p:par>
                                <p:cTn id="27" presetID="6" presetClass="entr" presetSubtype="16"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circle(in)">
                                      <p:cBhvr>
                                        <p:cTn id="29" dur="2000"/>
                                        <p:tgtEl>
                                          <p:spTgt spid="8"/>
                                        </p:tgtEl>
                                      </p:cBhvr>
                                    </p:animEffect>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grpId="0" nodeType="click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circle(in)">
                                      <p:cBhvr>
                                        <p:cTn id="34" dur="2000"/>
                                        <p:tgtEl>
                                          <p:spTgt spid="9"/>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circle(in)">
                                      <p:cBhvr>
                                        <p:cTn id="37" dur="2000"/>
                                        <p:tgtEl>
                                          <p:spTgt spid="10"/>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circle(in)">
                                      <p:cBhvr>
                                        <p:cTn id="40" dur="2000"/>
                                        <p:tgtEl>
                                          <p:spTgt spid="11"/>
                                        </p:tgtEl>
                                      </p:cBhvr>
                                    </p:animEffect>
                                  </p:childTnLst>
                                </p:cTn>
                              </p:par>
                              <p:par>
                                <p:cTn id="41" presetID="6" presetClass="entr" presetSubtype="16" fill="hold" nodeType="with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circle(in)">
                                      <p:cBhvr>
                                        <p:cTn id="43" dur="2000"/>
                                        <p:tgtEl>
                                          <p:spTgt spid="13"/>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circle(in)">
                                      <p:cBhvr>
                                        <p:cTn id="46" dur="2000"/>
                                        <p:tgtEl>
                                          <p:spTgt spid="18"/>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circle(in)">
                                      <p:cBhvr>
                                        <p:cTn id="49" dur="2000"/>
                                        <p:tgtEl>
                                          <p:spTgt spid="19"/>
                                        </p:tgtEl>
                                      </p:cBhvr>
                                    </p:animEffect>
                                  </p:childTnLst>
                                </p:cTn>
                              </p:par>
                              <p:par>
                                <p:cTn id="50" presetID="6" presetClass="entr" presetSubtype="16" fill="hold" nodeType="with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circle(in)">
                                      <p:cBhvr>
                                        <p:cTn id="52" dur="2000"/>
                                        <p:tgtEl>
                                          <p:spTgt spid="20"/>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circle(in)">
                                      <p:cBhvr>
                                        <p:cTn id="55" dur="2000"/>
                                        <p:tgtEl>
                                          <p:spTgt spid="26"/>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27"/>
                                        </p:tgtEl>
                                        <p:attrNameLst>
                                          <p:attrName>style.visibility</p:attrName>
                                        </p:attrNameLst>
                                      </p:cBhvr>
                                      <p:to>
                                        <p:strVal val="visible"/>
                                      </p:to>
                                    </p:set>
                                    <p:animEffect transition="in" filter="circle(in)">
                                      <p:cBhvr>
                                        <p:cTn id="58" dur="2000"/>
                                        <p:tgtEl>
                                          <p:spTgt spid="27"/>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33"/>
                                        </p:tgtEl>
                                        <p:attrNameLst>
                                          <p:attrName>style.visibility</p:attrName>
                                        </p:attrNameLst>
                                      </p:cBhvr>
                                      <p:to>
                                        <p:strVal val="visible"/>
                                      </p:to>
                                    </p:set>
                                    <p:animEffect transition="in" filter="circle(in)">
                                      <p:cBhvr>
                                        <p:cTn id="61" dur="2000"/>
                                        <p:tgtEl>
                                          <p:spTgt spid="33"/>
                                        </p:tgtEl>
                                      </p:cBhvr>
                                    </p:animEffect>
                                  </p:childTnLst>
                                </p:cTn>
                              </p:par>
                              <p:par>
                                <p:cTn id="62" presetID="6" presetClass="entr" presetSubtype="16" fill="hold" nodeType="withEffect">
                                  <p:stCondLst>
                                    <p:cond delay="0"/>
                                  </p:stCondLst>
                                  <p:childTnLst>
                                    <p:set>
                                      <p:cBhvr>
                                        <p:cTn id="63" dur="1" fill="hold">
                                          <p:stCondLst>
                                            <p:cond delay="0"/>
                                          </p:stCondLst>
                                        </p:cTn>
                                        <p:tgtEl>
                                          <p:spTgt spid="34"/>
                                        </p:tgtEl>
                                        <p:attrNameLst>
                                          <p:attrName>style.visibility</p:attrName>
                                        </p:attrNameLst>
                                      </p:cBhvr>
                                      <p:to>
                                        <p:strVal val="visible"/>
                                      </p:to>
                                    </p:set>
                                    <p:animEffect transition="in" filter="circle(in)">
                                      <p:cBhvr>
                                        <p:cTn id="64" dur="2000"/>
                                        <p:tgtEl>
                                          <p:spTgt spid="34"/>
                                        </p:tgtEl>
                                      </p:cBhvr>
                                    </p:animEffect>
                                  </p:childTnLst>
                                </p:cTn>
                              </p:par>
                              <p:par>
                                <p:cTn id="65" presetID="6" presetClass="entr" presetSubtype="16" fill="hold" grpId="0" nodeType="withEffect">
                                  <p:stCondLst>
                                    <p:cond delay="0"/>
                                  </p:stCondLst>
                                  <p:childTnLst>
                                    <p:set>
                                      <p:cBhvr>
                                        <p:cTn id="66" dur="1" fill="hold">
                                          <p:stCondLst>
                                            <p:cond delay="0"/>
                                          </p:stCondLst>
                                        </p:cTn>
                                        <p:tgtEl>
                                          <p:spTgt spid="37"/>
                                        </p:tgtEl>
                                        <p:attrNameLst>
                                          <p:attrName>style.visibility</p:attrName>
                                        </p:attrNameLst>
                                      </p:cBhvr>
                                      <p:to>
                                        <p:strVal val="visible"/>
                                      </p:to>
                                    </p:set>
                                    <p:animEffect transition="in" filter="circle(in)">
                                      <p:cBhvr>
                                        <p:cTn id="67" dur="2000"/>
                                        <p:tgtEl>
                                          <p:spTgt spid="37"/>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38"/>
                                        </p:tgtEl>
                                        <p:attrNameLst>
                                          <p:attrName>style.visibility</p:attrName>
                                        </p:attrNameLst>
                                      </p:cBhvr>
                                      <p:to>
                                        <p:strVal val="visible"/>
                                      </p:to>
                                    </p:set>
                                    <p:animEffect transition="in" filter="circle(in)">
                                      <p:cBhvr>
                                        <p:cTn id="70" dur="2000"/>
                                        <p:tgtEl>
                                          <p:spTgt spid="38"/>
                                        </p:tgtEl>
                                      </p:cBhvr>
                                    </p:animEffect>
                                  </p:childTnLst>
                                </p:cTn>
                              </p:par>
                              <p:par>
                                <p:cTn id="71" presetID="6" presetClass="entr" presetSubtype="16" fill="hold" grpId="0" nodeType="withEffect">
                                  <p:stCondLst>
                                    <p:cond delay="0"/>
                                  </p:stCondLst>
                                  <p:childTnLst>
                                    <p:set>
                                      <p:cBhvr>
                                        <p:cTn id="72" dur="1" fill="hold">
                                          <p:stCondLst>
                                            <p:cond delay="0"/>
                                          </p:stCondLst>
                                        </p:cTn>
                                        <p:tgtEl>
                                          <p:spTgt spid="25"/>
                                        </p:tgtEl>
                                        <p:attrNameLst>
                                          <p:attrName>style.visibility</p:attrName>
                                        </p:attrNameLst>
                                      </p:cBhvr>
                                      <p:to>
                                        <p:strVal val="visible"/>
                                      </p:to>
                                    </p:set>
                                    <p:animEffect transition="in" filter="circle(in)">
                                      <p:cBhvr>
                                        <p:cTn id="73" dur="2000"/>
                                        <p:tgtEl>
                                          <p:spTgt spid="25"/>
                                        </p:tgtEl>
                                      </p:cBhvr>
                                    </p:animEffect>
                                  </p:childTnLst>
                                </p:cTn>
                              </p:par>
                              <p:par>
                                <p:cTn id="74" presetID="6" presetClass="entr" presetSubtype="16" fill="hold" grpId="0" nodeType="withEffect">
                                  <p:stCondLst>
                                    <p:cond delay="0"/>
                                  </p:stCondLst>
                                  <p:childTnLst>
                                    <p:set>
                                      <p:cBhvr>
                                        <p:cTn id="75" dur="1" fill="hold">
                                          <p:stCondLst>
                                            <p:cond delay="0"/>
                                          </p:stCondLst>
                                        </p:cTn>
                                        <p:tgtEl>
                                          <p:spTgt spid="32"/>
                                        </p:tgtEl>
                                        <p:attrNameLst>
                                          <p:attrName>style.visibility</p:attrName>
                                        </p:attrNameLst>
                                      </p:cBhvr>
                                      <p:to>
                                        <p:strVal val="visible"/>
                                      </p:to>
                                    </p:set>
                                    <p:animEffect transition="in" filter="circle(in)">
                                      <p:cBhvr>
                                        <p:cTn id="76" dur="2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8" grpId="0" animBg="1"/>
      <p:bldP spid="9" grpId="0" animBg="1"/>
      <p:bldP spid="10" grpId="0" animBg="1"/>
      <p:bldP spid="11" grpId="0" animBg="1"/>
      <p:bldP spid="18" grpId="0" animBg="1"/>
      <p:bldP spid="19" grpId="0" animBg="1"/>
      <p:bldP spid="25" grpId="0" animBg="1"/>
      <p:bldP spid="26" grpId="0" animBg="1"/>
      <p:bldP spid="27" grpId="0" animBg="1"/>
      <p:bldP spid="32" grpId="0" animBg="1"/>
      <p:bldP spid="33" grpId="0" animBg="1"/>
      <p:bldP spid="37" grpId="0" animBg="1"/>
      <p:bldP spid="38"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2"/>
          <p:cNvSpPr>
            <a:spLocks noChangeArrowheads="1"/>
          </p:cNvSpPr>
          <p:nvPr/>
        </p:nvSpPr>
        <p:spPr bwMode="auto">
          <a:xfrm>
            <a:off x="3197353" y="1074081"/>
            <a:ext cx="6178294" cy="523220"/>
          </a:xfrm>
          <a:prstGeom prst="rect">
            <a:avLst/>
          </a:prstGeom>
          <a:solidFill>
            <a:schemeClr val="bg1"/>
          </a:solidFill>
          <a:ln w="9525">
            <a:solidFill>
              <a:srgbClr val="000000"/>
            </a:solidFill>
            <a:miter lim="800000"/>
            <a:headEnd/>
            <a:tailEnd/>
          </a:ln>
        </p:spPr>
        <p:txBody>
          <a:bodyPr wrap="non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Cấu</a:t>
            </a:r>
            <a:r>
              <a:rPr lang="en-US"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thành</a:t>
            </a:r>
            <a:r>
              <a:rPr lang="en-US"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lượng</a:t>
            </a:r>
            <a:r>
              <a:rPr lang="en-US"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giá</a:t>
            </a:r>
            <a:r>
              <a:rPr lang="en-US"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trị</a:t>
            </a:r>
            <a:r>
              <a:rPr lang="en-US"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hàng</a:t>
            </a:r>
            <a:r>
              <a:rPr lang="en-US"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hóa</a:t>
            </a:r>
            <a:endParaRPr lang="en-US" b="1" dirty="0">
              <a:solidFill>
                <a:srgbClr val="CC3300"/>
              </a:solidFill>
              <a:latin typeface="Arial" panose="020B0604020202020204" pitchFamily="34" charset="0"/>
              <a:ea typeface="Times New Roman" panose="02020603050405020304" pitchFamily="18" charset="0"/>
              <a:cs typeface="Arial" panose="020B0604020202020204" pitchFamily="34" charset="0"/>
            </a:endParaRPr>
          </a:p>
        </p:txBody>
      </p:sp>
      <p:sp>
        <p:nvSpPr>
          <p:cNvPr id="78851" name="Rectangle 3"/>
          <p:cNvSpPr>
            <a:spLocks noChangeArrowheads="1"/>
          </p:cNvSpPr>
          <p:nvPr/>
        </p:nvSpPr>
        <p:spPr bwMode="auto">
          <a:xfrm>
            <a:off x="2216729" y="1597301"/>
            <a:ext cx="9331569" cy="830263"/>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None/>
            </a:pPr>
            <a:r>
              <a:rPr lang="en-US" sz="2400" dirty="0">
                <a:solidFill>
                  <a:srgbClr val="000000"/>
                </a:solidFill>
                <a:latin typeface="Arial" panose="020B0604020202020204" pitchFamily="34" charset="0"/>
              </a:rPr>
              <a:t>+ </a:t>
            </a:r>
            <a:r>
              <a:rPr lang="en-US" sz="2400" b="1" dirty="0" err="1">
                <a:solidFill>
                  <a:srgbClr val="009999"/>
                </a:solidFill>
                <a:latin typeface="Arial" panose="020B0604020202020204" pitchFamily="34" charset="0"/>
              </a:rPr>
              <a:t>Bộ</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phận</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giá</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trị</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cũ</a:t>
            </a:r>
            <a:r>
              <a:rPr lang="en-US" sz="2400" b="1" dirty="0">
                <a:solidFill>
                  <a:srgbClr val="009999"/>
                </a:solidFill>
                <a:latin typeface="Arial" panose="020B0604020202020204" pitchFamily="34" charset="0"/>
              </a:rPr>
              <a:t>:</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Sự</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kết</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tinh</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của</a:t>
            </a:r>
            <a:r>
              <a:rPr lang="en-US" sz="2400" dirty="0">
                <a:solidFill>
                  <a:srgbClr val="000000"/>
                </a:solidFill>
                <a:latin typeface="Arial" panose="020B0604020202020204" pitchFamily="34" charset="0"/>
              </a:rPr>
              <a:t> </a:t>
            </a:r>
            <a:r>
              <a:rPr lang="en-US" sz="2400" b="1" dirty="0" err="1">
                <a:solidFill>
                  <a:srgbClr val="0000FF"/>
                </a:solidFill>
                <a:latin typeface="Arial" panose="020B0604020202020204" pitchFamily="34" charset="0"/>
              </a:rPr>
              <a:t>lao</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động</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quá</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khứ</a:t>
            </a:r>
            <a:r>
              <a:rPr lang="en-US" sz="2400" b="1" dirty="0">
                <a:solidFill>
                  <a:srgbClr val="0000FF"/>
                </a:solidFill>
                <a:latin typeface="Arial" panose="020B0604020202020204" pitchFamily="34" charset="0"/>
              </a:rPr>
              <a:t> </a:t>
            </a:r>
            <a:r>
              <a:rPr lang="en-US" sz="2400" dirty="0" err="1">
                <a:solidFill>
                  <a:srgbClr val="000000"/>
                </a:solidFill>
                <a:latin typeface="Arial" panose="020B0604020202020204" pitchFamily="34" charset="0"/>
              </a:rPr>
              <a:t>trong</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giá</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trị</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của</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tư</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liệu</a:t>
            </a:r>
            <a:r>
              <a:rPr lang="en-US" sz="2400" dirty="0">
                <a:solidFill>
                  <a:srgbClr val="000000"/>
                </a:solidFill>
                <a:latin typeface="Arial" panose="020B0604020202020204" pitchFamily="34" charset="0"/>
              </a:rPr>
              <a:t> SX (</a:t>
            </a:r>
            <a:r>
              <a:rPr lang="en-US" sz="2400" dirty="0" err="1">
                <a:solidFill>
                  <a:srgbClr val="000000"/>
                </a:solidFill>
                <a:latin typeface="Arial" panose="020B0604020202020204" pitchFamily="34" charset="0"/>
              </a:rPr>
              <a:t>máy</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móc</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nguyên</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vật</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liệu</a:t>
            </a:r>
            <a:r>
              <a:rPr lang="en-US" sz="2400" dirty="0">
                <a:solidFill>
                  <a:srgbClr val="000000"/>
                </a:solidFill>
                <a:latin typeface="Arial" panose="020B0604020202020204" pitchFamily="34" charset="0"/>
              </a:rPr>
              <a:t> …)</a:t>
            </a:r>
          </a:p>
        </p:txBody>
      </p:sp>
      <p:sp>
        <p:nvSpPr>
          <p:cNvPr id="78852" name="Rectangle 4"/>
          <p:cNvSpPr>
            <a:spLocks noChangeArrowheads="1"/>
          </p:cNvSpPr>
          <p:nvPr/>
        </p:nvSpPr>
        <p:spPr bwMode="auto">
          <a:xfrm>
            <a:off x="2216729" y="2876723"/>
            <a:ext cx="9331567" cy="831850"/>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None/>
            </a:pPr>
            <a:r>
              <a:rPr lang="en-US" sz="2400" dirty="0">
                <a:solidFill>
                  <a:srgbClr val="000000"/>
                </a:solidFill>
                <a:latin typeface="Arial" panose="020B0604020202020204" pitchFamily="34" charset="0"/>
              </a:rPr>
              <a:t>+ </a:t>
            </a:r>
            <a:r>
              <a:rPr lang="en-US" sz="2400" b="1" dirty="0" err="1">
                <a:solidFill>
                  <a:srgbClr val="009999"/>
                </a:solidFill>
                <a:latin typeface="Arial" panose="020B0604020202020204" pitchFamily="34" charset="0"/>
              </a:rPr>
              <a:t>Bộ</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phận</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giá</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trị</a:t>
            </a:r>
            <a:r>
              <a:rPr lang="en-US" sz="2400" b="1" dirty="0">
                <a:solidFill>
                  <a:srgbClr val="009999"/>
                </a:solidFill>
                <a:latin typeface="Arial" panose="020B0604020202020204" pitchFamily="34" charset="0"/>
              </a:rPr>
              <a:t> </a:t>
            </a:r>
            <a:r>
              <a:rPr lang="en-US" sz="2400" b="1" dirty="0" err="1">
                <a:solidFill>
                  <a:srgbClr val="009999"/>
                </a:solidFill>
                <a:latin typeface="Arial" panose="020B0604020202020204" pitchFamily="34" charset="0"/>
              </a:rPr>
              <a:t>mới</a:t>
            </a:r>
            <a:r>
              <a:rPr lang="en-US" sz="2400" b="1" dirty="0">
                <a:solidFill>
                  <a:srgbClr val="009999"/>
                </a:solidFill>
                <a:latin typeface="Arial" panose="020B0604020202020204" pitchFamily="34" charset="0"/>
              </a:rPr>
              <a:t>:</a:t>
            </a:r>
            <a:r>
              <a:rPr lang="en-US" sz="2400" dirty="0">
                <a:solidFill>
                  <a:srgbClr val="000000"/>
                </a:solidFill>
                <a:latin typeface="Arial" panose="020B0604020202020204" pitchFamily="34" charset="0"/>
              </a:rPr>
              <a:t> </a:t>
            </a:r>
            <a:r>
              <a:rPr lang="en-US" sz="2400" b="1" dirty="0">
                <a:solidFill>
                  <a:srgbClr val="0000FF"/>
                </a:solidFill>
                <a:latin typeface="Arial" panose="020B0604020202020204" pitchFamily="34" charset="0"/>
              </a:rPr>
              <a:t>Lao </a:t>
            </a:r>
            <a:r>
              <a:rPr lang="en-US" sz="2400" b="1" dirty="0" err="1">
                <a:solidFill>
                  <a:srgbClr val="0000FF"/>
                </a:solidFill>
                <a:latin typeface="Arial" panose="020B0604020202020204" pitchFamily="34" charset="0"/>
              </a:rPr>
              <a:t>động</a:t>
            </a:r>
            <a:r>
              <a:rPr lang="en-US" sz="2400" b="1" dirty="0">
                <a:solidFill>
                  <a:srgbClr val="0000FF"/>
                </a:solidFill>
                <a:latin typeface="Arial" panose="020B0604020202020204" pitchFamily="34" charset="0"/>
              </a:rPr>
              <a:t> </a:t>
            </a:r>
            <a:r>
              <a:rPr lang="en-US" sz="2400" b="1" dirty="0" err="1">
                <a:solidFill>
                  <a:srgbClr val="0000FF"/>
                </a:solidFill>
                <a:latin typeface="Arial" panose="020B0604020202020204" pitchFamily="34" charset="0"/>
              </a:rPr>
              <a:t>sống</a:t>
            </a:r>
            <a:r>
              <a:rPr lang="en-US" sz="2400" b="1" dirty="0">
                <a:solidFill>
                  <a:srgbClr val="0000FF"/>
                </a:solidFill>
                <a:latin typeface="Arial" panose="020B0604020202020204" pitchFamily="34" charset="0"/>
              </a:rPr>
              <a:t> </a:t>
            </a:r>
            <a:r>
              <a:rPr lang="en-US" sz="2400" dirty="0" err="1">
                <a:solidFill>
                  <a:srgbClr val="000000"/>
                </a:solidFill>
                <a:latin typeface="Arial" panose="020B0604020202020204" pitchFamily="34" charset="0"/>
              </a:rPr>
              <a:t>hao</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phí</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trong</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quá</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trình</a:t>
            </a:r>
            <a:r>
              <a:rPr lang="en-US" sz="2400" dirty="0">
                <a:solidFill>
                  <a:srgbClr val="000000"/>
                </a:solidFill>
                <a:latin typeface="Arial" panose="020B0604020202020204" pitchFamily="34" charset="0"/>
              </a:rPr>
              <a:t> SX </a:t>
            </a:r>
            <a:r>
              <a:rPr lang="en-US" sz="2400" dirty="0" err="1">
                <a:solidFill>
                  <a:srgbClr val="000000"/>
                </a:solidFill>
                <a:latin typeface="Arial" panose="020B0604020202020204" pitchFamily="34" charset="0"/>
              </a:rPr>
              <a:t>ra</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sản</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phẩm</a:t>
            </a:r>
            <a:r>
              <a:rPr lang="en-US" sz="2400" dirty="0">
                <a:solidFill>
                  <a:srgbClr val="000000"/>
                </a:solidFill>
                <a:latin typeface="Arial" panose="020B0604020202020204" pitchFamily="34" charset="0"/>
              </a:rPr>
              <a:t> </a:t>
            </a:r>
            <a:r>
              <a:rPr lang="en-US" sz="2400" dirty="0" err="1">
                <a:solidFill>
                  <a:srgbClr val="000000"/>
                </a:solidFill>
                <a:latin typeface="Arial" panose="020B0604020202020204" pitchFamily="34" charset="0"/>
              </a:rPr>
              <a:t>mới</a:t>
            </a:r>
            <a:r>
              <a:rPr lang="en-US" sz="2400" dirty="0">
                <a:solidFill>
                  <a:srgbClr val="000000"/>
                </a:solidFill>
                <a:latin typeface="Arial" panose="020B0604020202020204" pitchFamily="34" charset="0"/>
              </a:rPr>
              <a:t>.</a:t>
            </a:r>
          </a:p>
        </p:txBody>
      </p:sp>
      <p:sp>
        <p:nvSpPr>
          <p:cNvPr id="6" name="Hình chữ nhật 6"/>
          <p:cNvSpPr/>
          <p:nvPr/>
        </p:nvSpPr>
        <p:spPr>
          <a:xfrm>
            <a:off x="4622800" y="3721186"/>
            <a:ext cx="3327400" cy="823912"/>
          </a:xfrm>
          <a:prstGeom prst="rect">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sz="3600" b="1" dirty="0">
                <a:solidFill>
                  <a:srgbClr val="FFFFFF"/>
                </a:solidFill>
              </a:rPr>
              <a:t>W</a:t>
            </a:r>
            <a:r>
              <a:rPr lang="vi-VN" sz="3600" b="1" dirty="0">
                <a:solidFill>
                  <a:srgbClr val="FFFFFF"/>
                </a:solidFill>
              </a:rPr>
              <a:t> = </a:t>
            </a:r>
            <a:r>
              <a:rPr lang="en-US" sz="3600" b="1" dirty="0">
                <a:solidFill>
                  <a:srgbClr val="FFFFFF"/>
                </a:solidFill>
              </a:rPr>
              <a:t>c</a:t>
            </a:r>
            <a:r>
              <a:rPr lang="vi-VN" sz="3600" b="1" dirty="0">
                <a:solidFill>
                  <a:srgbClr val="FFFFFF"/>
                </a:solidFill>
              </a:rPr>
              <a:t> + </a:t>
            </a:r>
            <a:r>
              <a:rPr lang="en-US" sz="3600" b="1" dirty="0">
                <a:solidFill>
                  <a:srgbClr val="FFFFFF"/>
                </a:solidFill>
              </a:rPr>
              <a:t>v </a:t>
            </a:r>
            <a:r>
              <a:rPr lang="vi-VN" sz="3600" b="1" dirty="0">
                <a:solidFill>
                  <a:srgbClr val="FFFFFF"/>
                </a:solidFill>
              </a:rPr>
              <a:t>+ m</a:t>
            </a:r>
          </a:p>
        </p:txBody>
      </p:sp>
      <p:sp>
        <p:nvSpPr>
          <p:cNvPr id="7" name="Rectangle 15" descr="Parchment"/>
          <p:cNvSpPr>
            <a:spLocks noChangeArrowheads="1"/>
          </p:cNvSpPr>
          <p:nvPr/>
        </p:nvSpPr>
        <p:spPr bwMode="auto">
          <a:xfrm>
            <a:off x="2209800" y="4545098"/>
            <a:ext cx="9255368" cy="1785104"/>
          </a:xfrm>
          <a:prstGeom prst="rect">
            <a:avLst/>
          </a:prstGeom>
          <a:solidFill>
            <a:schemeClr val="bg1"/>
          </a:solidFill>
          <a:ln w="57150" cmpd="thickThin">
            <a:solidFill>
              <a:schemeClr val="bg1"/>
            </a:solidFill>
            <a:miter lim="800000"/>
            <a:headEnd/>
            <a:tailEnd/>
          </a:ln>
        </p:spPr>
        <p:txBody>
          <a:bodyPr wrap="square" anchor="ctr">
            <a:spAutoFit/>
          </a:bodyPr>
          <a:lstStyle>
            <a:lvl1pPr algn="just">
              <a:lnSpc>
                <a:spcPct val="120000"/>
              </a:lnSpc>
              <a:spcBef>
                <a:spcPct val="20000"/>
              </a:spcBef>
              <a:buChar char="•"/>
              <a:tabLst>
                <a:tab pos="252413" algn="l"/>
              </a:tabLst>
              <a:defRPr sz="2800">
                <a:solidFill>
                  <a:schemeClr val="tx1"/>
                </a:solidFill>
                <a:latin typeface="Times New Roman" panose="02020603050405020304" pitchFamily="18" charset="0"/>
              </a:defRPr>
            </a:lvl1pPr>
            <a:lvl2pPr marL="742950" indent="-285750">
              <a:spcBef>
                <a:spcPct val="20000"/>
              </a:spcBef>
              <a:buChar char="–"/>
              <a:tabLst>
                <a:tab pos="252413" algn="l"/>
              </a:tabLst>
              <a:defRPr sz="2800">
                <a:solidFill>
                  <a:schemeClr val="tx1"/>
                </a:solidFill>
                <a:latin typeface="Times New Roman" panose="02020603050405020304" pitchFamily="18" charset="0"/>
              </a:defRPr>
            </a:lvl2pPr>
            <a:lvl3pPr marL="1143000" indent="-228600">
              <a:spcBef>
                <a:spcPct val="20000"/>
              </a:spcBef>
              <a:buChar char="•"/>
              <a:tabLst>
                <a:tab pos="252413" algn="l"/>
              </a:tabLst>
              <a:defRPr sz="2400">
                <a:solidFill>
                  <a:schemeClr val="tx1"/>
                </a:solidFill>
                <a:latin typeface="Times New Roman" panose="02020603050405020304" pitchFamily="18" charset="0"/>
              </a:defRPr>
            </a:lvl3pPr>
            <a:lvl4pPr marL="1600200" indent="-228600">
              <a:spcBef>
                <a:spcPct val="20000"/>
              </a:spcBef>
              <a:buChar char="–"/>
              <a:tabLst>
                <a:tab pos="252413" algn="l"/>
              </a:tabLst>
              <a:defRPr sz="2000">
                <a:solidFill>
                  <a:schemeClr val="tx1"/>
                </a:solidFill>
                <a:latin typeface="Times New Roman" panose="02020603050405020304" pitchFamily="18" charset="0"/>
              </a:defRPr>
            </a:lvl4pPr>
            <a:lvl5pPr marL="2057400" indent="-228600">
              <a:spcBef>
                <a:spcPct val="20000"/>
              </a:spcBef>
              <a:buChar char="»"/>
              <a:tabLst>
                <a:tab pos="252413"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52413"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52413"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52413"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52413" algn="l"/>
              </a:tabLst>
              <a:defRPr sz="2000">
                <a:solidFill>
                  <a:schemeClr val="tx1"/>
                </a:solidFill>
                <a:latin typeface="Times New Roman" panose="02020603050405020304" pitchFamily="18" charset="0"/>
              </a:defRPr>
            </a:lvl9pPr>
          </a:lstStyle>
          <a:p>
            <a:pPr defTabSz="914400" fontAlgn="base">
              <a:lnSpc>
                <a:spcPct val="100000"/>
              </a:lnSpc>
              <a:spcBef>
                <a:spcPct val="0"/>
              </a:spcBef>
              <a:spcAft>
                <a:spcPct val="0"/>
              </a:spcAft>
              <a:buNone/>
            </a:pPr>
            <a:r>
              <a:rPr lang="en-US" sz="2200" b="1" i="1" u="sng" dirty="0" err="1">
                <a:solidFill>
                  <a:srgbClr val="00B0F0"/>
                </a:solidFill>
                <a:latin typeface="+mj-lt"/>
              </a:rPr>
              <a:t>Trong</a:t>
            </a:r>
            <a:r>
              <a:rPr lang="en-US" sz="2200" b="1" i="1" u="sng" dirty="0">
                <a:solidFill>
                  <a:srgbClr val="00B0F0"/>
                </a:solidFill>
                <a:latin typeface="+mj-lt"/>
              </a:rPr>
              <a:t> </a:t>
            </a:r>
            <a:r>
              <a:rPr lang="en-US" sz="2200" b="1" i="1" u="sng" dirty="0" err="1">
                <a:solidFill>
                  <a:srgbClr val="00B0F0"/>
                </a:solidFill>
                <a:latin typeface="+mj-lt"/>
              </a:rPr>
              <a:t>đó</a:t>
            </a:r>
            <a:r>
              <a:rPr lang="en-US" sz="2200" i="1" dirty="0">
                <a:solidFill>
                  <a:srgbClr val="00B0F0"/>
                </a:solidFill>
                <a:latin typeface="+mj-lt"/>
              </a:rPr>
              <a:t>: </a:t>
            </a:r>
          </a:p>
          <a:p>
            <a:pPr defTabSz="914400" fontAlgn="base">
              <a:lnSpc>
                <a:spcPct val="100000"/>
              </a:lnSpc>
              <a:spcBef>
                <a:spcPct val="0"/>
              </a:spcBef>
              <a:spcAft>
                <a:spcPct val="0"/>
              </a:spcAft>
              <a:buNone/>
            </a:pPr>
            <a:r>
              <a:rPr lang="en-US" sz="2200" b="1" i="1" dirty="0">
                <a:solidFill>
                  <a:srgbClr val="CC0066"/>
                </a:solidFill>
                <a:latin typeface="+mj-lt"/>
              </a:rPr>
              <a:t>W:</a:t>
            </a:r>
            <a:r>
              <a:rPr lang="en-US" sz="2200" i="1" dirty="0">
                <a:solidFill>
                  <a:srgbClr val="000000"/>
                </a:solidFill>
                <a:latin typeface="+mj-lt"/>
              </a:rPr>
              <a:t> </a:t>
            </a:r>
            <a:r>
              <a:rPr lang="en-US" sz="2200" i="1" dirty="0" err="1">
                <a:solidFill>
                  <a:srgbClr val="000000"/>
                </a:solidFill>
                <a:latin typeface="+mj-lt"/>
              </a:rPr>
              <a:t>Lượng</a:t>
            </a:r>
            <a:r>
              <a:rPr lang="en-US" sz="2200" i="1" dirty="0">
                <a:solidFill>
                  <a:srgbClr val="000000"/>
                </a:solidFill>
                <a:latin typeface="+mj-lt"/>
              </a:rPr>
              <a:t> </a:t>
            </a:r>
            <a:r>
              <a:rPr lang="en-US" sz="2200" i="1" dirty="0" err="1">
                <a:solidFill>
                  <a:srgbClr val="000000"/>
                </a:solidFill>
                <a:latin typeface="+mj-lt"/>
              </a:rPr>
              <a:t>giá</a:t>
            </a:r>
            <a:r>
              <a:rPr lang="en-US" sz="2200" i="1" dirty="0">
                <a:solidFill>
                  <a:srgbClr val="000000"/>
                </a:solidFill>
                <a:latin typeface="+mj-lt"/>
              </a:rPr>
              <a:t> </a:t>
            </a:r>
            <a:r>
              <a:rPr lang="en-US" sz="2200" i="1" dirty="0" err="1">
                <a:solidFill>
                  <a:srgbClr val="000000"/>
                </a:solidFill>
                <a:latin typeface="+mj-lt"/>
              </a:rPr>
              <a:t>trị</a:t>
            </a:r>
            <a:r>
              <a:rPr lang="en-US" sz="2200" i="1" dirty="0">
                <a:solidFill>
                  <a:srgbClr val="000000"/>
                </a:solidFill>
                <a:latin typeface="+mj-lt"/>
              </a:rPr>
              <a:t> </a:t>
            </a:r>
            <a:r>
              <a:rPr lang="en-US" sz="2200" i="1" dirty="0" err="1">
                <a:solidFill>
                  <a:srgbClr val="000000"/>
                </a:solidFill>
                <a:latin typeface="+mj-lt"/>
              </a:rPr>
              <a:t>hàng</a:t>
            </a:r>
            <a:r>
              <a:rPr lang="en-US" sz="2200" i="1" dirty="0">
                <a:solidFill>
                  <a:srgbClr val="000000"/>
                </a:solidFill>
                <a:latin typeface="+mj-lt"/>
              </a:rPr>
              <a:t> </a:t>
            </a:r>
            <a:r>
              <a:rPr lang="en-US" sz="2200" i="1" dirty="0" err="1">
                <a:solidFill>
                  <a:srgbClr val="000000"/>
                </a:solidFill>
                <a:latin typeface="+mj-lt"/>
              </a:rPr>
              <a:t>hóa</a:t>
            </a:r>
            <a:endParaRPr lang="en-US" sz="2200" i="1" dirty="0">
              <a:solidFill>
                <a:srgbClr val="000000"/>
              </a:solidFill>
              <a:latin typeface="+mj-lt"/>
            </a:endParaRPr>
          </a:p>
          <a:p>
            <a:pPr defTabSz="914400" fontAlgn="base">
              <a:lnSpc>
                <a:spcPct val="100000"/>
              </a:lnSpc>
              <a:spcBef>
                <a:spcPct val="0"/>
              </a:spcBef>
              <a:spcAft>
                <a:spcPct val="0"/>
              </a:spcAft>
              <a:buNone/>
            </a:pPr>
            <a:r>
              <a:rPr lang="en-US" sz="2200" b="1" i="1" dirty="0">
                <a:solidFill>
                  <a:srgbClr val="CC0066"/>
                </a:solidFill>
                <a:latin typeface="+mj-lt"/>
              </a:rPr>
              <a:t>c: </a:t>
            </a:r>
            <a:r>
              <a:rPr lang="en-US" sz="2200" i="1" dirty="0" err="1">
                <a:solidFill>
                  <a:srgbClr val="000000"/>
                </a:solidFill>
                <a:latin typeface="+mj-lt"/>
              </a:rPr>
              <a:t>Giá</a:t>
            </a:r>
            <a:r>
              <a:rPr lang="en-US" sz="2200" i="1" dirty="0">
                <a:solidFill>
                  <a:srgbClr val="000000"/>
                </a:solidFill>
                <a:latin typeface="+mj-lt"/>
              </a:rPr>
              <a:t> </a:t>
            </a:r>
            <a:r>
              <a:rPr lang="en-US" sz="2200" i="1" dirty="0" err="1">
                <a:solidFill>
                  <a:srgbClr val="000000"/>
                </a:solidFill>
                <a:latin typeface="+mj-lt"/>
              </a:rPr>
              <a:t>trị</a:t>
            </a:r>
            <a:r>
              <a:rPr lang="en-US" sz="2200" i="1" dirty="0">
                <a:solidFill>
                  <a:srgbClr val="000000"/>
                </a:solidFill>
                <a:latin typeface="+mj-lt"/>
              </a:rPr>
              <a:t> </a:t>
            </a:r>
            <a:r>
              <a:rPr lang="en-US" sz="2200" i="1" dirty="0" err="1">
                <a:solidFill>
                  <a:srgbClr val="000000"/>
                </a:solidFill>
                <a:latin typeface="+mj-lt"/>
              </a:rPr>
              <a:t>tư</a:t>
            </a:r>
            <a:r>
              <a:rPr lang="en-US" sz="2200" i="1" dirty="0">
                <a:solidFill>
                  <a:srgbClr val="000000"/>
                </a:solidFill>
                <a:latin typeface="+mj-lt"/>
              </a:rPr>
              <a:t> </a:t>
            </a:r>
            <a:r>
              <a:rPr lang="en-US" sz="2200" i="1" dirty="0" err="1">
                <a:solidFill>
                  <a:srgbClr val="000000"/>
                </a:solidFill>
                <a:latin typeface="+mj-lt"/>
              </a:rPr>
              <a:t>liệu</a:t>
            </a:r>
            <a:r>
              <a:rPr lang="en-US" sz="2200" i="1" dirty="0">
                <a:solidFill>
                  <a:srgbClr val="000000"/>
                </a:solidFill>
                <a:latin typeface="+mj-lt"/>
              </a:rPr>
              <a:t> </a:t>
            </a:r>
            <a:r>
              <a:rPr lang="en-US" sz="2200" i="1" dirty="0" err="1">
                <a:solidFill>
                  <a:srgbClr val="000000"/>
                </a:solidFill>
                <a:latin typeface="+mj-lt"/>
              </a:rPr>
              <a:t>sản</a:t>
            </a:r>
            <a:r>
              <a:rPr lang="en-US" sz="2200" i="1" dirty="0">
                <a:solidFill>
                  <a:srgbClr val="000000"/>
                </a:solidFill>
                <a:latin typeface="+mj-lt"/>
              </a:rPr>
              <a:t> </a:t>
            </a:r>
            <a:r>
              <a:rPr lang="en-US" sz="2200" i="1" dirty="0" err="1">
                <a:solidFill>
                  <a:srgbClr val="000000"/>
                </a:solidFill>
                <a:latin typeface="+mj-lt"/>
              </a:rPr>
              <a:t>xuất</a:t>
            </a:r>
            <a:r>
              <a:rPr lang="en-US" sz="2200" i="1" dirty="0">
                <a:solidFill>
                  <a:srgbClr val="000000"/>
                </a:solidFill>
                <a:latin typeface="+mj-lt"/>
              </a:rPr>
              <a:t> </a:t>
            </a:r>
            <a:r>
              <a:rPr lang="en-US" sz="2200" i="1" dirty="0" err="1">
                <a:solidFill>
                  <a:srgbClr val="000000"/>
                </a:solidFill>
                <a:latin typeface="+mj-lt"/>
              </a:rPr>
              <a:t>đã</a:t>
            </a:r>
            <a:r>
              <a:rPr lang="en-US" sz="2200" i="1" dirty="0">
                <a:solidFill>
                  <a:srgbClr val="000000"/>
                </a:solidFill>
                <a:latin typeface="+mj-lt"/>
              </a:rPr>
              <a:t> </a:t>
            </a:r>
            <a:r>
              <a:rPr lang="en-US" sz="2200" i="1" dirty="0" err="1">
                <a:solidFill>
                  <a:srgbClr val="000000"/>
                </a:solidFill>
                <a:latin typeface="+mj-lt"/>
              </a:rPr>
              <a:t>tiêu</a:t>
            </a:r>
            <a:r>
              <a:rPr lang="en-US" sz="2200" i="1" dirty="0">
                <a:solidFill>
                  <a:srgbClr val="000000"/>
                </a:solidFill>
                <a:latin typeface="+mj-lt"/>
              </a:rPr>
              <a:t> </a:t>
            </a:r>
            <a:r>
              <a:rPr lang="en-US" sz="2200" i="1" dirty="0" err="1">
                <a:solidFill>
                  <a:srgbClr val="000000"/>
                </a:solidFill>
                <a:latin typeface="+mj-lt"/>
              </a:rPr>
              <a:t>dùng</a:t>
            </a:r>
            <a:r>
              <a:rPr lang="en-US" sz="2200" i="1" dirty="0">
                <a:solidFill>
                  <a:srgbClr val="000000"/>
                </a:solidFill>
                <a:latin typeface="+mj-lt"/>
              </a:rPr>
              <a:t> (</a:t>
            </a:r>
            <a:r>
              <a:rPr lang="en-US" sz="2200" i="1" dirty="0" err="1">
                <a:solidFill>
                  <a:srgbClr val="000000"/>
                </a:solidFill>
                <a:latin typeface="+mj-lt"/>
              </a:rPr>
              <a:t>giá</a:t>
            </a:r>
            <a:r>
              <a:rPr lang="en-US" sz="2200" i="1" dirty="0">
                <a:solidFill>
                  <a:srgbClr val="000000"/>
                </a:solidFill>
                <a:latin typeface="+mj-lt"/>
              </a:rPr>
              <a:t> </a:t>
            </a:r>
            <a:r>
              <a:rPr lang="en-US" sz="2200" i="1" dirty="0" err="1">
                <a:solidFill>
                  <a:srgbClr val="000000"/>
                </a:solidFill>
                <a:latin typeface="+mj-lt"/>
              </a:rPr>
              <a:t>trị</a:t>
            </a:r>
            <a:r>
              <a:rPr lang="en-US" sz="2200" i="1" dirty="0">
                <a:solidFill>
                  <a:srgbClr val="000000"/>
                </a:solidFill>
                <a:latin typeface="+mj-lt"/>
              </a:rPr>
              <a:t> </a:t>
            </a:r>
            <a:r>
              <a:rPr lang="en-US" sz="2200" i="1" dirty="0" err="1">
                <a:solidFill>
                  <a:srgbClr val="000000"/>
                </a:solidFill>
                <a:latin typeface="+mj-lt"/>
              </a:rPr>
              <a:t>cũ</a:t>
            </a:r>
            <a:r>
              <a:rPr lang="en-US" sz="2200" i="1" dirty="0">
                <a:solidFill>
                  <a:srgbClr val="000000"/>
                </a:solidFill>
                <a:latin typeface="+mj-lt"/>
              </a:rPr>
              <a:t>)</a:t>
            </a:r>
          </a:p>
          <a:p>
            <a:pPr defTabSz="914400" fontAlgn="base">
              <a:lnSpc>
                <a:spcPct val="100000"/>
              </a:lnSpc>
              <a:spcBef>
                <a:spcPct val="0"/>
              </a:spcBef>
              <a:spcAft>
                <a:spcPct val="0"/>
              </a:spcAft>
              <a:buNone/>
            </a:pPr>
            <a:r>
              <a:rPr lang="en-US" sz="2200" b="1" i="1" dirty="0">
                <a:solidFill>
                  <a:srgbClr val="FF0000"/>
                </a:solidFill>
                <a:latin typeface="+mj-lt"/>
              </a:rPr>
              <a:t>(v + m)</a:t>
            </a:r>
            <a:r>
              <a:rPr lang="en-US" sz="2200" b="1" i="1" dirty="0">
                <a:solidFill>
                  <a:srgbClr val="000000"/>
                </a:solidFill>
                <a:latin typeface="+mj-lt"/>
              </a:rPr>
              <a:t>: </a:t>
            </a:r>
            <a:r>
              <a:rPr lang="en-US" sz="2200" i="1" dirty="0" err="1">
                <a:solidFill>
                  <a:srgbClr val="000000"/>
                </a:solidFill>
                <a:latin typeface="+mj-lt"/>
              </a:rPr>
              <a:t>là</a:t>
            </a:r>
            <a:r>
              <a:rPr lang="en-US" sz="2200" i="1" dirty="0">
                <a:solidFill>
                  <a:srgbClr val="000000"/>
                </a:solidFill>
                <a:latin typeface="+mj-lt"/>
              </a:rPr>
              <a:t> </a:t>
            </a:r>
            <a:r>
              <a:rPr lang="en-US" sz="2200" i="1" dirty="0" err="1">
                <a:solidFill>
                  <a:srgbClr val="000000"/>
                </a:solidFill>
                <a:latin typeface="+mj-lt"/>
              </a:rPr>
              <a:t>giá</a:t>
            </a:r>
            <a:r>
              <a:rPr lang="en-US" sz="2200" i="1" dirty="0">
                <a:solidFill>
                  <a:srgbClr val="000000"/>
                </a:solidFill>
                <a:latin typeface="+mj-lt"/>
              </a:rPr>
              <a:t> </a:t>
            </a:r>
            <a:r>
              <a:rPr lang="en-US" sz="2200" i="1" dirty="0" err="1">
                <a:solidFill>
                  <a:srgbClr val="000000"/>
                </a:solidFill>
                <a:latin typeface="+mj-lt"/>
              </a:rPr>
              <a:t>trị</a:t>
            </a:r>
            <a:r>
              <a:rPr lang="en-US" sz="2200" i="1" dirty="0">
                <a:solidFill>
                  <a:srgbClr val="000000"/>
                </a:solidFill>
                <a:latin typeface="+mj-lt"/>
              </a:rPr>
              <a:t> </a:t>
            </a:r>
            <a:r>
              <a:rPr lang="en-US" sz="2200" i="1" dirty="0" err="1">
                <a:solidFill>
                  <a:srgbClr val="000000"/>
                </a:solidFill>
                <a:latin typeface="+mj-lt"/>
              </a:rPr>
              <a:t>mới</a:t>
            </a:r>
            <a:r>
              <a:rPr lang="en-US" sz="2200" i="1" dirty="0">
                <a:solidFill>
                  <a:srgbClr val="000000"/>
                </a:solidFill>
                <a:latin typeface="+mj-lt"/>
              </a:rPr>
              <a:t>, </a:t>
            </a:r>
            <a:r>
              <a:rPr lang="en-US" sz="2200" i="1" dirty="0" err="1">
                <a:solidFill>
                  <a:srgbClr val="000000"/>
                </a:solidFill>
                <a:latin typeface="+mj-lt"/>
              </a:rPr>
              <a:t>là</a:t>
            </a:r>
            <a:r>
              <a:rPr lang="en-US" sz="2200" i="1" dirty="0">
                <a:solidFill>
                  <a:srgbClr val="000000"/>
                </a:solidFill>
                <a:latin typeface="+mj-lt"/>
              </a:rPr>
              <a:t> </a:t>
            </a:r>
            <a:r>
              <a:rPr lang="en-US" sz="2200" i="1" dirty="0" err="1">
                <a:solidFill>
                  <a:srgbClr val="000000"/>
                </a:solidFill>
                <a:latin typeface="+mj-lt"/>
              </a:rPr>
              <a:t>hao</a:t>
            </a:r>
            <a:r>
              <a:rPr lang="en-US" sz="2200" i="1" dirty="0">
                <a:solidFill>
                  <a:srgbClr val="000000"/>
                </a:solidFill>
                <a:latin typeface="+mj-lt"/>
              </a:rPr>
              <a:t> </a:t>
            </a:r>
            <a:r>
              <a:rPr lang="en-US" sz="2200" i="1" dirty="0" err="1">
                <a:solidFill>
                  <a:srgbClr val="000000"/>
                </a:solidFill>
                <a:latin typeface="+mj-lt"/>
              </a:rPr>
              <a:t>phí</a:t>
            </a:r>
            <a:r>
              <a:rPr lang="en-US" sz="2200" i="1" dirty="0">
                <a:solidFill>
                  <a:srgbClr val="000000"/>
                </a:solidFill>
                <a:latin typeface="+mj-lt"/>
              </a:rPr>
              <a:t> </a:t>
            </a:r>
            <a:r>
              <a:rPr lang="en-US" sz="2200" i="1" dirty="0" err="1">
                <a:solidFill>
                  <a:srgbClr val="000000"/>
                </a:solidFill>
                <a:latin typeface="+mj-lt"/>
              </a:rPr>
              <a:t>lao</a:t>
            </a:r>
            <a:r>
              <a:rPr lang="en-US" sz="2200" i="1" dirty="0">
                <a:solidFill>
                  <a:srgbClr val="000000"/>
                </a:solidFill>
                <a:latin typeface="+mj-lt"/>
              </a:rPr>
              <a:t> </a:t>
            </a:r>
            <a:r>
              <a:rPr lang="en-US" sz="2200" i="1" dirty="0" err="1">
                <a:solidFill>
                  <a:srgbClr val="000000"/>
                </a:solidFill>
                <a:latin typeface="+mj-lt"/>
              </a:rPr>
              <a:t>động</a:t>
            </a:r>
            <a:r>
              <a:rPr lang="en-US" sz="2200" i="1" dirty="0">
                <a:solidFill>
                  <a:srgbClr val="000000"/>
                </a:solidFill>
                <a:latin typeface="+mj-lt"/>
              </a:rPr>
              <a:t> </a:t>
            </a:r>
            <a:r>
              <a:rPr lang="en-US" sz="2200" i="1" dirty="0" err="1">
                <a:solidFill>
                  <a:srgbClr val="000000"/>
                </a:solidFill>
                <a:latin typeface="+mj-lt"/>
              </a:rPr>
              <a:t>sống</a:t>
            </a:r>
            <a:r>
              <a:rPr lang="en-US" sz="2200" i="1" dirty="0">
                <a:solidFill>
                  <a:srgbClr val="000000"/>
                </a:solidFill>
                <a:latin typeface="+mj-lt"/>
              </a:rPr>
              <a:t> </a:t>
            </a:r>
            <a:r>
              <a:rPr lang="en-US" sz="2200" i="1" dirty="0" err="1">
                <a:solidFill>
                  <a:srgbClr val="000000"/>
                </a:solidFill>
                <a:latin typeface="+mj-lt"/>
              </a:rPr>
              <a:t>của</a:t>
            </a:r>
            <a:r>
              <a:rPr lang="en-US" sz="2200" i="1" dirty="0">
                <a:solidFill>
                  <a:srgbClr val="000000"/>
                </a:solidFill>
                <a:latin typeface="+mj-lt"/>
              </a:rPr>
              <a:t> </a:t>
            </a:r>
            <a:r>
              <a:rPr lang="en-US" sz="2200" i="1" dirty="0" err="1">
                <a:solidFill>
                  <a:srgbClr val="000000"/>
                </a:solidFill>
                <a:latin typeface="+mj-lt"/>
              </a:rPr>
              <a:t>người</a:t>
            </a:r>
            <a:r>
              <a:rPr lang="en-US" sz="2200" i="1" dirty="0">
                <a:solidFill>
                  <a:srgbClr val="000000"/>
                </a:solidFill>
                <a:latin typeface="+mj-lt"/>
              </a:rPr>
              <a:t> </a:t>
            </a:r>
            <a:r>
              <a:rPr lang="en-US" sz="2200" i="1" dirty="0" err="1">
                <a:solidFill>
                  <a:srgbClr val="000000"/>
                </a:solidFill>
                <a:latin typeface="+mj-lt"/>
              </a:rPr>
              <a:t>sản</a:t>
            </a:r>
            <a:r>
              <a:rPr lang="en-US" sz="2200" i="1" dirty="0">
                <a:solidFill>
                  <a:srgbClr val="000000"/>
                </a:solidFill>
                <a:latin typeface="+mj-lt"/>
              </a:rPr>
              <a:t> </a:t>
            </a:r>
            <a:r>
              <a:rPr lang="en-US" sz="2200" i="1" dirty="0" err="1">
                <a:solidFill>
                  <a:srgbClr val="000000"/>
                </a:solidFill>
                <a:latin typeface="+mj-lt"/>
              </a:rPr>
              <a:t>xuất</a:t>
            </a:r>
            <a:r>
              <a:rPr lang="en-US" sz="2200" i="1" dirty="0">
                <a:solidFill>
                  <a:srgbClr val="000000"/>
                </a:solidFill>
                <a:latin typeface="+mj-lt"/>
              </a:rPr>
              <a:t> </a:t>
            </a:r>
            <a:r>
              <a:rPr lang="en-US" sz="2200" i="1" dirty="0" err="1">
                <a:solidFill>
                  <a:srgbClr val="000000"/>
                </a:solidFill>
                <a:latin typeface="+mj-lt"/>
              </a:rPr>
              <a:t>hàng</a:t>
            </a:r>
            <a:r>
              <a:rPr lang="en-US" sz="2200" i="1" dirty="0">
                <a:solidFill>
                  <a:srgbClr val="000000"/>
                </a:solidFill>
                <a:latin typeface="+mj-lt"/>
              </a:rPr>
              <a:t> </a:t>
            </a:r>
            <a:r>
              <a:rPr lang="en-US" sz="2200" i="1" dirty="0" err="1">
                <a:solidFill>
                  <a:srgbClr val="000000"/>
                </a:solidFill>
                <a:latin typeface="+mj-lt"/>
              </a:rPr>
              <a:t>hóa</a:t>
            </a:r>
            <a:r>
              <a:rPr lang="en-US" sz="2200" i="1" dirty="0">
                <a:solidFill>
                  <a:srgbClr val="000000"/>
                </a:solidFill>
                <a:latin typeface="+mj-lt"/>
              </a:rPr>
              <a:t> </a:t>
            </a:r>
            <a:r>
              <a:rPr lang="en-US" sz="2200" i="1" dirty="0" err="1">
                <a:solidFill>
                  <a:srgbClr val="000000"/>
                </a:solidFill>
                <a:latin typeface="+mj-lt"/>
              </a:rPr>
              <a:t>trong</a:t>
            </a:r>
            <a:r>
              <a:rPr lang="en-US" sz="2200" i="1" dirty="0">
                <a:solidFill>
                  <a:srgbClr val="000000"/>
                </a:solidFill>
                <a:latin typeface="+mj-lt"/>
              </a:rPr>
              <a:t> </a:t>
            </a:r>
            <a:r>
              <a:rPr lang="en-US" sz="2200" i="1" dirty="0" err="1">
                <a:solidFill>
                  <a:srgbClr val="000000"/>
                </a:solidFill>
                <a:latin typeface="+mj-lt"/>
              </a:rPr>
              <a:t>quá</a:t>
            </a:r>
            <a:r>
              <a:rPr lang="en-US" sz="2200" i="1" dirty="0">
                <a:solidFill>
                  <a:srgbClr val="000000"/>
                </a:solidFill>
                <a:latin typeface="+mj-lt"/>
              </a:rPr>
              <a:t> </a:t>
            </a:r>
            <a:r>
              <a:rPr lang="en-US" sz="2200" i="1" dirty="0" err="1">
                <a:solidFill>
                  <a:srgbClr val="000000"/>
                </a:solidFill>
                <a:latin typeface="+mj-lt"/>
              </a:rPr>
              <a:t>trình</a:t>
            </a:r>
            <a:r>
              <a:rPr lang="en-US" sz="2200" i="1" dirty="0">
                <a:solidFill>
                  <a:srgbClr val="000000"/>
                </a:solidFill>
                <a:latin typeface="+mj-lt"/>
              </a:rPr>
              <a:t> </a:t>
            </a:r>
            <a:r>
              <a:rPr lang="en-US" sz="2200" i="1" dirty="0" err="1">
                <a:solidFill>
                  <a:srgbClr val="000000"/>
                </a:solidFill>
                <a:latin typeface="+mj-lt"/>
              </a:rPr>
              <a:t>tạo</a:t>
            </a:r>
            <a:r>
              <a:rPr lang="en-US" sz="2200" i="1" dirty="0">
                <a:solidFill>
                  <a:srgbClr val="000000"/>
                </a:solidFill>
                <a:latin typeface="+mj-lt"/>
              </a:rPr>
              <a:t> </a:t>
            </a:r>
            <a:r>
              <a:rPr lang="en-US" sz="2200" i="1" dirty="0" err="1">
                <a:solidFill>
                  <a:srgbClr val="000000"/>
                </a:solidFill>
                <a:latin typeface="+mj-lt"/>
              </a:rPr>
              <a:t>ra</a:t>
            </a:r>
            <a:r>
              <a:rPr lang="en-US" sz="2200" i="1" dirty="0">
                <a:solidFill>
                  <a:srgbClr val="000000"/>
                </a:solidFill>
                <a:latin typeface="+mj-lt"/>
              </a:rPr>
              <a:t> </a:t>
            </a:r>
            <a:r>
              <a:rPr lang="en-US" sz="2200" i="1" dirty="0" err="1">
                <a:solidFill>
                  <a:srgbClr val="000000"/>
                </a:solidFill>
                <a:latin typeface="+mj-lt"/>
              </a:rPr>
              <a:t>sản</a:t>
            </a:r>
            <a:r>
              <a:rPr lang="en-US" sz="2200" i="1" dirty="0">
                <a:solidFill>
                  <a:srgbClr val="000000"/>
                </a:solidFill>
                <a:latin typeface="+mj-lt"/>
              </a:rPr>
              <a:t> </a:t>
            </a:r>
            <a:r>
              <a:rPr lang="en-US" sz="2200" i="1" dirty="0" err="1">
                <a:solidFill>
                  <a:srgbClr val="000000"/>
                </a:solidFill>
                <a:latin typeface="+mj-lt"/>
              </a:rPr>
              <a:t>phẩm</a:t>
            </a:r>
            <a:r>
              <a:rPr lang="en-US" sz="2200" i="1" dirty="0">
                <a:solidFill>
                  <a:srgbClr val="000000"/>
                </a:solidFill>
                <a:latin typeface="+mj-lt"/>
              </a:rPr>
              <a:t>, </a:t>
            </a:r>
          </a:p>
        </p:txBody>
      </p:sp>
      <p:sp>
        <p:nvSpPr>
          <p:cNvPr id="8" name="AutoShape 10">
            <a:extLst>
              <a:ext uri="{FF2B5EF4-FFF2-40B4-BE49-F238E27FC236}">
                <a16:creationId xmlns="" xmlns:a16="http://schemas.microsoft.com/office/drawing/2014/main" id="{F1E8B680-66AF-40E9-A603-8403CD620E99}"/>
              </a:ext>
            </a:extLst>
          </p:cNvPr>
          <p:cNvSpPr>
            <a:spLocks/>
          </p:cNvSpPr>
          <p:nvPr/>
        </p:nvSpPr>
        <p:spPr bwMode="auto">
          <a:xfrm rot="10800000" flipV="1">
            <a:off x="1687387" y="1622368"/>
            <a:ext cx="388238" cy="1870074"/>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9" name="TextBox 8">
            <a:extLst>
              <a:ext uri="{FF2B5EF4-FFF2-40B4-BE49-F238E27FC236}">
                <a16:creationId xmlns="" xmlns:a16="http://schemas.microsoft.com/office/drawing/2014/main" id="{D6BD7E5A-EB82-44C5-9376-A49535CA09C4}"/>
              </a:ext>
            </a:extLst>
          </p:cNvPr>
          <p:cNvSpPr txBox="1"/>
          <p:nvPr/>
        </p:nvSpPr>
        <p:spPr>
          <a:xfrm>
            <a:off x="264271" y="1818741"/>
            <a:ext cx="1423115" cy="1477328"/>
          </a:xfrm>
          <a:prstGeom prst="rect">
            <a:avLst/>
          </a:prstGeom>
          <a:noFill/>
        </p:spPr>
        <p:txBody>
          <a:bodyPr wrap="square">
            <a:spAutoFit/>
          </a:bodyPr>
          <a:lstStyle/>
          <a:p>
            <a:pPr algn="ctr"/>
            <a:r>
              <a:rPr lang="vi-VN" dirty="0">
                <a:latin typeface="Arial" panose="020B0604020202020204" pitchFamily="34" charset="0"/>
                <a:ea typeface="Times New Roman" panose="02020603050405020304" pitchFamily="18" charset="0"/>
                <a:cs typeface="Arial" panose="020B0604020202020204" pitchFamily="34" charset="0"/>
              </a:rPr>
              <a:t>Cơ sở để C.Mác nghiên cứu sản xuất GTTD</a:t>
            </a:r>
            <a:r>
              <a:rPr lang="en-US" dirty="0">
                <a:effectLst/>
                <a:latin typeface="Arial" panose="020B0604020202020204" pitchFamily="34" charset="0"/>
                <a:ea typeface="Times New Roman" panose="02020603050405020304" pitchFamily="18" charset="0"/>
                <a:cs typeface="Arial" panose="020B0604020202020204" pitchFamily="34" charset="0"/>
              </a:rPr>
              <a:t> </a:t>
            </a:r>
            <a:endParaRPr lang="en-US" dirty="0">
              <a:latin typeface="Arial" panose="020B0604020202020204" pitchFamily="34" charset="0"/>
              <a:cs typeface="Arial" panose="020B0604020202020204" pitchFamily="34" charset="0"/>
            </a:endParaRPr>
          </a:p>
        </p:txBody>
      </p:sp>
      <p:pic>
        <p:nvPicPr>
          <p:cNvPr id="10" name="Picture 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1527610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8850"/>
                                        </p:tgtEl>
                                        <p:attrNameLst>
                                          <p:attrName>style.visibility</p:attrName>
                                        </p:attrNameLst>
                                      </p:cBhvr>
                                      <p:to>
                                        <p:strVal val="visible"/>
                                      </p:to>
                                    </p:set>
                                    <p:animEffect transition="in" filter="fade">
                                      <p:cBhvr>
                                        <p:cTn id="7" dur="1000"/>
                                        <p:tgtEl>
                                          <p:spTgt spid="78850"/>
                                        </p:tgtEl>
                                      </p:cBhvr>
                                    </p:animEffect>
                                    <p:anim calcmode="lin" valueType="num">
                                      <p:cBhvr>
                                        <p:cTn id="8" dur="1000" fill="hold"/>
                                        <p:tgtEl>
                                          <p:spTgt spid="78850"/>
                                        </p:tgtEl>
                                        <p:attrNameLst>
                                          <p:attrName>ppt_x</p:attrName>
                                        </p:attrNameLst>
                                      </p:cBhvr>
                                      <p:tavLst>
                                        <p:tav tm="0">
                                          <p:val>
                                            <p:strVal val="#ppt_x"/>
                                          </p:val>
                                        </p:tav>
                                        <p:tav tm="100000">
                                          <p:val>
                                            <p:strVal val="#ppt_x"/>
                                          </p:val>
                                        </p:tav>
                                      </p:tavLst>
                                    </p:anim>
                                    <p:anim calcmode="lin" valueType="num">
                                      <p:cBhvr>
                                        <p:cTn id="9" dur="1000" fill="hold"/>
                                        <p:tgtEl>
                                          <p:spTgt spid="78850"/>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8851"/>
                                        </p:tgtEl>
                                        <p:attrNameLst>
                                          <p:attrName>style.visibility</p:attrName>
                                        </p:attrNameLst>
                                      </p:cBhvr>
                                      <p:to>
                                        <p:strVal val="visible"/>
                                      </p:to>
                                    </p:set>
                                    <p:animEffect transition="in" filter="fade">
                                      <p:cBhvr>
                                        <p:cTn id="14" dur="1000"/>
                                        <p:tgtEl>
                                          <p:spTgt spid="78851"/>
                                        </p:tgtEl>
                                      </p:cBhvr>
                                    </p:animEffect>
                                    <p:anim calcmode="lin" valueType="num">
                                      <p:cBhvr>
                                        <p:cTn id="15" dur="1000" fill="hold"/>
                                        <p:tgtEl>
                                          <p:spTgt spid="78851"/>
                                        </p:tgtEl>
                                        <p:attrNameLst>
                                          <p:attrName>ppt_x</p:attrName>
                                        </p:attrNameLst>
                                      </p:cBhvr>
                                      <p:tavLst>
                                        <p:tav tm="0">
                                          <p:val>
                                            <p:strVal val="#ppt_x"/>
                                          </p:val>
                                        </p:tav>
                                        <p:tav tm="100000">
                                          <p:val>
                                            <p:strVal val="#ppt_x"/>
                                          </p:val>
                                        </p:tav>
                                      </p:tavLst>
                                    </p:anim>
                                    <p:anim calcmode="lin" valueType="num">
                                      <p:cBhvr>
                                        <p:cTn id="16" dur="1000" fill="hold"/>
                                        <p:tgtEl>
                                          <p:spTgt spid="78851"/>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8852"/>
                                        </p:tgtEl>
                                        <p:attrNameLst>
                                          <p:attrName>style.visibility</p:attrName>
                                        </p:attrNameLst>
                                      </p:cBhvr>
                                      <p:to>
                                        <p:strVal val="visible"/>
                                      </p:to>
                                    </p:set>
                                    <p:animEffect transition="in" filter="fade">
                                      <p:cBhvr>
                                        <p:cTn id="21" dur="1000"/>
                                        <p:tgtEl>
                                          <p:spTgt spid="78852"/>
                                        </p:tgtEl>
                                      </p:cBhvr>
                                    </p:animEffect>
                                    <p:anim calcmode="lin" valueType="num">
                                      <p:cBhvr>
                                        <p:cTn id="22" dur="1000" fill="hold"/>
                                        <p:tgtEl>
                                          <p:spTgt spid="78852"/>
                                        </p:tgtEl>
                                        <p:attrNameLst>
                                          <p:attrName>ppt_x</p:attrName>
                                        </p:attrNameLst>
                                      </p:cBhvr>
                                      <p:tavLst>
                                        <p:tav tm="0">
                                          <p:val>
                                            <p:strVal val="#ppt_x"/>
                                          </p:val>
                                        </p:tav>
                                        <p:tav tm="100000">
                                          <p:val>
                                            <p:strVal val="#ppt_x"/>
                                          </p:val>
                                        </p:tav>
                                      </p:tavLst>
                                    </p:anim>
                                    <p:anim calcmode="lin" valueType="num">
                                      <p:cBhvr>
                                        <p:cTn id="23" dur="1000" fill="hold"/>
                                        <p:tgtEl>
                                          <p:spTgt spid="78852"/>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16" presetClass="entr" presetSubtype="21"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barn(inVertical)">
                                      <p:cBhvr>
                                        <p:cTn id="28" dur="500"/>
                                        <p:tgtEl>
                                          <p:spTgt spid="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3" presetClass="entr" presetSubtype="16"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 calcmode="lin" valueType="num">
                                      <p:cBhvr>
                                        <p:cTn id="33" dur="1000" fill="hold"/>
                                        <p:tgtEl>
                                          <p:spTgt spid="7"/>
                                        </p:tgtEl>
                                        <p:attrNameLst>
                                          <p:attrName>ppt_w</p:attrName>
                                        </p:attrNameLst>
                                      </p:cBhvr>
                                      <p:tavLst>
                                        <p:tav tm="0">
                                          <p:val>
                                            <p:fltVal val="0"/>
                                          </p:val>
                                        </p:tav>
                                        <p:tav tm="100000">
                                          <p:val>
                                            <p:strVal val="#ppt_w"/>
                                          </p:val>
                                        </p:tav>
                                      </p:tavLst>
                                    </p:anim>
                                    <p:anim calcmode="lin" valueType="num">
                                      <p:cBhvr>
                                        <p:cTn id="34" dur="1000" fill="hold"/>
                                        <p:tgtEl>
                                          <p:spTgt spid="7"/>
                                        </p:tgtEl>
                                        <p:attrNameLst>
                                          <p:attrName>ppt_h</p:attrName>
                                        </p:attrNameLst>
                                      </p:cBhvr>
                                      <p:tavLst>
                                        <p:tav tm="0">
                                          <p:val>
                                            <p:fltVal val="0"/>
                                          </p:val>
                                        </p:tav>
                                        <p:tav tm="100000">
                                          <p:val>
                                            <p:strVal val="#ppt_h"/>
                                          </p:val>
                                        </p:tav>
                                      </p:tavLst>
                                    </p:anim>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grpId="0" nodeType="click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circle(in)">
                                      <p:cBhvr>
                                        <p:cTn id="39"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850" grpId="0" animBg="1"/>
      <p:bldP spid="78851" grpId="0" animBg="1"/>
      <p:bldP spid="78852" grpId="0" animBg="1"/>
      <p:bldP spid="6" grpId="0" animBg="1"/>
      <p:bldP spid="7" grpId="0" animBg="1"/>
      <p:bldP spid="9"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Can 64"/>
          <p:cNvSpPr>
            <a:spLocks noChangeArrowheads="1"/>
          </p:cNvSpPr>
          <p:nvPr/>
        </p:nvSpPr>
        <p:spPr bwMode="auto">
          <a:xfrm>
            <a:off x="2064011" y="1233389"/>
            <a:ext cx="1697038" cy="2125760"/>
          </a:xfrm>
          <a:prstGeom prst="can">
            <a:avLst>
              <a:gd name="adj" fmla="val 25000"/>
            </a:avLst>
          </a:prstGeom>
          <a:solidFill>
            <a:srgbClr val="00B0F0"/>
          </a:solidFill>
          <a:ln w="12700" algn="ctr">
            <a:solidFill>
              <a:schemeClr val="bg1"/>
            </a:solidFill>
            <a:round/>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b="1" dirty="0" err="1">
                <a:solidFill>
                  <a:schemeClr val="bg1"/>
                </a:solidFill>
                <a:latin typeface="Arial" panose="020B0604020202020204" pitchFamily="34" charset="0"/>
              </a:rPr>
              <a:t>Lượng</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giá</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trị</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hàng</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hóa</a:t>
            </a:r>
            <a:endParaRPr lang="en-US" sz="2400" b="1" dirty="0">
              <a:solidFill>
                <a:schemeClr val="bg1"/>
              </a:solidFill>
              <a:latin typeface="Arial" panose="020B0604020202020204" pitchFamily="34" charset="0"/>
            </a:endParaRPr>
          </a:p>
        </p:txBody>
      </p:sp>
      <p:sp>
        <p:nvSpPr>
          <p:cNvPr id="4" name="Can 64"/>
          <p:cNvSpPr/>
          <p:nvPr/>
        </p:nvSpPr>
        <p:spPr>
          <a:xfrm>
            <a:off x="4695825" y="1008505"/>
            <a:ext cx="1679979" cy="2125761"/>
          </a:xfrm>
          <a:prstGeom prst="can">
            <a:avLst/>
          </a:prstGeom>
          <a:solidFill>
            <a:srgbClr val="7030A0"/>
          </a:solidFill>
          <a:ln w="12700" cap="flat" cmpd="sng" algn="ctr">
            <a:solidFill>
              <a:schemeClr val="bg1"/>
            </a:solidFill>
            <a:prstDash val="solid"/>
          </a:ln>
          <a:effectLst/>
        </p:spPr>
        <p:txBody>
          <a:bodyPr anchor="ctr"/>
          <a:lstStyle/>
          <a:p>
            <a:pPr algn="ctr" defTabSz="914400">
              <a:defRPr/>
            </a:pPr>
            <a:r>
              <a:rPr lang="en-US" sz="2400" b="1" dirty="0" err="1">
                <a:solidFill>
                  <a:schemeClr val="bg1"/>
                </a:solidFill>
                <a:latin typeface="Arial" panose="020B0604020202020204" pitchFamily="34" charset="0"/>
              </a:rPr>
              <a:t>Nguyên</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nhiên</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vật</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liệu</a:t>
            </a:r>
            <a:endParaRPr lang="en-US" sz="2400" b="1" kern="0" dirty="0">
              <a:solidFill>
                <a:schemeClr val="bg1"/>
              </a:solidFill>
              <a:latin typeface="Calibri"/>
            </a:endParaRPr>
          </a:p>
        </p:txBody>
      </p:sp>
      <p:sp>
        <p:nvSpPr>
          <p:cNvPr id="5" name="Can 64"/>
          <p:cNvSpPr/>
          <p:nvPr/>
        </p:nvSpPr>
        <p:spPr>
          <a:xfrm>
            <a:off x="7542492" y="1110551"/>
            <a:ext cx="1524000" cy="2109885"/>
          </a:xfrm>
          <a:prstGeom prst="can">
            <a:avLst/>
          </a:prstGeom>
          <a:solidFill>
            <a:srgbClr val="CC6600"/>
          </a:solidFill>
          <a:ln w="12700" cap="flat" cmpd="sng" algn="ctr">
            <a:solidFill>
              <a:schemeClr val="bg1"/>
            </a:solidFill>
            <a:prstDash val="solid"/>
          </a:ln>
          <a:effectLst/>
        </p:spPr>
        <p:txBody>
          <a:bodyPr anchor="ctr"/>
          <a:lstStyle/>
          <a:p>
            <a:pPr algn="ctr" defTabSz="914400">
              <a:defRPr/>
            </a:pPr>
            <a:r>
              <a:rPr lang="en-US" sz="2300" b="1" dirty="0" err="1">
                <a:solidFill>
                  <a:schemeClr val="bg1"/>
                </a:solidFill>
                <a:latin typeface="Arial" panose="020B0604020202020204" pitchFamily="34" charset="0"/>
              </a:rPr>
              <a:t>Máy</a:t>
            </a:r>
            <a:r>
              <a:rPr lang="en-US" sz="2300" b="1" dirty="0">
                <a:solidFill>
                  <a:schemeClr val="bg1"/>
                </a:solidFill>
                <a:latin typeface="Arial" panose="020B0604020202020204" pitchFamily="34" charset="0"/>
              </a:rPr>
              <a:t> </a:t>
            </a:r>
            <a:r>
              <a:rPr lang="en-US" sz="2300" b="1" dirty="0" err="1">
                <a:solidFill>
                  <a:schemeClr val="bg1"/>
                </a:solidFill>
                <a:latin typeface="Arial" panose="020B0604020202020204" pitchFamily="34" charset="0"/>
              </a:rPr>
              <a:t>móc</a:t>
            </a:r>
            <a:r>
              <a:rPr lang="en-US" sz="2300" b="1" dirty="0">
                <a:solidFill>
                  <a:schemeClr val="bg1"/>
                </a:solidFill>
                <a:latin typeface="Arial" panose="020B0604020202020204" pitchFamily="34" charset="0"/>
              </a:rPr>
              <a:t> </a:t>
            </a:r>
            <a:r>
              <a:rPr lang="en-US" sz="2300" b="1" dirty="0" err="1">
                <a:solidFill>
                  <a:schemeClr val="bg1"/>
                </a:solidFill>
                <a:latin typeface="Arial" panose="020B0604020202020204" pitchFamily="34" charset="0"/>
              </a:rPr>
              <a:t>thiết</a:t>
            </a:r>
            <a:r>
              <a:rPr lang="en-US" sz="2300" b="1" dirty="0">
                <a:solidFill>
                  <a:schemeClr val="bg1"/>
                </a:solidFill>
                <a:latin typeface="Arial" panose="020B0604020202020204" pitchFamily="34" charset="0"/>
              </a:rPr>
              <a:t> </a:t>
            </a:r>
            <a:r>
              <a:rPr lang="en-US" sz="2300" b="1" dirty="0" err="1">
                <a:solidFill>
                  <a:schemeClr val="bg1"/>
                </a:solidFill>
                <a:latin typeface="Arial" panose="020B0604020202020204" pitchFamily="34" charset="0"/>
              </a:rPr>
              <a:t>bị</a:t>
            </a:r>
            <a:r>
              <a:rPr lang="en-US" sz="2300" b="1" dirty="0">
                <a:solidFill>
                  <a:schemeClr val="bg1"/>
                </a:solidFill>
                <a:latin typeface="Arial" panose="020B0604020202020204" pitchFamily="34" charset="0"/>
              </a:rPr>
              <a:t> </a:t>
            </a:r>
            <a:r>
              <a:rPr lang="en-US" sz="2300" b="1" dirty="0" err="1">
                <a:solidFill>
                  <a:schemeClr val="bg1"/>
                </a:solidFill>
                <a:latin typeface="Arial" panose="020B0604020202020204" pitchFamily="34" charset="0"/>
              </a:rPr>
              <a:t>nhà</a:t>
            </a:r>
            <a:r>
              <a:rPr lang="en-US" sz="2300" b="1" dirty="0">
                <a:solidFill>
                  <a:schemeClr val="bg1"/>
                </a:solidFill>
                <a:latin typeface="Arial" panose="020B0604020202020204" pitchFamily="34" charset="0"/>
              </a:rPr>
              <a:t> </a:t>
            </a:r>
            <a:r>
              <a:rPr lang="en-US" sz="2300" b="1" dirty="0" err="1">
                <a:solidFill>
                  <a:schemeClr val="bg1"/>
                </a:solidFill>
                <a:latin typeface="Arial" panose="020B0604020202020204" pitchFamily="34" charset="0"/>
              </a:rPr>
              <a:t>xưởng</a:t>
            </a:r>
            <a:endParaRPr lang="en-US" sz="2300" b="1" kern="0" dirty="0">
              <a:solidFill>
                <a:schemeClr val="bg1"/>
              </a:solidFill>
              <a:latin typeface="Calibri"/>
            </a:endParaRPr>
          </a:p>
        </p:txBody>
      </p:sp>
      <p:sp>
        <p:nvSpPr>
          <p:cNvPr id="75781" name="Text Box 18"/>
          <p:cNvSpPr txBox="1">
            <a:spLocks noChangeArrowheads="1"/>
          </p:cNvSpPr>
          <p:nvPr/>
        </p:nvSpPr>
        <p:spPr bwMode="auto">
          <a:xfrm>
            <a:off x="3935413" y="1788437"/>
            <a:ext cx="68580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6000" b="1" dirty="0">
                <a:solidFill>
                  <a:srgbClr val="000099"/>
                </a:solidFill>
                <a:latin typeface=".VnTime" panose="020B7200000000000000" pitchFamily="34" charset="0"/>
              </a:rPr>
              <a:t>=</a:t>
            </a:r>
          </a:p>
        </p:txBody>
      </p:sp>
      <p:sp>
        <p:nvSpPr>
          <p:cNvPr id="75782" name="Text Box 19"/>
          <p:cNvSpPr txBox="1">
            <a:spLocks noChangeArrowheads="1"/>
          </p:cNvSpPr>
          <p:nvPr/>
        </p:nvSpPr>
        <p:spPr bwMode="auto">
          <a:xfrm>
            <a:off x="6475412" y="1782654"/>
            <a:ext cx="68580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6000" b="1" dirty="0">
                <a:solidFill>
                  <a:srgbClr val="000099"/>
                </a:solidFill>
                <a:latin typeface=".VnTime" panose="020B7200000000000000" pitchFamily="34" charset="0"/>
              </a:rPr>
              <a:t>+</a:t>
            </a:r>
          </a:p>
        </p:txBody>
      </p:sp>
      <p:sp>
        <p:nvSpPr>
          <p:cNvPr id="75784" name="Line 34"/>
          <p:cNvSpPr>
            <a:spLocks noChangeShapeType="1"/>
          </p:cNvSpPr>
          <p:nvPr/>
        </p:nvSpPr>
        <p:spPr bwMode="auto">
          <a:xfrm>
            <a:off x="11124708" y="2847375"/>
            <a:ext cx="0" cy="481011"/>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75785" name="Text Box 16"/>
          <p:cNvSpPr txBox="1">
            <a:spLocks noChangeArrowheads="1"/>
          </p:cNvSpPr>
          <p:nvPr/>
        </p:nvSpPr>
        <p:spPr bwMode="auto">
          <a:xfrm>
            <a:off x="5614808" y="3328386"/>
            <a:ext cx="1931928" cy="396875"/>
          </a:xfrm>
          <a:prstGeom prst="rect">
            <a:avLst/>
          </a:prstGeom>
          <a:solidFill>
            <a:srgbClr val="FFFF99"/>
          </a:solidFill>
          <a:ln>
            <a:noFill/>
          </a:ln>
          <a:effectLst>
            <a:outerShdw dist="107763" dir="2700000" algn="ctr" rotWithShape="0">
              <a:schemeClr val="bg2"/>
            </a:outerShdw>
          </a:effectLst>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000" b="1" dirty="0">
                <a:solidFill>
                  <a:srgbClr val="FF0066"/>
                </a:solidFill>
                <a:latin typeface=".VnTime" panose="020B7200000000000000" pitchFamily="34" charset="0"/>
              </a:rPr>
              <a:t>C</a:t>
            </a:r>
          </a:p>
        </p:txBody>
      </p:sp>
      <p:sp>
        <p:nvSpPr>
          <p:cNvPr id="75786" name="Text Box 17"/>
          <p:cNvSpPr txBox="1">
            <a:spLocks noChangeArrowheads="1"/>
          </p:cNvSpPr>
          <p:nvPr/>
        </p:nvSpPr>
        <p:spPr bwMode="auto">
          <a:xfrm>
            <a:off x="10286047" y="3359149"/>
            <a:ext cx="1752600" cy="461665"/>
          </a:xfrm>
          <a:prstGeom prst="rect">
            <a:avLst/>
          </a:prstGeom>
          <a:solidFill>
            <a:srgbClr val="FFFF99"/>
          </a:solidFill>
          <a:ln>
            <a:noFill/>
          </a:ln>
          <a:effectLst>
            <a:outerShdw dist="107763" dir="2700000" algn="ctr" rotWithShape="0">
              <a:schemeClr val="bg2"/>
            </a:outerShdw>
          </a:effectLst>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b="1" dirty="0">
                <a:solidFill>
                  <a:srgbClr val="FF0066"/>
                </a:solidFill>
                <a:latin typeface=".VnTime" panose="020B7200000000000000" pitchFamily="34" charset="0"/>
              </a:rPr>
              <a:t>V + m</a:t>
            </a:r>
          </a:p>
        </p:txBody>
      </p:sp>
      <p:sp>
        <p:nvSpPr>
          <p:cNvPr id="20" name="Cloud Callout 19"/>
          <p:cNvSpPr/>
          <p:nvPr/>
        </p:nvSpPr>
        <p:spPr>
          <a:xfrm>
            <a:off x="149082" y="1008504"/>
            <a:ext cx="1676203" cy="870171"/>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2050" name="Picture 2" descr="Ngủ Mơ Thấy Mũ, Nằm Chiêm Bao Thấy Đội Mũ Đánh Con Gì"/>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7093" y="2139155"/>
            <a:ext cx="1617840" cy="1658937"/>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Phông vải chụp trong studio màu và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61049" y="4121834"/>
            <a:ext cx="934776" cy="1064528"/>
          </a:xfrm>
          <a:prstGeom prst="rect">
            <a:avLst/>
          </a:prstGeom>
          <a:noFill/>
          <a:extLst>
            <a:ext uri="{909E8E84-426E-40DD-AFC4-6F175D3DCCD1}">
              <a14:hiddenFill xmlns:a14="http://schemas.microsoft.com/office/drawing/2010/main">
                <a:solidFill>
                  <a:srgbClr val="FFFFFF"/>
                </a:solidFill>
              </a14:hiddenFill>
            </a:ext>
          </a:extLst>
        </p:spPr>
      </p:pic>
      <p:pic>
        <p:nvPicPr>
          <p:cNvPr id="2054" name="Picture 6" descr="Vải trắng may ga khách sạ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80120" y="4240504"/>
            <a:ext cx="1132905" cy="821238"/>
          </a:xfrm>
          <a:prstGeom prst="rect">
            <a:avLst/>
          </a:prstGeom>
          <a:noFill/>
          <a:extLst>
            <a:ext uri="{909E8E84-426E-40DD-AFC4-6F175D3DCCD1}">
              <a14:hiddenFill xmlns:a14="http://schemas.microsoft.com/office/drawing/2010/main">
                <a:solidFill>
                  <a:srgbClr val="FFFFFF"/>
                </a:solidFill>
              </a14:hiddenFill>
            </a:ext>
          </a:extLst>
        </p:spPr>
      </p:pic>
      <p:pic>
        <p:nvPicPr>
          <p:cNvPr id="2056" name="Picture 8" descr="Kéo cắt thức ăn dùng cho nhà bếp | Shopee Việt Nam"/>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206240" y="4787105"/>
            <a:ext cx="875347" cy="952513"/>
          </a:xfrm>
          <a:prstGeom prst="rect">
            <a:avLst/>
          </a:prstGeom>
          <a:noFill/>
          <a:extLst>
            <a:ext uri="{909E8E84-426E-40DD-AFC4-6F175D3DCCD1}">
              <a14:hiddenFill xmlns:a14="http://schemas.microsoft.com/office/drawing/2010/main">
                <a:solidFill>
                  <a:srgbClr val="FFFFFF"/>
                </a:solidFill>
              </a14:hiddenFill>
            </a:ext>
          </a:extLst>
        </p:spPr>
      </p:pic>
      <p:sp>
        <p:nvSpPr>
          <p:cNvPr id="25" name="Can 64"/>
          <p:cNvSpPr/>
          <p:nvPr/>
        </p:nvSpPr>
        <p:spPr>
          <a:xfrm>
            <a:off x="10286047" y="977625"/>
            <a:ext cx="1524000" cy="2038049"/>
          </a:xfrm>
          <a:prstGeom prst="can">
            <a:avLst/>
          </a:prstGeom>
          <a:solidFill>
            <a:srgbClr val="00B050"/>
          </a:solidFill>
          <a:ln w="12700" cap="flat" cmpd="sng" algn="ctr">
            <a:solidFill>
              <a:schemeClr val="bg1"/>
            </a:solidFill>
            <a:prstDash val="solid"/>
          </a:ln>
          <a:effectLst/>
        </p:spPr>
        <p:txBody>
          <a:bodyPr anchor="ctr"/>
          <a:lstStyle/>
          <a:p>
            <a:pPr algn="ctr" defTabSz="914400">
              <a:defRPr/>
            </a:pPr>
            <a:r>
              <a:rPr lang="en-US" sz="2400" b="1" dirty="0" err="1">
                <a:solidFill>
                  <a:schemeClr val="bg1"/>
                </a:solidFill>
                <a:latin typeface="Arial" panose="020B0604020202020204" pitchFamily="34" charset="0"/>
              </a:rPr>
              <a:t>Hao</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phí</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sức</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lao</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động</a:t>
            </a:r>
            <a:endParaRPr lang="en-US" sz="2400" b="1" kern="0" dirty="0">
              <a:solidFill>
                <a:schemeClr val="bg1"/>
              </a:solidFill>
              <a:latin typeface="Calibri"/>
            </a:endParaRPr>
          </a:p>
        </p:txBody>
      </p:sp>
      <p:pic>
        <p:nvPicPr>
          <p:cNvPr id="2058" name="Picture 10" descr="Máy làm mũ y tế, máy sản xuất mũ trùm đầu dùng trong y tế"/>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54753" y="3891758"/>
            <a:ext cx="1790440" cy="1847860"/>
          </a:xfrm>
          <a:prstGeom prst="rect">
            <a:avLst/>
          </a:prstGeom>
          <a:noFill/>
          <a:extLst>
            <a:ext uri="{909E8E84-426E-40DD-AFC4-6F175D3DCCD1}">
              <a14:hiddenFill xmlns:a14="http://schemas.microsoft.com/office/drawing/2010/main">
                <a:solidFill>
                  <a:srgbClr val="FFFFFF"/>
                </a:solidFill>
              </a14:hiddenFill>
            </a:ext>
          </a:extLst>
        </p:spPr>
      </p:pic>
      <p:pic>
        <p:nvPicPr>
          <p:cNvPr id="2060" name="Picture 12" descr="Nguồn cung nhà xưởng xây sẵn tiếp tục tăng trưởng nhanh ở các khu công  nghiệp"/>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145193" y="3918744"/>
            <a:ext cx="1546433" cy="1820873"/>
          </a:xfrm>
          <a:prstGeom prst="rect">
            <a:avLst/>
          </a:prstGeom>
          <a:noFill/>
          <a:extLst>
            <a:ext uri="{909E8E84-426E-40DD-AFC4-6F175D3DCCD1}">
              <a14:hiddenFill xmlns:a14="http://schemas.microsoft.com/office/drawing/2010/main">
                <a:solidFill>
                  <a:srgbClr val="FFFFFF"/>
                </a:solidFill>
              </a14:hiddenFill>
            </a:ext>
          </a:extLst>
        </p:spPr>
      </p:pic>
      <p:pic>
        <p:nvPicPr>
          <p:cNvPr id="2064" name="Picture 16" descr="Cách lựa chọn quần áo công nhân xây dựng tại khu công nghiệp Nam Cầu Kiền  Hải Phòng cho mùa đông - Mũ bảo hộ lao động giá rẻ"/>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0333355" y="3918743"/>
            <a:ext cx="1787525" cy="1820873"/>
          </a:xfrm>
          <a:prstGeom prst="rect">
            <a:avLst/>
          </a:prstGeom>
          <a:noFill/>
          <a:extLst>
            <a:ext uri="{909E8E84-426E-40DD-AFC4-6F175D3DCCD1}">
              <a14:hiddenFill xmlns:a14="http://schemas.microsoft.com/office/drawing/2010/main">
                <a:solidFill>
                  <a:srgbClr val="FFFFFF"/>
                </a:solidFill>
              </a14:hiddenFill>
            </a:ext>
          </a:extLst>
        </p:spPr>
      </p:pic>
      <p:sp>
        <p:nvSpPr>
          <p:cNvPr id="30" name="Text Box 19"/>
          <p:cNvSpPr txBox="1">
            <a:spLocks noChangeArrowheads="1"/>
          </p:cNvSpPr>
          <p:nvPr/>
        </p:nvSpPr>
        <p:spPr bwMode="auto">
          <a:xfrm>
            <a:off x="9285133" y="1831712"/>
            <a:ext cx="68580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6000" b="1" dirty="0">
                <a:solidFill>
                  <a:srgbClr val="000099"/>
                </a:solidFill>
                <a:latin typeface=".VnTime" panose="020B7200000000000000" pitchFamily="34" charset="0"/>
              </a:rPr>
              <a:t>+</a:t>
            </a:r>
          </a:p>
        </p:txBody>
      </p:sp>
      <p:sp>
        <p:nvSpPr>
          <p:cNvPr id="31" name="AutoShape 10"/>
          <p:cNvSpPr>
            <a:spLocks/>
          </p:cNvSpPr>
          <p:nvPr/>
        </p:nvSpPr>
        <p:spPr bwMode="auto">
          <a:xfrm rot="5400000" flipV="1">
            <a:off x="6448630" y="2000547"/>
            <a:ext cx="388238" cy="2267439"/>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pic>
        <p:nvPicPr>
          <p:cNvPr id="21" name="Picture 20"/>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70304061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 xmlns:a16="http://schemas.microsoft.com/office/drawing/2014/main" id="{AFB1E73A-6635-4F53-80D7-F5EF1E396A39}"/>
              </a:ext>
            </a:extLst>
          </p:cNvPr>
          <p:cNvSpPr>
            <a:spLocks noChangeArrowheads="1"/>
          </p:cNvSpPr>
          <p:nvPr/>
        </p:nvSpPr>
        <p:spPr bwMode="auto">
          <a:xfrm>
            <a:off x="2210694" y="1178139"/>
            <a:ext cx="8036391" cy="461665"/>
          </a:xfrm>
          <a:prstGeom prst="rect">
            <a:avLst/>
          </a:prstGeom>
          <a:solidFill>
            <a:schemeClr val="bg1"/>
          </a:solidFill>
          <a:ln w="9525">
            <a:solidFill>
              <a:srgbClr val="000000"/>
            </a:solidFill>
            <a:miter lim="800000"/>
            <a:headEnd/>
            <a:tailEnd/>
          </a:ln>
        </p:spPr>
        <p:txBody>
          <a:bodyPr wrap="squar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indent="0" defTabSz="914400" eaLnBrk="0" fontAlgn="base" hangingPunct="0">
              <a:lnSpc>
                <a:spcPct val="100000"/>
              </a:lnSpc>
              <a:spcBef>
                <a:spcPts val="200"/>
              </a:spcBef>
              <a:spcAft>
                <a:spcPts val="200"/>
              </a:spcAft>
              <a:buNone/>
            </a:pP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Các</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nhân</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tố</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ảnh</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hưởng</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đến</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lượng</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trị</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hàng</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hóa</a:t>
            </a:r>
            <a:endPar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endParaRPr>
          </a:p>
        </p:txBody>
      </p:sp>
      <p:grpSp>
        <p:nvGrpSpPr>
          <p:cNvPr id="4" name="Group 17">
            <a:extLst>
              <a:ext uri="{FF2B5EF4-FFF2-40B4-BE49-F238E27FC236}">
                <a16:creationId xmlns="" xmlns:a16="http://schemas.microsoft.com/office/drawing/2014/main" id="{425CC0D9-1212-4803-A462-7EF62B3D894E}"/>
              </a:ext>
            </a:extLst>
          </p:cNvPr>
          <p:cNvGrpSpPr>
            <a:grpSpLocks/>
          </p:cNvGrpSpPr>
          <p:nvPr/>
        </p:nvGrpSpPr>
        <p:grpSpPr bwMode="auto">
          <a:xfrm>
            <a:off x="2939702" y="2114870"/>
            <a:ext cx="6762749" cy="1778000"/>
            <a:chOff x="1728357" y="1304449"/>
            <a:chExt cx="5477985" cy="1543674"/>
          </a:xfrm>
        </p:grpSpPr>
        <p:grpSp>
          <p:nvGrpSpPr>
            <p:cNvPr id="5" name="Group 18">
              <a:extLst>
                <a:ext uri="{FF2B5EF4-FFF2-40B4-BE49-F238E27FC236}">
                  <a16:creationId xmlns="" xmlns:a16="http://schemas.microsoft.com/office/drawing/2014/main" id="{96D2B44D-609F-40C2-882D-D07E84BFBB7F}"/>
                </a:ext>
              </a:extLst>
            </p:cNvPr>
            <p:cNvGrpSpPr>
              <a:grpSpLocks/>
            </p:cNvGrpSpPr>
            <p:nvPr/>
          </p:nvGrpSpPr>
          <p:grpSpPr bwMode="auto">
            <a:xfrm>
              <a:off x="1803761" y="1456061"/>
              <a:ext cx="5402581" cy="1392062"/>
              <a:chOff x="1803761" y="1456061"/>
              <a:chExt cx="5402581" cy="1392062"/>
            </a:xfrm>
          </p:grpSpPr>
          <p:pic>
            <p:nvPicPr>
              <p:cNvPr id="10" name="Picture 345" descr="shadow_1_m">
                <a:extLst>
                  <a:ext uri="{FF2B5EF4-FFF2-40B4-BE49-F238E27FC236}">
                    <a16:creationId xmlns="" xmlns:a16="http://schemas.microsoft.com/office/drawing/2014/main" id="{D4DCDF4B-73C3-4645-B7C2-3D49264C7A97}"/>
                  </a:ext>
                </a:extLst>
              </p:cNvPr>
              <p:cNvPicPr>
                <a:picLocks noChangeAspect="1" noChangeArrowheads="1"/>
              </p:cNvPicPr>
              <p:nvPr/>
            </p:nvPicPr>
            <p:blipFill>
              <a:blip r:embed="rId2"/>
              <a:srcRect t="1518" b="2"/>
              <a:stretch>
                <a:fillRect/>
              </a:stretch>
            </p:blipFill>
            <p:spPr bwMode="gray">
              <a:xfrm>
                <a:off x="1803761" y="2535709"/>
                <a:ext cx="5402581" cy="312414"/>
              </a:xfrm>
              <a:prstGeom prst="rect">
                <a:avLst/>
              </a:prstGeom>
              <a:noFill/>
              <a:ln w="9525">
                <a:noFill/>
                <a:miter lim="800000"/>
                <a:headEnd/>
                <a:tailEnd/>
              </a:ln>
            </p:spPr>
          </p:pic>
          <p:sp>
            <p:nvSpPr>
              <p:cNvPr id="11" name="Rectangle 10">
                <a:extLst>
                  <a:ext uri="{FF2B5EF4-FFF2-40B4-BE49-F238E27FC236}">
                    <a16:creationId xmlns="" xmlns:a16="http://schemas.microsoft.com/office/drawing/2014/main" id="{412CFCB9-99FF-4EE8-86B7-553B0D9A339D}"/>
                  </a:ext>
                </a:extLst>
              </p:cNvPr>
              <p:cNvSpPr/>
              <p:nvPr/>
            </p:nvSpPr>
            <p:spPr>
              <a:xfrm>
                <a:off x="2286492" y="1456061"/>
                <a:ext cx="4640094" cy="1144230"/>
              </a:xfrm>
              <a:prstGeom prst="rect">
                <a:avLst/>
              </a:prstGeom>
              <a:solidFill>
                <a:srgbClr val="0066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chemeClr val="bg1"/>
                    </a:solidFill>
                    <a:latin typeface="Arial" panose="020B0604020202020204" pitchFamily="34" charset="0"/>
                  </a:rPr>
                  <a:t>Năng</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suất</a:t>
                </a:r>
                <a:r>
                  <a:rPr lang="en-US" sz="2400" b="1" dirty="0">
                    <a:solidFill>
                      <a:schemeClr val="bg1"/>
                    </a:solidFill>
                    <a:latin typeface="Arial" panose="020B0604020202020204" pitchFamily="34" charset="0"/>
                  </a:rPr>
                  <a:t> lao </a:t>
                </a:r>
                <a:r>
                  <a:rPr lang="en-US" sz="2400" b="1" dirty="0" err="1">
                    <a:solidFill>
                      <a:schemeClr val="bg1"/>
                    </a:solidFill>
                    <a:latin typeface="Arial" panose="020B0604020202020204" pitchFamily="34" charset="0"/>
                  </a:rPr>
                  <a:t>động</a:t>
                </a:r>
                <a:endParaRPr lang="en-US" sz="2400" b="1" dirty="0">
                  <a:solidFill>
                    <a:schemeClr val="bg1"/>
                  </a:solidFill>
                  <a:latin typeface="Arial" panose="020B0604020202020204" pitchFamily="34" charset="0"/>
                </a:endParaRPr>
              </a:p>
              <a:p>
                <a:pPr algn="ctr">
                  <a:defRPr/>
                </a:pPr>
                <a:endParaRPr lang="en-US" dirty="0"/>
              </a:p>
            </p:txBody>
          </p:sp>
        </p:grpSp>
        <p:grpSp>
          <p:nvGrpSpPr>
            <p:cNvPr id="6" name="Group 19">
              <a:extLst>
                <a:ext uri="{FF2B5EF4-FFF2-40B4-BE49-F238E27FC236}">
                  <a16:creationId xmlns="" xmlns:a16="http://schemas.microsoft.com/office/drawing/2014/main" id="{915EB21C-A8A6-47C3-90D5-242DD41BB722}"/>
                </a:ext>
              </a:extLst>
            </p:cNvPr>
            <p:cNvGrpSpPr>
              <a:grpSpLocks/>
            </p:cNvGrpSpPr>
            <p:nvPr/>
          </p:nvGrpSpPr>
          <p:grpSpPr bwMode="auto">
            <a:xfrm>
              <a:off x="1728357" y="1304449"/>
              <a:ext cx="2001385" cy="1320641"/>
              <a:chOff x="1728357" y="1304449"/>
              <a:chExt cx="2001385" cy="1320641"/>
            </a:xfrm>
          </p:grpSpPr>
          <p:sp>
            <p:nvSpPr>
              <p:cNvPr id="7" name="Right Triangle 6">
                <a:extLst>
                  <a:ext uri="{FF2B5EF4-FFF2-40B4-BE49-F238E27FC236}">
                    <a16:creationId xmlns="" xmlns:a16="http://schemas.microsoft.com/office/drawing/2014/main" id="{F9A7E3B8-028F-4282-B813-C3E4BDFDC49C}"/>
                  </a:ext>
                </a:extLst>
              </p:cNvPr>
              <p:cNvSpPr/>
              <p:nvPr/>
            </p:nvSpPr>
            <p:spPr>
              <a:xfrm flipH="1">
                <a:off x="2114228" y="2473231"/>
                <a:ext cx="172264"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Right Triangle 7">
                <a:extLst>
                  <a:ext uri="{FF2B5EF4-FFF2-40B4-BE49-F238E27FC236}">
                    <a16:creationId xmlns="" xmlns:a16="http://schemas.microsoft.com/office/drawing/2014/main" id="{E5DE6032-84B7-4AA4-A962-A49C915460FC}"/>
                  </a:ext>
                </a:extLst>
              </p:cNvPr>
              <p:cNvSpPr/>
              <p:nvPr/>
            </p:nvSpPr>
            <p:spPr>
              <a:xfrm flipH="1">
                <a:off x="3449616" y="1304449"/>
                <a:ext cx="172263"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 name="Trapezoid 2">
                <a:extLst>
                  <a:ext uri="{FF2B5EF4-FFF2-40B4-BE49-F238E27FC236}">
                    <a16:creationId xmlns="" xmlns:a16="http://schemas.microsoft.com/office/drawing/2014/main" id="{36B1722E-243E-4928-A688-5AC40EE0C406}"/>
                  </a:ext>
                </a:extLst>
              </p:cNvPr>
              <p:cNvSpPr/>
              <p:nvPr/>
            </p:nvSpPr>
            <p:spPr>
              <a:xfrm rot="19191503">
                <a:off x="1728357" y="1570458"/>
                <a:ext cx="2001014" cy="464480"/>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FF0066"/>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bg1"/>
                  </a:solidFill>
                </a:endParaRPr>
              </a:p>
            </p:txBody>
          </p:sp>
        </p:grpSp>
      </p:grpSp>
      <p:grpSp>
        <p:nvGrpSpPr>
          <p:cNvPr id="12" name="Group 26">
            <a:extLst>
              <a:ext uri="{FF2B5EF4-FFF2-40B4-BE49-F238E27FC236}">
                <a16:creationId xmlns="" xmlns:a16="http://schemas.microsoft.com/office/drawing/2014/main" id="{7FC960A3-8BFE-478D-A05C-AE2D6EC7C33C}"/>
              </a:ext>
            </a:extLst>
          </p:cNvPr>
          <p:cNvGrpSpPr>
            <a:grpSpLocks/>
          </p:cNvGrpSpPr>
          <p:nvPr/>
        </p:nvGrpSpPr>
        <p:grpSpPr bwMode="auto">
          <a:xfrm>
            <a:off x="2847515" y="3327866"/>
            <a:ext cx="6762749" cy="1779588"/>
            <a:chOff x="1728357" y="1304449"/>
            <a:chExt cx="5477985" cy="1543674"/>
          </a:xfrm>
        </p:grpSpPr>
        <p:grpSp>
          <p:nvGrpSpPr>
            <p:cNvPr id="13" name="Group 27">
              <a:extLst>
                <a:ext uri="{FF2B5EF4-FFF2-40B4-BE49-F238E27FC236}">
                  <a16:creationId xmlns="" xmlns:a16="http://schemas.microsoft.com/office/drawing/2014/main" id="{F5B0F987-C6D9-41CC-9001-7F31E6EDDF9F}"/>
                </a:ext>
              </a:extLst>
            </p:cNvPr>
            <p:cNvGrpSpPr>
              <a:grpSpLocks/>
            </p:cNvGrpSpPr>
            <p:nvPr/>
          </p:nvGrpSpPr>
          <p:grpSpPr bwMode="auto">
            <a:xfrm>
              <a:off x="1803761" y="1455926"/>
              <a:ext cx="5402581" cy="1392197"/>
              <a:chOff x="1803761" y="1455926"/>
              <a:chExt cx="5402581" cy="1392197"/>
            </a:xfrm>
          </p:grpSpPr>
          <p:pic>
            <p:nvPicPr>
              <p:cNvPr id="18" name="Picture 345" descr="shadow_1_m">
                <a:extLst>
                  <a:ext uri="{FF2B5EF4-FFF2-40B4-BE49-F238E27FC236}">
                    <a16:creationId xmlns="" xmlns:a16="http://schemas.microsoft.com/office/drawing/2014/main" id="{5E8F1079-3A50-4B75-9276-F0C805FEBB48}"/>
                  </a:ext>
                </a:extLst>
              </p:cNvPr>
              <p:cNvPicPr>
                <a:picLocks noChangeAspect="1" noChangeArrowheads="1"/>
              </p:cNvPicPr>
              <p:nvPr/>
            </p:nvPicPr>
            <p:blipFill>
              <a:blip r:embed="rId2"/>
              <a:srcRect t="1518" b="2"/>
              <a:stretch>
                <a:fillRect/>
              </a:stretch>
            </p:blipFill>
            <p:spPr bwMode="gray">
              <a:xfrm>
                <a:off x="1803761" y="2535709"/>
                <a:ext cx="5402581" cy="312414"/>
              </a:xfrm>
              <a:prstGeom prst="rect">
                <a:avLst/>
              </a:prstGeom>
              <a:noFill/>
              <a:ln w="9525">
                <a:noFill/>
                <a:miter lim="800000"/>
                <a:headEnd/>
                <a:tailEnd/>
              </a:ln>
            </p:spPr>
          </p:pic>
          <p:sp>
            <p:nvSpPr>
              <p:cNvPr id="19" name="Rectangle 18">
                <a:extLst>
                  <a:ext uri="{FF2B5EF4-FFF2-40B4-BE49-F238E27FC236}">
                    <a16:creationId xmlns="" xmlns:a16="http://schemas.microsoft.com/office/drawing/2014/main" id="{52B8E258-D9F4-4BA8-965D-019F1CD31433}"/>
                  </a:ext>
                </a:extLst>
              </p:cNvPr>
              <p:cNvSpPr/>
              <p:nvPr/>
            </p:nvSpPr>
            <p:spPr>
              <a:xfrm>
                <a:off x="2286492" y="1455926"/>
                <a:ext cx="4640094" cy="1123999"/>
              </a:xfrm>
              <a:prstGeom prst="rect">
                <a:avLst/>
              </a:prstGeom>
              <a:solidFill>
                <a:srgbClr val="000099"/>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4" name="Group 28">
              <a:extLst>
                <a:ext uri="{FF2B5EF4-FFF2-40B4-BE49-F238E27FC236}">
                  <a16:creationId xmlns="" xmlns:a16="http://schemas.microsoft.com/office/drawing/2014/main" id="{DB3BD4D7-393C-48F0-9D06-9A77281A76E1}"/>
                </a:ext>
              </a:extLst>
            </p:cNvPr>
            <p:cNvGrpSpPr>
              <a:grpSpLocks/>
            </p:cNvGrpSpPr>
            <p:nvPr/>
          </p:nvGrpSpPr>
          <p:grpSpPr bwMode="auto">
            <a:xfrm>
              <a:off x="1728357" y="1304449"/>
              <a:ext cx="2001385" cy="1320641"/>
              <a:chOff x="1728357" y="1304449"/>
              <a:chExt cx="2001385" cy="1320641"/>
            </a:xfrm>
          </p:grpSpPr>
          <p:sp>
            <p:nvSpPr>
              <p:cNvPr id="15" name="Right Triangle 14">
                <a:extLst>
                  <a:ext uri="{FF2B5EF4-FFF2-40B4-BE49-F238E27FC236}">
                    <a16:creationId xmlns="" xmlns:a16="http://schemas.microsoft.com/office/drawing/2014/main" id="{8C0D7F48-D739-4868-AA42-7502AF997EA3}"/>
                  </a:ext>
                </a:extLst>
              </p:cNvPr>
              <p:cNvSpPr/>
              <p:nvPr/>
            </p:nvSpPr>
            <p:spPr>
              <a:xfrm flipH="1">
                <a:off x="2114228" y="2473565"/>
                <a:ext cx="172264" cy="151476"/>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 name="Right Triangle 15">
                <a:extLst>
                  <a:ext uri="{FF2B5EF4-FFF2-40B4-BE49-F238E27FC236}">
                    <a16:creationId xmlns="" xmlns:a16="http://schemas.microsoft.com/office/drawing/2014/main" id="{1E7F9076-5826-4E32-8DD2-7B91A14F6427}"/>
                  </a:ext>
                </a:extLst>
              </p:cNvPr>
              <p:cNvSpPr/>
              <p:nvPr/>
            </p:nvSpPr>
            <p:spPr>
              <a:xfrm flipH="1">
                <a:off x="3449616" y="1304449"/>
                <a:ext cx="172263" cy="151476"/>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 name="Trapezoid 2">
                <a:extLst>
                  <a:ext uri="{FF2B5EF4-FFF2-40B4-BE49-F238E27FC236}">
                    <a16:creationId xmlns="" xmlns:a16="http://schemas.microsoft.com/office/drawing/2014/main" id="{76856AB1-2836-4C32-82EE-D0B0E8EF0FD7}"/>
                  </a:ext>
                </a:extLst>
              </p:cNvPr>
              <p:cNvSpPr/>
              <p:nvPr/>
            </p:nvSpPr>
            <p:spPr>
              <a:xfrm rot="19191503">
                <a:off x="1728357" y="1571597"/>
                <a:ext cx="2001014" cy="462689"/>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6633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nvGrpSpPr>
          <p:cNvPr id="20" name="Group 35">
            <a:extLst>
              <a:ext uri="{FF2B5EF4-FFF2-40B4-BE49-F238E27FC236}">
                <a16:creationId xmlns="" xmlns:a16="http://schemas.microsoft.com/office/drawing/2014/main" id="{AC18CA2E-5D27-49C8-89D5-0473D5289987}"/>
              </a:ext>
            </a:extLst>
          </p:cNvPr>
          <p:cNvGrpSpPr>
            <a:grpSpLocks/>
          </p:cNvGrpSpPr>
          <p:nvPr/>
        </p:nvGrpSpPr>
        <p:grpSpPr bwMode="auto">
          <a:xfrm>
            <a:off x="2903185" y="4579348"/>
            <a:ext cx="6434608" cy="1708802"/>
            <a:chOff x="1728357" y="1304449"/>
            <a:chExt cx="5585886" cy="1543674"/>
          </a:xfrm>
        </p:grpSpPr>
        <p:grpSp>
          <p:nvGrpSpPr>
            <p:cNvPr id="21" name="Group 36">
              <a:extLst>
                <a:ext uri="{FF2B5EF4-FFF2-40B4-BE49-F238E27FC236}">
                  <a16:creationId xmlns="" xmlns:a16="http://schemas.microsoft.com/office/drawing/2014/main" id="{EF873AA2-36F4-4F63-85E8-D084A2FC0DFB}"/>
                </a:ext>
              </a:extLst>
            </p:cNvPr>
            <p:cNvGrpSpPr>
              <a:grpSpLocks/>
            </p:cNvGrpSpPr>
            <p:nvPr/>
          </p:nvGrpSpPr>
          <p:grpSpPr bwMode="auto">
            <a:xfrm>
              <a:off x="1803761" y="1507402"/>
              <a:ext cx="5510482" cy="1340721"/>
              <a:chOff x="1803761" y="1507402"/>
              <a:chExt cx="5510482" cy="1340721"/>
            </a:xfrm>
          </p:grpSpPr>
          <p:pic>
            <p:nvPicPr>
              <p:cNvPr id="26" name="Picture 345" descr="shadow_1_m">
                <a:extLst>
                  <a:ext uri="{FF2B5EF4-FFF2-40B4-BE49-F238E27FC236}">
                    <a16:creationId xmlns="" xmlns:a16="http://schemas.microsoft.com/office/drawing/2014/main" id="{EE445055-7CC3-4C15-9B0F-376CDC4CC326}"/>
                  </a:ext>
                </a:extLst>
              </p:cNvPr>
              <p:cNvPicPr>
                <a:picLocks noChangeAspect="1" noChangeArrowheads="1"/>
              </p:cNvPicPr>
              <p:nvPr/>
            </p:nvPicPr>
            <p:blipFill>
              <a:blip r:embed="rId2"/>
              <a:srcRect t="1518" b="2"/>
              <a:stretch>
                <a:fillRect/>
              </a:stretch>
            </p:blipFill>
            <p:spPr bwMode="gray">
              <a:xfrm>
                <a:off x="1803761" y="2535709"/>
                <a:ext cx="5402581" cy="312414"/>
              </a:xfrm>
              <a:prstGeom prst="rect">
                <a:avLst/>
              </a:prstGeom>
              <a:noFill/>
              <a:ln w="9525">
                <a:noFill/>
                <a:miter lim="800000"/>
                <a:headEnd/>
                <a:tailEnd/>
              </a:ln>
            </p:spPr>
          </p:pic>
          <p:sp>
            <p:nvSpPr>
              <p:cNvPr id="27" name="Rectangle 26">
                <a:extLst>
                  <a:ext uri="{FF2B5EF4-FFF2-40B4-BE49-F238E27FC236}">
                    <a16:creationId xmlns="" xmlns:a16="http://schemas.microsoft.com/office/drawing/2014/main" id="{05CBD996-CE04-476C-A4E4-0D7334ADC159}"/>
                  </a:ext>
                </a:extLst>
              </p:cNvPr>
              <p:cNvSpPr/>
              <p:nvPr/>
            </p:nvSpPr>
            <p:spPr>
              <a:xfrm>
                <a:off x="2301447" y="1507402"/>
                <a:ext cx="5012796" cy="1248722"/>
              </a:xfrm>
              <a:prstGeom prst="rect">
                <a:avLst/>
              </a:prstGeom>
              <a:solidFill>
                <a:srgbClr val="7030A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22" name="Group 37">
              <a:extLst>
                <a:ext uri="{FF2B5EF4-FFF2-40B4-BE49-F238E27FC236}">
                  <a16:creationId xmlns="" xmlns:a16="http://schemas.microsoft.com/office/drawing/2014/main" id="{CDED4DC2-4E3D-42DC-9090-2A416FDDDE3F}"/>
                </a:ext>
              </a:extLst>
            </p:cNvPr>
            <p:cNvGrpSpPr>
              <a:grpSpLocks/>
            </p:cNvGrpSpPr>
            <p:nvPr/>
          </p:nvGrpSpPr>
          <p:grpSpPr bwMode="auto">
            <a:xfrm>
              <a:off x="1728357" y="1304449"/>
              <a:ext cx="2001385" cy="1320641"/>
              <a:chOff x="1728357" y="1304449"/>
              <a:chExt cx="2001385" cy="1320641"/>
            </a:xfrm>
          </p:grpSpPr>
          <p:sp>
            <p:nvSpPr>
              <p:cNvPr id="23" name="Right Triangle 22">
                <a:extLst>
                  <a:ext uri="{FF2B5EF4-FFF2-40B4-BE49-F238E27FC236}">
                    <a16:creationId xmlns="" xmlns:a16="http://schemas.microsoft.com/office/drawing/2014/main" id="{3767CA0B-784C-423D-A885-83550D560983}"/>
                  </a:ext>
                </a:extLst>
              </p:cNvPr>
              <p:cNvSpPr/>
              <p:nvPr/>
            </p:nvSpPr>
            <p:spPr>
              <a:xfrm flipH="1">
                <a:off x="2114228" y="2473231"/>
                <a:ext cx="172264"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 name="Right Triangle 23">
                <a:extLst>
                  <a:ext uri="{FF2B5EF4-FFF2-40B4-BE49-F238E27FC236}">
                    <a16:creationId xmlns="" xmlns:a16="http://schemas.microsoft.com/office/drawing/2014/main" id="{75C2144E-052F-4761-A57F-26D0376F74E2}"/>
                  </a:ext>
                </a:extLst>
              </p:cNvPr>
              <p:cNvSpPr/>
              <p:nvPr/>
            </p:nvSpPr>
            <p:spPr>
              <a:xfrm flipH="1">
                <a:off x="3449616" y="1304449"/>
                <a:ext cx="172263"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 name="Trapezoid 2">
                <a:extLst>
                  <a:ext uri="{FF2B5EF4-FFF2-40B4-BE49-F238E27FC236}">
                    <a16:creationId xmlns="" xmlns:a16="http://schemas.microsoft.com/office/drawing/2014/main" id="{2727A4EC-CBDD-406D-B7A3-A91248E00372}"/>
                  </a:ext>
                </a:extLst>
              </p:cNvPr>
              <p:cNvSpPr/>
              <p:nvPr/>
            </p:nvSpPr>
            <p:spPr>
              <a:xfrm rot="19191503">
                <a:off x="1728357" y="1570457"/>
                <a:ext cx="2001014" cy="464481"/>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chemeClr val="tx1"/>
              </a:solidFill>
              <a:ln w="3175">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28" name="5-Point Star 44">
            <a:extLst>
              <a:ext uri="{FF2B5EF4-FFF2-40B4-BE49-F238E27FC236}">
                <a16:creationId xmlns="" xmlns:a16="http://schemas.microsoft.com/office/drawing/2014/main" id="{070B736D-79C0-4412-81CE-390C501C5E8C}"/>
              </a:ext>
            </a:extLst>
          </p:cNvPr>
          <p:cNvSpPr/>
          <p:nvPr/>
        </p:nvSpPr>
        <p:spPr bwMode="auto">
          <a:xfrm>
            <a:off x="8562527" y="3837414"/>
            <a:ext cx="561975" cy="568325"/>
          </a:xfrm>
          <a:prstGeom prst="star5">
            <a:avLst>
              <a:gd name="adj" fmla="val 26056"/>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9" name="Group 28">
            <a:extLst>
              <a:ext uri="{FF2B5EF4-FFF2-40B4-BE49-F238E27FC236}">
                <a16:creationId xmlns="" xmlns:a16="http://schemas.microsoft.com/office/drawing/2014/main" id="{0566B45D-4A9D-4A21-8C23-25390EE29003}"/>
              </a:ext>
            </a:extLst>
          </p:cNvPr>
          <p:cNvGrpSpPr/>
          <p:nvPr/>
        </p:nvGrpSpPr>
        <p:grpSpPr>
          <a:xfrm>
            <a:off x="8507233" y="5241557"/>
            <a:ext cx="617269" cy="455157"/>
            <a:chOff x="5210175" y="2278856"/>
            <a:chExt cx="235744" cy="173831"/>
          </a:xfrm>
          <a:solidFill>
            <a:schemeClr val="bg1"/>
          </a:solidFill>
        </p:grpSpPr>
        <p:sp>
          <p:nvSpPr>
            <p:cNvPr id="30" name="Frame 29">
              <a:extLst>
                <a:ext uri="{FF2B5EF4-FFF2-40B4-BE49-F238E27FC236}">
                  <a16:creationId xmlns="" xmlns:a16="http://schemas.microsoft.com/office/drawing/2014/main" id="{E317F392-C584-45D1-9267-6A8219496BD9}"/>
                </a:ext>
              </a:extLst>
            </p:cNvPr>
            <p:cNvSpPr/>
            <p:nvPr/>
          </p:nvSpPr>
          <p:spPr>
            <a:xfrm>
              <a:off x="5226244" y="2278856"/>
              <a:ext cx="163128" cy="159546"/>
            </a:xfrm>
            <a:prstGeom prst="frame">
              <a:avLst>
                <a:gd name="adj1" fmla="val 5556"/>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31" name="Freeform 47">
              <a:extLst>
                <a:ext uri="{FF2B5EF4-FFF2-40B4-BE49-F238E27FC236}">
                  <a16:creationId xmlns="" xmlns:a16="http://schemas.microsoft.com/office/drawing/2014/main" id="{42DEBB79-F2E7-46B4-BFD3-89EAC0D369AA}"/>
                </a:ext>
              </a:extLst>
            </p:cNvPr>
            <p:cNvSpPr/>
            <p:nvPr/>
          </p:nvSpPr>
          <p:spPr>
            <a:xfrm>
              <a:off x="5210175" y="2297000"/>
              <a:ext cx="235744" cy="155687"/>
            </a:xfrm>
            <a:custGeom>
              <a:avLst/>
              <a:gdLst>
                <a:gd name="connsiteX0" fmla="*/ 66675 w 235744"/>
                <a:gd name="connsiteY0" fmla="*/ 78582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78582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4" h="155687">
                  <a:moveTo>
                    <a:pt x="66675" y="86631"/>
                  </a:moveTo>
                  <a:cubicBezTo>
                    <a:pt x="49212" y="67581"/>
                    <a:pt x="34131" y="53293"/>
                    <a:pt x="0" y="50912"/>
                  </a:cubicBezTo>
                  <a:cubicBezTo>
                    <a:pt x="34132" y="78693"/>
                    <a:pt x="65881" y="113618"/>
                    <a:pt x="80963" y="155687"/>
                  </a:cubicBezTo>
                  <a:cubicBezTo>
                    <a:pt x="108745" y="94568"/>
                    <a:pt x="141287" y="31068"/>
                    <a:pt x="235744" y="905"/>
                  </a:cubicBezTo>
                  <a:cubicBezTo>
                    <a:pt x="157957" y="-6239"/>
                    <a:pt x="103981" y="29481"/>
                    <a:pt x="66675" y="86631"/>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2" name="Group 31">
            <a:extLst>
              <a:ext uri="{FF2B5EF4-FFF2-40B4-BE49-F238E27FC236}">
                <a16:creationId xmlns="" xmlns:a16="http://schemas.microsoft.com/office/drawing/2014/main" id="{AD107988-2F23-4FC8-B383-D7D1687CA064}"/>
              </a:ext>
            </a:extLst>
          </p:cNvPr>
          <p:cNvGrpSpPr/>
          <p:nvPr/>
        </p:nvGrpSpPr>
        <p:grpSpPr>
          <a:xfrm>
            <a:off x="8594618" y="2448419"/>
            <a:ext cx="638779" cy="718295"/>
            <a:chOff x="4290008" y="4767262"/>
            <a:chExt cx="902113" cy="1014412"/>
          </a:xfrm>
          <a:solidFill>
            <a:schemeClr val="bg1"/>
          </a:solidFill>
        </p:grpSpPr>
        <p:sp>
          <p:nvSpPr>
            <p:cNvPr id="33" name="Freeform 49">
              <a:extLst>
                <a:ext uri="{FF2B5EF4-FFF2-40B4-BE49-F238E27FC236}">
                  <a16:creationId xmlns="" xmlns:a16="http://schemas.microsoft.com/office/drawing/2014/main" id="{69AB304A-A68D-4BE2-A9FE-6167F7D111C5}"/>
                </a:ext>
              </a:extLst>
            </p:cNvPr>
            <p:cNvSpPr/>
            <p:nvPr/>
          </p:nvSpPr>
          <p:spPr>
            <a:xfrm>
              <a:off x="4426165" y="4941335"/>
              <a:ext cx="602358" cy="590551"/>
            </a:xfrm>
            <a:custGeom>
              <a:avLst/>
              <a:gdLst>
                <a:gd name="connsiteX0" fmla="*/ 107157 w 564357"/>
                <a:gd name="connsiteY0" fmla="*/ 600075 h 600075"/>
                <a:gd name="connsiteX1" fmla="*/ 107157 w 564357"/>
                <a:gd name="connsiteY1" fmla="*/ 531019 h 600075"/>
                <a:gd name="connsiteX2" fmla="*/ 0 w 564357"/>
                <a:gd name="connsiteY2" fmla="*/ 173831 h 600075"/>
                <a:gd name="connsiteX3" fmla="*/ 283369 w 564357"/>
                <a:gd name="connsiteY3" fmla="*/ 0 h 600075"/>
                <a:gd name="connsiteX4" fmla="*/ 526257 w 564357"/>
                <a:gd name="connsiteY4" fmla="*/ 138112 h 600075"/>
                <a:gd name="connsiteX5" fmla="*/ 564357 w 564357"/>
                <a:gd name="connsiteY5" fmla="*/ 407194 h 600075"/>
                <a:gd name="connsiteX6" fmla="*/ 445294 w 564357"/>
                <a:gd name="connsiteY6" fmla="*/ 557212 h 600075"/>
                <a:gd name="connsiteX7" fmla="*/ 445294 w 564357"/>
                <a:gd name="connsiteY7" fmla="*/ 588169 h 600075"/>
                <a:gd name="connsiteX8" fmla="*/ 342900 w 564357"/>
                <a:gd name="connsiteY8" fmla="*/ 588169 h 600075"/>
                <a:gd name="connsiteX9" fmla="*/ 342900 w 564357"/>
                <a:gd name="connsiteY9" fmla="*/ 481012 h 600075"/>
                <a:gd name="connsiteX10" fmla="*/ 476250 w 564357"/>
                <a:gd name="connsiteY10" fmla="*/ 307181 h 600075"/>
                <a:gd name="connsiteX11" fmla="*/ 285750 w 564357"/>
                <a:gd name="connsiteY11" fmla="*/ 119062 h 600075"/>
                <a:gd name="connsiteX12" fmla="*/ 92869 w 564357"/>
                <a:gd name="connsiteY12" fmla="*/ 316706 h 600075"/>
                <a:gd name="connsiteX13" fmla="*/ 207169 w 564357"/>
                <a:gd name="connsiteY13" fmla="*/ 485775 h 600075"/>
                <a:gd name="connsiteX14" fmla="*/ 207169 w 564357"/>
                <a:gd name="connsiteY14" fmla="*/ 592931 h 600075"/>
                <a:gd name="connsiteX15" fmla="*/ 107157 w 564357"/>
                <a:gd name="connsiteY15" fmla="*/ 600075 h 600075"/>
                <a:gd name="connsiteX0" fmla="*/ 109538 w 564357"/>
                <a:gd name="connsiteY0" fmla="*/ 590550 h 592931"/>
                <a:gd name="connsiteX1" fmla="*/ 107157 w 564357"/>
                <a:gd name="connsiteY1" fmla="*/ 531019 h 592931"/>
                <a:gd name="connsiteX2" fmla="*/ 0 w 564357"/>
                <a:gd name="connsiteY2" fmla="*/ 173831 h 592931"/>
                <a:gd name="connsiteX3" fmla="*/ 283369 w 564357"/>
                <a:gd name="connsiteY3" fmla="*/ 0 h 592931"/>
                <a:gd name="connsiteX4" fmla="*/ 526257 w 564357"/>
                <a:gd name="connsiteY4" fmla="*/ 138112 h 592931"/>
                <a:gd name="connsiteX5" fmla="*/ 564357 w 564357"/>
                <a:gd name="connsiteY5" fmla="*/ 407194 h 592931"/>
                <a:gd name="connsiteX6" fmla="*/ 445294 w 564357"/>
                <a:gd name="connsiteY6" fmla="*/ 557212 h 592931"/>
                <a:gd name="connsiteX7" fmla="*/ 445294 w 564357"/>
                <a:gd name="connsiteY7" fmla="*/ 588169 h 592931"/>
                <a:gd name="connsiteX8" fmla="*/ 342900 w 564357"/>
                <a:gd name="connsiteY8" fmla="*/ 588169 h 592931"/>
                <a:gd name="connsiteX9" fmla="*/ 342900 w 564357"/>
                <a:gd name="connsiteY9" fmla="*/ 481012 h 592931"/>
                <a:gd name="connsiteX10" fmla="*/ 476250 w 564357"/>
                <a:gd name="connsiteY10" fmla="*/ 307181 h 592931"/>
                <a:gd name="connsiteX11" fmla="*/ 285750 w 564357"/>
                <a:gd name="connsiteY11" fmla="*/ 119062 h 592931"/>
                <a:gd name="connsiteX12" fmla="*/ 92869 w 564357"/>
                <a:gd name="connsiteY12" fmla="*/ 316706 h 592931"/>
                <a:gd name="connsiteX13" fmla="*/ 207169 w 564357"/>
                <a:gd name="connsiteY13" fmla="*/ 485775 h 592931"/>
                <a:gd name="connsiteX14" fmla="*/ 207169 w 564357"/>
                <a:gd name="connsiteY14" fmla="*/ 592931 h 592931"/>
                <a:gd name="connsiteX15" fmla="*/ 109538 w 564357"/>
                <a:gd name="connsiteY15" fmla="*/ 590550 h 592931"/>
                <a:gd name="connsiteX0" fmla="*/ 121444 w 576263"/>
                <a:gd name="connsiteY0" fmla="*/ 590550 h 592931"/>
                <a:gd name="connsiteX1" fmla="*/ 119063 w 576263"/>
                <a:gd name="connsiteY1" fmla="*/ 531019 h 592931"/>
                <a:gd name="connsiteX2" fmla="*/ 11906 w 576263"/>
                <a:gd name="connsiteY2" fmla="*/ 173831 h 592931"/>
                <a:gd name="connsiteX3" fmla="*/ 295275 w 576263"/>
                <a:gd name="connsiteY3" fmla="*/ 0 h 592931"/>
                <a:gd name="connsiteX4" fmla="*/ 538163 w 576263"/>
                <a:gd name="connsiteY4" fmla="*/ 138112 h 592931"/>
                <a:gd name="connsiteX5" fmla="*/ 576263 w 576263"/>
                <a:gd name="connsiteY5" fmla="*/ 407194 h 592931"/>
                <a:gd name="connsiteX6" fmla="*/ 457200 w 576263"/>
                <a:gd name="connsiteY6" fmla="*/ 557212 h 592931"/>
                <a:gd name="connsiteX7" fmla="*/ 457200 w 576263"/>
                <a:gd name="connsiteY7" fmla="*/ 588169 h 592931"/>
                <a:gd name="connsiteX8" fmla="*/ 354806 w 576263"/>
                <a:gd name="connsiteY8" fmla="*/ 588169 h 592931"/>
                <a:gd name="connsiteX9" fmla="*/ 354806 w 576263"/>
                <a:gd name="connsiteY9" fmla="*/ 481012 h 592931"/>
                <a:gd name="connsiteX10" fmla="*/ 488156 w 576263"/>
                <a:gd name="connsiteY10" fmla="*/ 307181 h 592931"/>
                <a:gd name="connsiteX11" fmla="*/ 297656 w 576263"/>
                <a:gd name="connsiteY11" fmla="*/ 119062 h 592931"/>
                <a:gd name="connsiteX12" fmla="*/ 104775 w 576263"/>
                <a:gd name="connsiteY12" fmla="*/ 316706 h 592931"/>
                <a:gd name="connsiteX13" fmla="*/ 219075 w 576263"/>
                <a:gd name="connsiteY13" fmla="*/ 485775 h 592931"/>
                <a:gd name="connsiteX14" fmla="*/ 219075 w 576263"/>
                <a:gd name="connsiteY14" fmla="*/ 592931 h 592931"/>
                <a:gd name="connsiteX15" fmla="*/ 121444 w 576263"/>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97304"/>
                <a:gd name="connsiteY0" fmla="*/ 590550 h 592931"/>
                <a:gd name="connsiteX1" fmla="*/ 123129 w 597304"/>
                <a:gd name="connsiteY1" fmla="*/ 531019 h 592931"/>
                <a:gd name="connsiteX2" fmla="*/ 15972 w 597304"/>
                <a:gd name="connsiteY2" fmla="*/ 173831 h 592931"/>
                <a:gd name="connsiteX3" fmla="*/ 299341 w 597304"/>
                <a:gd name="connsiteY3" fmla="*/ 0 h 592931"/>
                <a:gd name="connsiteX4" fmla="*/ 542229 w 597304"/>
                <a:gd name="connsiteY4" fmla="*/ 138112 h 592931"/>
                <a:gd name="connsiteX5" fmla="*/ 580329 w 597304"/>
                <a:gd name="connsiteY5" fmla="*/ 407194 h 592931"/>
                <a:gd name="connsiteX6" fmla="*/ 461266 w 597304"/>
                <a:gd name="connsiteY6" fmla="*/ 557212 h 592931"/>
                <a:gd name="connsiteX7" fmla="*/ 461266 w 597304"/>
                <a:gd name="connsiteY7" fmla="*/ 588169 h 592931"/>
                <a:gd name="connsiteX8" fmla="*/ 358872 w 597304"/>
                <a:gd name="connsiteY8" fmla="*/ 588169 h 592931"/>
                <a:gd name="connsiteX9" fmla="*/ 358872 w 597304"/>
                <a:gd name="connsiteY9" fmla="*/ 481012 h 592931"/>
                <a:gd name="connsiteX10" fmla="*/ 492222 w 597304"/>
                <a:gd name="connsiteY10" fmla="*/ 307181 h 592931"/>
                <a:gd name="connsiteX11" fmla="*/ 301722 w 597304"/>
                <a:gd name="connsiteY11" fmla="*/ 119062 h 592931"/>
                <a:gd name="connsiteX12" fmla="*/ 108841 w 597304"/>
                <a:gd name="connsiteY12" fmla="*/ 316706 h 592931"/>
                <a:gd name="connsiteX13" fmla="*/ 223141 w 597304"/>
                <a:gd name="connsiteY13" fmla="*/ 485775 h 592931"/>
                <a:gd name="connsiteX14" fmla="*/ 223141 w 597304"/>
                <a:gd name="connsiteY14" fmla="*/ 592931 h 592931"/>
                <a:gd name="connsiteX15" fmla="*/ 125510 w 597304"/>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53955"/>
                <a:gd name="connsiteY0" fmla="*/ 590550 h 592931"/>
                <a:gd name="connsiteX1" fmla="*/ 123129 w 553955"/>
                <a:gd name="connsiteY1" fmla="*/ 531019 h 592931"/>
                <a:gd name="connsiteX2" fmla="*/ 15972 w 553955"/>
                <a:gd name="connsiteY2" fmla="*/ 173831 h 592931"/>
                <a:gd name="connsiteX3" fmla="*/ 299341 w 553955"/>
                <a:gd name="connsiteY3" fmla="*/ 0 h 592931"/>
                <a:gd name="connsiteX4" fmla="*/ 549373 w 553955"/>
                <a:gd name="connsiteY4" fmla="*/ 133349 h 592931"/>
                <a:gd name="connsiteX5" fmla="*/ 461266 w 553955"/>
                <a:gd name="connsiteY5" fmla="*/ 557212 h 592931"/>
                <a:gd name="connsiteX6" fmla="*/ 461266 w 553955"/>
                <a:gd name="connsiteY6" fmla="*/ 588169 h 592931"/>
                <a:gd name="connsiteX7" fmla="*/ 358872 w 553955"/>
                <a:gd name="connsiteY7" fmla="*/ 588169 h 592931"/>
                <a:gd name="connsiteX8" fmla="*/ 358872 w 553955"/>
                <a:gd name="connsiteY8" fmla="*/ 481012 h 592931"/>
                <a:gd name="connsiteX9" fmla="*/ 492222 w 553955"/>
                <a:gd name="connsiteY9" fmla="*/ 307181 h 592931"/>
                <a:gd name="connsiteX10" fmla="*/ 301722 w 553955"/>
                <a:gd name="connsiteY10" fmla="*/ 119062 h 592931"/>
                <a:gd name="connsiteX11" fmla="*/ 108841 w 553955"/>
                <a:gd name="connsiteY11" fmla="*/ 316706 h 592931"/>
                <a:gd name="connsiteX12" fmla="*/ 223141 w 553955"/>
                <a:gd name="connsiteY12" fmla="*/ 485775 h 592931"/>
                <a:gd name="connsiteX13" fmla="*/ 223141 w 553955"/>
                <a:gd name="connsiteY13" fmla="*/ 592931 h 592931"/>
                <a:gd name="connsiteX14" fmla="*/ 125510 w 553955"/>
                <a:gd name="connsiteY14" fmla="*/ 590550 h 592931"/>
                <a:gd name="connsiteX0" fmla="*/ 125510 w 596292"/>
                <a:gd name="connsiteY0" fmla="*/ 590550 h 592931"/>
                <a:gd name="connsiteX1" fmla="*/ 123129 w 596292"/>
                <a:gd name="connsiteY1" fmla="*/ 531019 h 592931"/>
                <a:gd name="connsiteX2" fmla="*/ 15972 w 596292"/>
                <a:gd name="connsiteY2" fmla="*/ 173831 h 592931"/>
                <a:gd name="connsiteX3" fmla="*/ 299341 w 596292"/>
                <a:gd name="connsiteY3" fmla="*/ 0 h 592931"/>
                <a:gd name="connsiteX4" fmla="*/ 549373 w 596292"/>
                <a:gd name="connsiteY4" fmla="*/ 133349 h 592931"/>
                <a:gd name="connsiteX5" fmla="*/ 461266 w 596292"/>
                <a:gd name="connsiteY5" fmla="*/ 557212 h 592931"/>
                <a:gd name="connsiteX6" fmla="*/ 461266 w 596292"/>
                <a:gd name="connsiteY6" fmla="*/ 588169 h 592931"/>
                <a:gd name="connsiteX7" fmla="*/ 358872 w 596292"/>
                <a:gd name="connsiteY7" fmla="*/ 588169 h 592931"/>
                <a:gd name="connsiteX8" fmla="*/ 358872 w 596292"/>
                <a:gd name="connsiteY8" fmla="*/ 481012 h 592931"/>
                <a:gd name="connsiteX9" fmla="*/ 492222 w 596292"/>
                <a:gd name="connsiteY9" fmla="*/ 307181 h 592931"/>
                <a:gd name="connsiteX10" fmla="*/ 301722 w 596292"/>
                <a:gd name="connsiteY10" fmla="*/ 119062 h 592931"/>
                <a:gd name="connsiteX11" fmla="*/ 108841 w 596292"/>
                <a:gd name="connsiteY11" fmla="*/ 316706 h 592931"/>
                <a:gd name="connsiteX12" fmla="*/ 223141 w 596292"/>
                <a:gd name="connsiteY12" fmla="*/ 485775 h 592931"/>
                <a:gd name="connsiteX13" fmla="*/ 223141 w 596292"/>
                <a:gd name="connsiteY13" fmla="*/ 592931 h 592931"/>
                <a:gd name="connsiteX14" fmla="*/ 125510 w 596292"/>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58872 w 602358"/>
                <a:gd name="connsiteY8" fmla="*/ 48101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11957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3406 h 590550"/>
                <a:gd name="connsiteX14" fmla="*/ 125510 w 602358"/>
                <a:gd name="connsiteY14" fmla="*/ 590550 h 59055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0760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5787 h 590550"/>
                <a:gd name="connsiteX14" fmla="*/ 125510 w 602358"/>
                <a:gd name="connsiteY14"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2358" h="590550">
                  <a:moveTo>
                    <a:pt x="125510" y="590550"/>
                  </a:moveTo>
                  <a:cubicBezTo>
                    <a:pt x="124716" y="570706"/>
                    <a:pt x="123923" y="550863"/>
                    <a:pt x="123129" y="531019"/>
                  </a:cubicBezTo>
                  <a:cubicBezTo>
                    <a:pt x="42166" y="507206"/>
                    <a:pt x="-34034" y="338138"/>
                    <a:pt x="15972" y="173831"/>
                  </a:cubicBezTo>
                  <a:cubicBezTo>
                    <a:pt x="77090" y="44450"/>
                    <a:pt x="178691" y="3174"/>
                    <a:pt x="299341" y="0"/>
                  </a:cubicBezTo>
                  <a:cubicBezTo>
                    <a:pt x="439835" y="7937"/>
                    <a:pt x="499366" y="58737"/>
                    <a:pt x="549373" y="133349"/>
                  </a:cubicBezTo>
                  <a:cubicBezTo>
                    <a:pt x="688279" y="373856"/>
                    <a:pt x="516432" y="512365"/>
                    <a:pt x="461266" y="557212"/>
                  </a:cubicBezTo>
                  <a:lnTo>
                    <a:pt x="461266" y="588169"/>
                  </a:lnTo>
                  <a:lnTo>
                    <a:pt x="358872" y="588169"/>
                  </a:lnTo>
                  <a:lnTo>
                    <a:pt x="368397" y="500062"/>
                  </a:lnTo>
                  <a:cubicBezTo>
                    <a:pt x="440628" y="454818"/>
                    <a:pt x="486666" y="392906"/>
                    <a:pt x="492222" y="307181"/>
                  </a:cubicBezTo>
                  <a:cubicBezTo>
                    <a:pt x="483490" y="175419"/>
                    <a:pt x="384272" y="107949"/>
                    <a:pt x="304103" y="102393"/>
                  </a:cubicBezTo>
                  <a:cubicBezTo>
                    <a:pt x="172341" y="111125"/>
                    <a:pt x="116778" y="186531"/>
                    <a:pt x="108841" y="316706"/>
                  </a:cubicBezTo>
                  <a:cubicBezTo>
                    <a:pt x="113603" y="434975"/>
                    <a:pt x="175515" y="460375"/>
                    <a:pt x="215997" y="495300"/>
                  </a:cubicBezTo>
                  <a:lnTo>
                    <a:pt x="223141" y="585787"/>
                  </a:lnTo>
                  <a:lnTo>
                    <a:pt x="125510" y="59055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4" name="Freeform 50">
              <a:extLst>
                <a:ext uri="{FF2B5EF4-FFF2-40B4-BE49-F238E27FC236}">
                  <a16:creationId xmlns="" xmlns:a16="http://schemas.microsoft.com/office/drawing/2014/main" id="{2FE4D5F3-FD3A-49E9-B71F-148BACF11864}"/>
                </a:ext>
              </a:extLst>
            </p:cNvPr>
            <p:cNvSpPr/>
            <p:nvPr/>
          </p:nvSpPr>
          <p:spPr>
            <a:xfrm>
              <a:off x="4567238" y="5510213"/>
              <a:ext cx="346491" cy="271461"/>
            </a:xfrm>
            <a:custGeom>
              <a:avLst/>
              <a:gdLst>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52411"/>
                <a:gd name="connsiteX1" fmla="*/ 345281 w 345281"/>
                <a:gd name="connsiteY1" fmla="*/ 0 h 252411"/>
                <a:gd name="connsiteX2" fmla="*/ 321468 w 345281"/>
                <a:gd name="connsiteY2" fmla="*/ 107156 h 252411"/>
                <a:gd name="connsiteX3" fmla="*/ 335756 w 345281"/>
                <a:gd name="connsiteY3" fmla="*/ 204787 h 252411"/>
                <a:gd name="connsiteX4" fmla="*/ 164306 w 345281"/>
                <a:gd name="connsiteY4" fmla="*/ 252411 h 252411"/>
                <a:gd name="connsiteX5" fmla="*/ 11906 w 345281"/>
                <a:gd name="connsiteY5" fmla="*/ 200025 h 252411"/>
                <a:gd name="connsiteX6" fmla="*/ 38100 w 345281"/>
                <a:gd name="connsiteY6" fmla="*/ 95250 h 252411"/>
                <a:gd name="connsiteX7" fmla="*/ 0 w 345281"/>
                <a:gd name="connsiteY7" fmla="*/ 0 h 252411"/>
                <a:gd name="connsiteX0" fmla="*/ 0 w 345281"/>
                <a:gd name="connsiteY0" fmla="*/ 0 h 252595"/>
                <a:gd name="connsiteX1" fmla="*/ 345281 w 345281"/>
                <a:gd name="connsiteY1" fmla="*/ 0 h 252595"/>
                <a:gd name="connsiteX2" fmla="*/ 321468 w 345281"/>
                <a:gd name="connsiteY2" fmla="*/ 107156 h 252595"/>
                <a:gd name="connsiteX3" fmla="*/ 335756 w 345281"/>
                <a:gd name="connsiteY3" fmla="*/ 204787 h 252595"/>
                <a:gd name="connsiteX4" fmla="*/ 164306 w 345281"/>
                <a:gd name="connsiteY4" fmla="*/ 252411 h 252595"/>
                <a:gd name="connsiteX5" fmla="*/ 11906 w 345281"/>
                <a:gd name="connsiteY5" fmla="*/ 200025 h 252595"/>
                <a:gd name="connsiteX6" fmla="*/ 38100 w 345281"/>
                <a:gd name="connsiteY6" fmla="*/ 95250 h 252595"/>
                <a:gd name="connsiteX7" fmla="*/ 0 w 345281"/>
                <a:gd name="connsiteY7" fmla="*/ 0 h 252595"/>
                <a:gd name="connsiteX0" fmla="*/ 0 w 345281"/>
                <a:gd name="connsiteY0" fmla="*/ 0 h 271527"/>
                <a:gd name="connsiteX1" fmla="*/ 345281 w 345281"/>
                <a:gd name="connsiteY1" fmla="*/ 0 h 271527"/>
                <a:gd name="connsiteX2" fmla="*/ 321468 w 345281"/>
                <a:gd name="connsiteY2" fmla="*/ 107156 h 271527"/>
                <a:gd name="connsiteX3" fmla="*/ 335756 w 345281"/>
                <a:gd name="connsiteY3" fmla="*/ 204787 h 271527"/>
                <a:gd name="connsiteX4" fmla="*/ 171449 w 345281"/>
                <a:gd name="connsiteY4" fmla="*/ 271461 h 271527"/>
                <a:gd name="connsiteX5" fmla="*/ 11906 w 345281"/>
                <a:gd name="connsiteY5" fmla="*/ 200025 h 271527"/>
                <a:gd name="connsiteX6" fmla="*/ 38100 w 345281"/>
                <a:gd name="connsiteY6" fmla="*/ 95250 h 271527"/>
                <a:gd name="connsiteX7" fmla="*/ 0 w 345281"/>
                <a:gd name="connsiteY7" fmla="*/ 0 h 271527"/>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6941"/>
                <a:gd name="connsiteY0" fmla="*/ 0 h 271461"/>
                <a:gd name="connsiteX1" fmla="*/ 345281 w 346941"/>
                <a:gd name="connsiteY1" fmla="*/ 0 h 271461"/>
                <a:gd name="connsiteX2" fmla="*/ 321468 w 346941"/>
                <a:gd name="connsiteY2" fmla="*/ 107156 h 271461"/>
                <a:gd name="connsiteX3" fmla="*/ 335756 w 346941"/>
                <a:gd name="connsiteY3" fmla="*/ 204787 h 271461"/>
                <a:gd name="connsiteX4" fmla="*/ 171449 w 346941"/>
                <a:gd name="connsiteY4" fmla="*/ 271461 h 271461"/>
                <a:gd name="connsiteX5" fmla="*/ 11906 w 346941"/>
                <a:gd name="connsiteY5" fmla="*/ 200025 h 271461"/>
                <a:gd name="connsiteX6" fmla="*/ 38100 w 346941"/>
                <a:gd name="connsiteY6" fmla="*/ 95250 h 271461"/>
                <a:gd name="connsiteX7" fmla="*/ 0 w 346941"/>
                <a:gd name="connsiteY7" fmla="*/ 0 h 271461"/>
                <a:gd name="connsiteX0" fmla="*/ 0 w 346491"/>
                <a:gd name="connsiteY0" fmla="*/ 0 h 271461"/>
                <a:gd name="connsiteX1" fmla="*/ 345281 w 346491"/>
                <a:gd name="connsiteY1" fmla="*/ 0 h 271461"/>
                <a:gd name="connsiteX2" fmla="*/ 314324 w 346491"/>
                <a:gd name="connsiteY2" fmla="*/ 100012 h 271461"/>
                <a:gd name="connsiteX3" fmla="*/ 335756 w 346491"/>
                <a:gd name="connsiteY3" fmla="*/ 204787 h 271461"/>
                <a:gd name="connsiteX4" fmla="*/ 171449 w 346491"/>
                <a:gd name="connsiteY4" fmla="*/ 271461 h 271461"/>
                <a:gd name="connsiteX5" fmla="*/ 11906 w 346491"/>
                <a:gd name="connsiteY5" fmla="*/ 200025 h 271461"/>
                <a:gd name="connsiteX6" fmla="*/ 38100 w 346491"/>
                <a:gd name="connsiteY6" fmla="*/ 95250 h 271461"/>
                <a:gd name="connsiteX7" fmla="*/ 0 w 346491"/>
                <a:gd name="connsiteY7" fmla="*/ 0 h 271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1" h="271461">
                  <a:moveTo>
                    <a:pt x="0" y="0"/>
                  </a:moveTo>
                  <a:lnTo>
                    <a:pt x="345281" y="0"/>
                  </a:lnTo>
                  <a:cubicBezTo>
                    <a:pt x="351630" y="45244"/>
                    <a:pt x="331787" y="71436"/>
                    <a:pt x="314324" y="100012"/>
                  </a:cubicBezTo>
                  <a:cubicBezTo>
                    <a:pt x="330993" y="125412"/>
                    <a:pt x="352425" y="167481"/>
                    <a:pt x="335756" y="204787"/>
                  </a:cubicBezTo>
                  <a:cubicBezTo>
                    <a:pt x="283369" y="236537"/>
                    <a:pt x="223837" y="263523"/>
                    <a:pt x="171449" y="271461"/>
                  </a:cubicBezTo>
                  <a:cubicBezTo>
                    <a:pt x="111124" y="265906"/>
                    <a:pt x="69850" y="246062"/>
                    <a:pt x="11906" y="200025"/>
                  </a:cubicBezTo>
                  <a:cubicBezTo>
                    <a:pt x="3968" y="160338"/>
                    <a:pt x="5556" y="130175"/>
                    <a:pt x="38100" y="95250"/>
                  </a:cubicBezTo>
                  <a:cubicBezTo>
                    <a:pt x="20638" y="70644"/>
                    <a:pt x="3175" y="60325"/>
                    <a:pt x="0"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 name="Rounded Rectangle 51">
              <a:extLst>
                <a:ext uri="{FF2B5EF4-FFF2-40B4-BE49-F238E27FC236}">
                  <a16:creationId xmlns="" xmlns:a16="http://schemas.microsoft.com/office/drawing/2014/main" id="{70EBB161-9AE4-4B50-8349-7234BFC044C2}"/>
                </a:ext>
              </a:extLst>
            </p:cNvPr>
            <p:cNvSpPr/>
            <p:nvPr/>
          </p:nvSpPr>
          <p:spPr>
            <a:xfrm>
              <a:off x="4698201" y="4767262"/>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 name="Rounded Rectangle 52">
              <a:extLst>
                <a:ext uri="{FF2B5EF4-FFF2-40B4-BE49-F238E27FC236}">
                  <a16:creationId xmlns="" xmlns:a16="http://schemas.microsoft.com/office/drawing/2014/main" id="{5061E2D5-DCA7-47F4-8585-8AAC629E9A12}"/>
                </a:ext>
              </a:extLst>
            </p:cNvPr>
            <p:cNvSpPr/>
            <p:nvPr/>
          </p:nvSpPr>
          <p:spPr>
            <a:xfrm rot="2620869">
              <a:off x="5017892" y="4912519"/>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7" name="Rounded Rectangle 53">
              <a:extLst>
                <a:ext uri="{FF2B5EF4-FFF2-40B4-BE49-F238E27FC236}">
                  <a16:creationId xmlns="" xmlns:a16="http://schemas.microsoft.com/office/drawing/2014/main" id="{A8E3B2C3-EC4B-4861-9159-DEBF6074E6A8}"/>
                </a:ext>
              </a:extLst>
            </p:cNvPr>
            <p:cNvSpPr/>
            <p:nvPr/>
          </p:nvSpPr>
          <p:spPr>
            <a:xfrm rot="6417779">
              <a:off x="5094491"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 name="Rounded Rectangle 54">
              <a:extLst>
                <a:ext uri="{FF2B5EF4-FFF2-40B4-BE49-F238E27FC236}">
                  <a16:creationId xmlns="" xmlns:a16="http://schemas.microsoft.com/office/drawing/2014/main" id="{C1AC0C6B-3324-4492-96FE-919D99A5D054}"/>
                </a:ext>
              </a:extLst>
            </p:cNvPr>
            <p:cNvSpPr/>
            <p:nvPr/>
          </p:nvSpPr>
          <p:spPr>
            <a:xfrm rot="18979131" flipH="1">
              <a:off x="4378730" y="4919661"/>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9" name="Rounded Rectangle 55">
              <a:extLst>
                <a:ext uri="{FF2B5EF4-FFF2-40B4-BE49-F238E27FC236}">
                  <a16:creationId xmlns="" xmlns:a16="http://schemas.microsoft.com/office/drawing/2014/main" id="{EC7259AD-312C-4D8D-A2D0-58175738D052}"/>
                </a:ext>
              </a:extLst>
            </p:cNvPr>
            <p:cNvSpPr/>
            <p:nvPr/>
          </p:nvSpPr>
          <p:spPr>
            <a:xfrm rot="15182221" flipH="1">
              <a:off x="4311439"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41" name="Rectangle 57">
            <a:extLst>
              <a:ext uri="{FF2B5EF4-FFF2-40B4-BE49-F238E27FC236}">
                <a16:creationId xmlns="" xmlns:a16="http://schemas.microsoft.com/office/drawing/2014/main" id="{435D3599-98F8-4C41-85DB-0B453D84D069}"/>
              </a:ext>
            </a:extLst>
          </p:cNvPr>
          <p:cNvSpPr>
            <a:spLocks noChangeArrowheads="1"/>
          </p:cNvSpPr>
          <p:nvPr/>
        </p:nvSpPr>
        <p:spPr bwMode="auto">
          <a:xfrm>
            <a:off x="4851815" y="3837414"/>
            <a:ext cx="3649467" cy="707886"/>
          </a:xfrm>
          <a:prstGeom prst="rect">
            <a:avLst/>
          </a:prstGeom>
          <a:noFill/>
          <a:ln w="9525">
            <a:noFill/>
            <a:miter lim="800000"/>
            <a:headEnd/>
            <a:tailEnd/>
          </a:ln>
        </p:spPr>
        <p:txBody>
          <a:bodyPr wrap="square">
            <a:spAutoFit/>
          </a:bodyPr>
          <a:lstStyle/>
          <a:p>
            <a:pPr algn="ctr"/>
            <a:r>
              <a:rPr lang="en-US" sz="2400" b="1" dirty="0" err="1">
                <a:solidFill>
                  <a:schemeClr val="bg1"/>
                </a:solidFill>
                <a:latin typeface="Arial" panose="020B0604020202020204" pitchFamily="34" charset="0"/>
              </a:rPr>
              <a:t>Cường</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độ</a:t>
            </a:r>
            <a:r>
              <a:rPr lang="en-US" sz="2400" b="1" dirty="0">
                <a:solidFill>
                  <a:schemeClr val="bg1"/>
                </a:solidFill>
                <a:latin typeface="Arial" panose="020B0604020202020204" pitchFamily="34" charset="0"/>
              </a:rPr>
              <a:t> lao </a:t>
            </a:r>
            <a:r>
              <a:rPr lang="en-US" sz="2400" b="1" dirty="0" err="1">
                <a:solidFill>
                  <a:schemeClr val="bg1"/>
                </a:solidFill>
                <a:latin typeface="Arial" panose="020B0604020202020204" pitchFamily="34" charset="0"/>
              </a:rPr>
              <a:t>động</a:t>
            </a:r>
            <a:endParaRPr lang="en-US" sz="2400" b="1" dirty="0">
              <a:solidFill>
                <a:schemeClr val="bg1"/>
              </a:solidFill>
              <a:latin typeface="Arial" panose="020B0604020202020204" pitchFamily="34" charset="0"/>
            </a:endParaRPr>
          </a:p>
          <a:p>
            <a:pPr algn="ctr"/>
            <a:endParaRPr lang="en-US" sz="1600" dirty="0">
              <a:solidFill>
                <a:schemeClr val="bg1"/>
              </a:solidFill>
            </a:endParaRPr>
          </a:p>
        </p:txBody>
      </p:sp>
      <p:sp>
        <p:nvSpPr>
          <p:cNvPr id="42" name="Rectangle 58">
            <a:extLst>
              <a:ext uri="{FF2B5EF4-FFF2-40B4-BE49-F238E27FC236}">
                <a16:creationId xmlns="" xmlns:a16="http://schemas.microsoft.com/office/drawing/2014/main" id="{D8CC7C87-8507-4027-AFFD-1743D2FA77B0}"/>
              </a:ext>
            </a:extLst>
          </p:cNvPr>
          <p:cNvSpPr>
            <a:spLocks noChangeArrowheads="1"/>
          </p:cNvSpPr>
          <p:nvPr/>
        </p:nvSpPr>
        <p:spPr bwMode="auto">
          <a:xfrm>
            <a:off x="4722025" y="5034934"/>
            <a:ext cx="3679221" cy="1077218"/>
          </a:xfrm>
          <a:prstGeom prst="rect">
            <a:avLst/>
          </a:prstGeom>
          <a:noFill/>
          <a:ln w="9525">
            <a:noFill/>
            <a:miter lim="800000"/>
            <a:headEnd/>
            <a:tailEnd/>
          </a:ln>
        </p:spPr>
        <p:txBody>
          <a:bodyPr wrap="square">
            <a:spAutoFit/>
          </a:bodyPr>
          <a:lstStyle/>
          <a:p>
            <a:pPr algn="ctr"/>
            <a:r>
              <a:rPr lang="en-US" sz="2400" b="1" dirty="0" err="1">
                <a:solidFill>
                  <a:schemeClr val="bg1"/>
                </a:solidFill>
                <a:latin typeface="Arial" panose="020B0604020202020204" pitchFamily="34" charset="0"/>
              </a:rPr>
              <a:t>Mức</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độ</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giản</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đơn</a:t>
            </a:r>
            <a:r>
              <a:rPr lang="en-US" sz="2400" b="1" dirty="0">
                <a:solidFill>
                  <a:schemeClr val="bg1"/>
                </a:solidFill>
                <a:latin typeface="Arial" panose="020B0604020202020204" pitchFamily="34" charset="0"/>
              </a:rPr>
              <a:t> hay </a:t>
            </a:r>
            <a:r>
              <a:rPr lang="en-US" sz="2400" b="1" dirty="0" err="1">
                <a:solidFill>
                  <a:schemeClr val="bg1"/>
                </a:solidFill>
                <a:latin typeface="Arial" panose="020B0604020202020204" pitchFamily="34" charset="0"/>
              </a:rPr>
              <a:t>phức</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tạp</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của</a:t>
            </a:r>
            <a:r>
              <a:rPr lang="en-US" sz="2400" b="1" dirty="0">
                <a:solidFill>
                  <a:schemeClr val="bg1"/>
                </a:solidFill>
                <a:latin typeface="Arial" panose="020B0604020202020204" pitchFamily="34" charset="0"/>
              </a:rPr>
              <a:t> lao </a:t>
            </a:r>
            <a:r>
              <a:rPr lang="en-US" sz="2400" b="1" dirty="0" err="1">
                <a:solidFill>
                  <a:schemeClr val="bg1"/>
                </a:solidFill>
                <a:latin typeface="Arial" panose="020B0604020202020204" pitchFamily="34" charset="0"/>
              </a:rPr>
              <a:t>động</a:t>
            </a:r>
            <a:endParaRPr lang="en-US" sz="2400" b="1" dirty="0">
              <a:solidFill>
                <a:schemeClr val="bg1"/>
              </a:solidFill>
              <a:latin typeface="Arial" panose="020B0604020202020204" pitchFamily="34" charset="0"/>
            </a:endParaRPr>
          </a:p>
          <a:p>
            <a:pPr algn="ctr"/>
            <a:endParaRPr lang="en-US" sz="1600" dirty="0"/>
          </a:p>
        </p:txBody>
      </p:sp>
      <p:sp>
        <p:nvSpPr>
          <p:cNvPr id="43" name="Rectangle 42">
            <a:extLst>
              <a:ext uri="{FF2B5EF4-FFF2-40B4-BE49-F238E27FC236}">
                <a16:creationId xmlns="" xmlns:a16="http://schemas.microsoft.com/office/drawing/2014/main" id="{7C2DF2E1-ECA6-4C04-BB65-710633A0E191}"/>
              </a:ext>
            </a:extLst>
          </p:cNvPr>
          <p:cNvSpPr/>
          <p:nvPr/>
        </p:nvSpPr>
        <p:spPr>
          <a:xfrm rot="19126099">
            <a:off x="3293389" y="2380935"/>
            <a:ext cx="1828800" cy="523220"/>
          </a:xfrm>
          <a:prstGeom prst="rect">
            <a:avLst/>
          </a:prstGeom>
        </p:spPr>
        <p:txBody>
          <a:bodyPr anchor="ctr">
            <a:spAutoFit/>
          </a:bodyPr>
          <a:lstStyle/>
          <a:p>
            <a:pPr algn="ctr">
              <a:defRPr/>
            </a:pPr>
            <a:r>
              <a:rPr lang="en-US" sz="2800" b="1" dirty="0">
                <a:solidFill>
                  <a:schemeClr val="bg1"/>
                </a:solidFill>
                <a:latin typeface="Arial" pitchFamily="34" charset="0"/>
                <a:cs typeface="Arial" pitchFamily="34" charset="0"/>
              </a:rPr>
              <a:t>01</a:t>
            </a:r>
          </a:p>
        </p:txBody>
      </p:sp>
      <p:sp>
        <p:nvSpPr>
          <p:cNvPr id="44" name="Rectangle 43">
            <a:extLst>
              <a:ext uri="{FF2B5EF4-FFF2-40B4-BE49-F238E27FC236}">
                <a16:creationId xmlns="" xmlns:a16="http://schemas.microsoft.com/office/drawing/2014/main" id="{BFC21E5F-17E3-4F59-89AD-01BBC7CE9522}"/>
              </a:ext>
            </a:extLst>
          </p:cNvPr>
          <p:cNvSpPr/>
          <p:nvPr/>
        </p:nvSpPr>
        <p:spPr>
          <a:xfrm rot="19126099">
            <a:off x="3095537" y="3754509"/>
            <a:ext cx="1828800" cy="523220"/>
          </a:xfrm>
          <a:prstGeom prst="rect">
            <a:avLst/>
          </a:prstGeom>
        </p:spPr>
        <p:txBody>
          <a:bodyPr anchor="ctr">
            <a:spAutoFit/>
          </a:bodyPr>
          <a:lstStyle/>
          <a:p>
            <a:pPr algn="ctr">
              <a:defRPr/>
            </a:pPr>
            <a:r>
              <a:rPr lang="en-US" sz="2800" dirty="0">
                <a:solidFill>
                  <a:schemeClr val="bg1"/>
                </a:solidFill>
                <a:latin typeface="Arial" pitchFamily="34" charset="0"/>
                <a:cs typeface="Arial" pitchFamily="34" charset="0"/>
              </a:rPr>
              <a:t> </a:t>
            </a:r>
            <a:r>
              <a:rPr lang="en-US" sz="2800" b="1" dirty="0">
                <a:solidFill>
                  <a:schemeClr val="bg1"/>
                </a:solidFill>
                <a:latin typeface="Arial" pitchFamily="34" charset="0"/>
                <a:cs typeface="Arial" pitchFamily="34" charset="0"/>
              </a:rPr>
              <a:t>02</a:t>
            </a:r>
          </a:p>
        </p:txBody>
      </p:sp>
      <p:sp>
        <p:nvSpPr>
          <p:cNvPr id="45" name="Rectangle 44">
            <a:extLst>
              <a:ext uri="{FF2B5EF4-FFF2-40B4-BE49-F238E27FC236}">
                <a16:creationId xmlns="" xmlns:a16="http://schemas.microsoft.com/office/drawing/2014/main" id="{AEA532EF-5771-41D4-8F68-A054AA8A0938}"/>
              </a:ext>
            </a:extLst>
          </p:cNvPr>
          <p:cNvSpPr/>
          <p:nvPr/>
        </p:nvSpPr>
        <p:spPr>
          <a:xfrm rot="19126099">
            <a:off x="3077311" y="4978279"/>
            <a:ext cx="1828800" cy="523220"/>
          </a:xfrm>
          <a:prstGeom prst="rect">
            <a:avLst/>
          </a:prstGeom>
        </p:spPr>
        <p:txBody>
          <a:bodyPr anchor="ctr">
            <a:spAutoFit/>
          </a:bodyPr>
          <a:lstStyle/>
          <a:p>
            <a:pPr algn="ctr">
              <a:defRPr/>
            </a:pPr>
            <a:r>
              <a:rPr lang="en-US" sz="1600" dirty="0">
                <a:solidFill>
                  <a:schemeClr val="tx1">
                    <a:lumMod val="50000"/>
                    <a:lumOff val="50000"/>
                  </a:schemeClr>
                </a:solidFill>
                <a:latin typeface="Arial" pitchFamily="34" charset="0"/>
                <a:cs typeface="Arial" pitchFamily="34" charset="0"/>
              </a:rPr>
              <a:t> </a:t>
            </a:r>
            <a:r>
              <a:rPr lang="en-US" sz="2800" b="1" dirty="0">
                <a:solidFill>
                  <a:schemeClr val="bg1"/>
                </a:solidFill>
                <a:latin typeface="Arial" pitchFamily="34" charset="0"/>
                <a:cs typeface="Arial" pitchFamily="34" charset="0"/>
              </a:rPr>
              <a:t>03</a:t>
            </a:r>
          </a:p>
        </p:txBody>
      </p:sp>
      <p:grpSp>
        <p:nvGrpSpPr>
          <p:cNvPr id="47" name="Group 3">
            <a:extLst>
              <a:ext uri="{FF2B5EF4-FFF2-40B4-BE49-F238E27FC236}">
                <a16:creationId xmlns="" xmlns:a16="http://schemas.microsoft.com/office/drawing/2014/main" id="{C6404BCB-F243-475C-B44C-E2151265BCE9}"/>
              </a:ext>
            </a:extLst>
          </p:cNvPr>
          <p:cNvGrpSpPr>
            <a:grpSpLocks/>
          </p:cNvGrpSpPr>
          <p:nvPr/>
        </p:nvGrpSpPr>
        <p:grpSpPr bwMode="auto">
          <a:xfrm>
            <a:off x="870824" y="1345097"/>
            <a:ext cx="1558250" cy="4841213"/>
            <a:chOff x="10027556" y="1376484"/>
            <a:chExt cx="1368019" cy="2920045"/>
          </a:xfrm>
        </p:grpSpPr>
        <p:sp>
          <p:nvSpPr>
            <p:cNvPr id="48" name="Freeform: Shape 92">
              <a:extLst>
                <a:ext uri="{FF2B5EF4-FFF2-40B4-BE49-F238E27FC236}">
                  <a16:creationId xmlns="" xmlns:a16="http://schemas.microsoft.com/office/drawing/2014/main" id="{9CEE530A-547F-4F4A-AC09-9BF653D08AD9}"/>
                </a:ext>
              </a:extLst>
            </p:cNvPr>
            <p:cNvSpPr/>
            <p:nvPr/>
          </p:nvSpPr>
          <p:spPr>
            <a:xfrm>
              <a:off x="10027556" y="3619747"/>
              <a:ext cx="1368019" cy="676782"/>
            </a:xfrm>
            <a:custGeom>
              <a:avLst/>
              <a:gdLst>
                <a:gd name="connsiteX0" fmla="*/ 584009 w 1796178"/>
                <a:gd name="connsiteY0" fmla="*/ 724959 h 888723"/>
                <a:gd name="connsiteX1" fmla="*/ 1223959 w 1796178"/>
                <a:gd name="connsiteY1" fmla="*/ 724959 h 888723"/>
                <a:gd name="connsiteX2" fmla="*/ 1199212 w 1796178"/>
                <a:gd name="connsiteY2" fmla="*/ 832932 h 888723"/>
                <a:gd name="connsiteX3" fmla="*/ 606085 w 1796178"/>
                <a:gd name="connsiteY3" fmla="*/ 831799 h 888723"/>
                <a:gd name="connsiteX4" fmla="*/ 404490 w 1796178"/>
                <a:gd name="connsiteY4" fmla="*/ 0 h 888723"/>
                <a:gd name="connsiteX5" fmla="*/ 1414097 w 1796178"/>
                <a:gd name="connsiteY5" fmla="*/ 0 h 888723"/>
                <a:gd name="connsiteX6" fmla="*/ 1796178 w 1796178"/>
                <a:gd name="connsiteY6" fmla="*/ 366594 h 888723"/>
                <a:gd name="connsiteX7" fmla="*/ 1730986 w 1796178"/>
                <a:gd name="connsiteY7" fmla="*/ 882701 h 888723"/>
                <a:gd name="connsiteX8" fmla="*/ 1262116 w 1796178"/>
                <a:gd name="connsiteY8" fmla="*/ 558482 h 888723"/>
                <a:gd name="connsiteX9" fmla="*/ 1243696 w 1796178"/>
                <a:gd name="connsiteY9" fmla="*/ 638853 h 888723"/>
                <a:gd name="connsiteX10" fmla="*/ 564031 w 1796178"/>
                <a:gd name="connsiteY10" fmla="*/ 638853 h 888723"/>
                <a:gd name="connsiteX11" fmla="*/ 547433 w 1796178"/>
                <a:gd name="connsiteY11" fmla="*/ 569189 h 888723"/>
                <a:gd name="connsiteX12" fmla="*/ 85336 w 1796178"/>
                <a:gd name="connsiteY12" fmla="*/ 888723 h 888723"/>
                <a:gd name="connsiteX13" fmla="*/ 63435 w 1796178"/>
                <a:gd name="connsiteY13" fmla="*/ 888723 h 888723"/>
                <a:gd name="connsiteX14" fmla="*/ 0 w 1796178"/>
                <a:gd name="connsiteY14" fmla="*/ 386544 h 888723"/>
                <a:gd name="connsiteX15" fmla="*/ 402019 w 1796178"/>
                <a:gd name="connsiteY15" fmla="*/ 820 h 888723"/>
                <a:gd name="connsiteX16" fmla="*/ 403147 w 1796178"/>
                <a:gd name="connsiteY16" fmla="*/ 4381 h 888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96178" h="888723">
                  <a:moveTo>
                    <a:pt x="584009" y="724959"/>
                  </a:moveTo>
                  <a:lnTo>
                    <a:pt x="1223959" y="724959"/>
                  </a:lnTo>
                  <a:cubicBezTo>
                    <a:pt x="1213563" y="762193"/>
                    <a:pt x="1205868" y="798366"/>
                    <a:pt x="1199212" y="832932"/>
                  </a:cubicBezTo>
                  <a:lnTo>
                    <a:pt x="606085" y="831799"/>
                  </a:lnTo>
                  <a:close/>
                  <a:moveTo>
                    <a:pt x="404490" y="0"/>
                  </a:moveTo>
                  <a:lnTo>
                    <a:pt x="1414097" y="0"/>
                  </a:lnTo>
                  <a:lnTo>
                    <a:pt x="1796178" y="366594"/>
                  </a:lnTo>
                  <a:lnTo>
                    <a:pt x="1730986" y="882701"/>
                  </a:lnTo>
                  <a:lnTo>
                    <a:pt x="1262116" y="558482"/>
                  </a:lnTo>
                  <a:lnTo>
                    <a:pt x="1243696" y="638853"/>
                  </a:lnTo>
                  <a:lnTo>
                    <a:pt x="564031" y="638853"/>
                  </a:lnTo>
                  <a:cubicBezTo>
                    <a:pt x="558973" y="616135"/>
                    <a:pt x="553310" y="592931"/>
                    <a:pt x="547433" y="569189"/>
                  </a:cubicBezTo>
                  <a:lnTo>
                    <a:pt x="85336" y="888723"/>
                  </a:lnTo>
                  <a:lnTo>
                    <a:pt x="63435" y="888723"/>
                  </a:lnTo>
                  <a:lnTo>
                    <a:pt x="0" y="386544"/>
                  </a:lnTo>
                  <a:lnTo>
                    <a:pt x="402019" y="820"/>
                  </a:lnTo>
                  <a:lnTo>
                    <a:pt x="403147" y="4381"/>
                  </a:lnTo>
                  <a:close/>
                </a:path>
              </a:pathLst>
            </a:custGeom>
            <a:solidFill>
              <a:srgbClr val="006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5" dirty="0">
                <a:solidFill>
                  <a:prstClr val="white"/>
                </a:solidFill>
              </a:endParaRPr>
            </a:p>
          </p:txBody>
        </p:sp>
        <p:grpSp>
          <p:nvGrpSpPr>
            <p:cNvPr id="49" name="Graphic 2">
              <a:extLst>
                <a:ext uri="{FF2B5EF4-FFF2-40B4-BE49-F238E27FC236}">
                  <a16:creationId xmlns="" xmlns:a16="http://schemas.microsoft.com/office/drawing/2014/main" id="{1C1A6D15-8ADF-41DB-9236-5E164F7CB56A}"/>
                </a:ext>
              </a:extLst>
            </p:cNvPr>
            <p:cNvGrpSpPr>
              <a:grpSpLocks/>
            </p:cNvGrpSpPr>
            <p:nvPr/>
          </p:nvGrpSpPr>
          <p:grpSpPr bwMode="auto">
            <a:xfrm rot="10800000">
              <a:off x="10334368" y="1376484"/>
              <a:ext cx="754394" cy="2180572"/>
              <a:chOff x="5817392" y="2747486"/>
              <a:chExt cx="552450" cy="1596854"/>
            </a:xfrm>
          </p:grpSpPr>
          <p:sp>
            <p:nvSpPr>
              <p:cNvPr id="50" name="Freeform: Shape 95">
                <a:extLst>
                  <a:ext uri="{FF2B5EF4-FFF2-40B4-BE49-F238E27FC236}">
                    <a16:creationId xmlns="" xmlns:a16="http://schemas.microsoft.com/office/drawing/2014/main" id="{3F1E09D3-423E-4D08-81D4-47BF9C818141}"/>
                  </a:ext>
                </a:extLst>
              </p:cNvPr>
              <p:cNvSpPr>
                <a:spLocks/>
              </p:cNvSpPr>
              <p:nvPr/>
            </p:nvSpPr>
            <p:spPr bwMode="auto">
              <a:xfrm>
                <a:off x="5817392" y="3601390"/>
                <a:ext cx="552450" cy="742950"/>
              </a:xfrm>
              <a:custGeom>
                <a:avLst/>
                <a:gdLst>
                  <a:gd name="T0" fmla="*/ 551974 w 552450"/>
                  <a:gd name="T1" fmla="*/ 228614 h 742950"/>
                  <a:gd name="T2" fmla="*/ 279559 w 552450"/>
                  <a:gd name="T3" fmla="*/ 739154 h 742950"/>
                  <a:gd name="T4" fmla="*/ 7144 w 552450"/>
                  <a:gd name="T5" fmla="*/ 228614 h 742950"/>
                  <a:gd name="T6" fmla="*/ 551974 w 552450"/>
                  <a:gd name="T7" fmla="*/ 228614 h 7429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52450" h="742950">
                    <a:moveTo>
                      <a:pt x="551974" y="228614"/>
                    </a:moveTo>
                    <a:lnTo>
                      <a:pt x="279559" y="739154"/>
                    </a:lnTo>
                    <a:lnTo>
                      <a:pt x="7144" y="228614"/>
                    </a:lnTo>
                    <a:cubicBezTo>
                      <a:pt x="186214" y="-71423"/>
                      <a:pt x="367189" y="-61898"/>
                      <a:pt x="551974" y="228614"/>
                    </a:cubicBezTo>
                    <a:close/>
                  </a:path>
                </a:pathLst>
              </a:custGeom>
              <a:solidFill>
                <a:srgbClr val="996633">
                  <a:alpha val="51765"/>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a:solidFill>
                    <a:schemeClr val="bg1"/>
                  </a:solidFill>
                  <a:latin typeface="Arial" panose="020B0604020202020204" pitchFamily="34" charset="0"/>
                </a:endParaRPr>
              </a:p>
            </p:txBody>
          </p:sp>
          <p:sp>
            <p:nvSpPr>
              <p:cNvPr id="51" name="Freeform: Shape 96">
                <a:extLst>
                  <a:ext uri="{FF2B5EF4-FFF2-40B4-BE49-F238E27FC236}">
                    <a16:creationId xmlns="" xmlns:a16="http://schemas.microsoft.com/office/drawing/2014/main" id="{6322CBCF-FD68-4352-81D2-FB4097BB9F2C}"/>
                  </a:ext>
                </a:extLst>
              </p:cNvPr>
              <p:cNvSpPr>
                <a:spLocks/>
              </p:cNvSpPr>
              <p:nvPr/>
            </p:nvSpPr>
            <p:spPr bwMode="auto">
              <a:xfrm>
                <a:off x="5935503" y="3680081"/>
                <a:ext cx="304800" cy="657225"/>
              </a:xfrm>
              <a:custGeom>
                <a:avLst/>
                <a:gdLst>
                  <a:gd name="T0" fmla="*/ 297656 w 304800"/>
                  <a:gd name="T1" fmla="*/ 37526 h 657225"/>
                  <a:gd name="T2" fmla="*/ 161449 w 304800"/>
                  <a:gd name="T3" fmla="*/ 654746 h 657225"/>
                  <a:gd name="T4" fmla="*/ 7144 w 304800"/>
                  <a:gd name="T5" fmla="*/ 51814 h 657225"/>
                  <a:gd name="T6" fmla="*/ 297656 w 304800"/>
                  <a:gd name="T7" fmla="*/ 37526 h 65722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4800" h="657225">
                    <a:moveTo>
                      <a:pt x="297656" y="37526"/>
                    </a:moveTo>
                    <a:lnTo>
                      <a:pt x="161449" y="654746"/>
                    </a:lnTo>
                    <a:lnTo>
                      <a:pt x="7144" y="51814"/>
                    </a:lnTo>
                    <a:cubicBezTo>
                      <a:pt x="107156" y="-10099"/>
                      <a:pt x="188119" y="-574"/>
                      <a:pt x="297656" y="37526"/>
                    </a:cubicBezTo>
                    <a:close/>
                  </a:path>
                </a:pathLst>
              </a:custGeom>
              <a:solidFill>
                <a:schemeClr val="bg1">
                  <a:alpha val="54117"/>
                </a:scheme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sp>
            <p:nvSpPr>
              <p:cNvPr id="52" name="Freeform: Shape 97">
                <a:extLst>
                  <a:ext uri="{FF2B5EF4-FFF2-40B4-BE49-F238E27FC236}">
                    <a16:creationId xmlns="" xmlns:a16="http://schemas.microsoft.com/office/drawing/2014/main" id="{1B62C275-E070-47AD-B230-A53A8ABA5B20}"/>
                  </a:ext>
                </a:extLst>
              </p:cNvPr>
              <p:cNvSpPr/>
              <p:nvPr/>
            </p:nvSpPr>
            <p:spPr>
              <a:xfrm>
                <a:off x="5901246" y="2852727"/>
                <a:ext cx="338275" cy="952246"/>
              </a:xfrm>
              <a:custGeom>
                <a:avLst/>
                <a:gdLst>
                  <a:gd name="connsiteX0" fmla="*/ 277808 w 276225"/>
                  <a:gd name="connsiteY0" fmla="*/ 7144 h 952500"/>
                  <a:gd name="connsiteX1" fmla="*/ 277808 w 276225"/>
                  <a:gd name="connsiteY1" fmla="*/ 903446 h 952500"/>
                  <a:gd name="connsiteX2" fmla="*/ 95880 w 276225"/>
                  <a:gd name="connsiteY2" fmla="*/ 948214 h 952500"/>
                  <a:gd name="connsiteX3" fmla="*/ 7298 w 276225"/>
                  <a:gd name="connsiteY3" fmla="*/ 925354 h 952500"/>
                  <a:gd name="connsiteX4" fmla="*/ 9203 w 276225"/>
                  <a:gd name="connsiteY4" fmla="*/ 7144 h 952500"/>
                  <a:gd name="connsiteX5" fmla="*/ 277808 w 276225"/>
                  <a:gd name="connsiteY5" fmla="*/ 7144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952500">
                    <a:moveTo>
                      <a:pt x="277808" y="7144"/>
                    </a:moveTo>
                    <a:cubicBezTo>
                      <a:pt x="278760" y="277654"/>
                      <a:pt x="276855" y="511016"/>
                      <a:pt x="277808" y="903446"/>
                    </a:cubicBezTo>
                    <a:cubicBezTo>
                      <a:pt x="193035" y="926306"/>
                      <a:pt x="159698" y="947261"/>
                      <a:pt x="95880" y="948214"/>
                    </a:cubicBezTo>
                    <a:cubicBezTo>
                      <a:pt x="57780" y="948214"/>
                      <a:pt x="45398" y="925354"/>
                      <a:pt x="7298" y="925354"/>
                    </a:cubicBezTo>
                    <a:cubicBezTo>
                      <a:pt x="6345" y="530066"/>
                      <a:pt x="10155" y="287179"/>
                      <a:pt x="9203" y="7144"/>
                    </a:cubicBezTo>
                    <a:lnTo>
                      <a:pt x="277808" y="7144"/>
                    </a:lnTo>
                    <a:close/>
                  </a:path>
                </a:pathLst>
              </a:custGeom>
              <a:solidFill>
                <a:srgbClr val="FF0000"/>
              </a:solidFill>
              <a:ln w="9525" cap="flat">
                <a:noFill/>
                <a:prstDash val="solid"/>
                <a:miter/>
              </a:ln>
            </p:spPr>
            <p:txBody>
              <a:bodyPr anchor="ctr"/>
              <a:lstStyle/>
              <a:p>
                <a:pPr defTabSz="914400" eaLnBrk="0" fontAlgn="base" hangingPunct="0">
                  <a:spcBef>
                    <a:spcPct val="0"/>
                  </a:spcBef>
                  <a:spcAft>
                    <a:spcPct val="0"/>
                  </a:spcAft>
                  <a:defRPr/>
                </a:pPr>
                <a:endParaRPr lang="en-US">
                  <a:solidFill>
                    <a:prstClr val="black"/>
                  </a:solidFill>
                  <a:latin typeface="Arial" panose="020B0604020202020204" pitchFamily="34" charset="0"/>
                </a:endParaRPr>
              </a:p>
            </p:txBody>
          </p:sp>
          <p:sp>
            <p:nvSpPr>
              <p:cNvPr id="53" name="Freeform: Shape 98">
                <a:extLst>
                  <a:ext uri="{FF2B5EF4-FFF2-40B4-BE49-F238E27FC236}">
                    <a16:creationId xmlns="" xmlns:a16="http://schemas.microsoft.com/office/drawing/2014/main" id="{19DA7354-5DC6-424D-87FB-CBAE14B40411}"/>
                  </a:ext>
                </a:extLst>
              </p:cNvPr>
              <p:cNvSpPr>
                <a:spLocks/>
              </p:cNvSpPr>
              <p:nvPr/>
            </p:nvSpPr>
            <p:spPr bwMode="auto">
              <a:xfrm>
                <a:off x="6214479" y="2843688"/>
                <a:ext cx="152400" cy="990600"/>
              </a:xfrm>
              <a:custGeom>
                <a:avLst/>
                <a:gdLst>
                  <a:gd name="T0" fmla="*/ 152031 w 152400"/>
                  <a:gd name="T1" fmla="*/ 8096 h 990600"/>
                  <a:gd name="T2" fmla="*/ 152031 w 152400"/>
                  <a:gd name="T3" fmla="*/ 980599 h 990600"/>
                  <a:gd name="T4" fmla="*/ 7251 w 152400"/>
                  <a:gd name="T5" fmla="*/ 905351 h 990600"/>
                  <a:gd name="T6" fmla="*/ 12013 w 152400"/>
                  <a:gd name="T7" fmla="*/ 7144 h 990600"/>
                  <a:gd name="T8" fmla="*/ 152031 w 152400"/>
                  <a:gd name="T9" fmla="*/ 8096 h 990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2400" h="990600">
                    <a:moveTo>
                      <a:pt x="152031" y="8096"/>
                    </a:moveTo>
                    <a:cubicBezTo>
                      <a:pt x="152983" y="346234"/>
                      <a:pt x="151078" y="536734"/>
                      <a:pt x="152031" y="980599"/>
                    </a:cubicBezTo>
                    <a:cubicBezTo>
                      <a:pt x="78688" y="1003459"/>
                      <a:pt x="39636" y="931069"/>
                      <a:pt x="7251" y="905351"/>
                    </a:cubicBezTo>
                    <a:cubicBezTo>
                      <a:pt x="6298" y="698659"/>
                      <a:pt x="12013" y="156686"/>
                      <a:pt x="12013" y="7144"/>
                    </a:cubicBezTo>
                    <a:lnTo>
                      <a:pt x="152031" y="8096"/>
                    </a:lnTo>
                    <a:close/>
                  </a:path>
                </a:pathLst>
              </a:custGeom>
              <a:solidFill>
                <a:srgbClr val="FF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Freeform: Shape 99">
                <a:extLst>
                  <a:ext uri="{FF2B5EF4-FFF2-40B4-BE49-F238E27FC236}">
                    <a16:creationId xmlns="" xmlns:a16="http://schemas.microsoft.com/office/drawing/2014/main" id="{BEFF3982-0EBF-4515-A221-C2178C3C7874}"/>
                  </a:ext>
                </a:extLst>
              </p:cNvPr>
              <p:cNvSpPr/>
              <p:nvPr/>
            </p:nvSpPr>
            <p:spPr>
              <a:xfrm>
                <a:off x="5817606" y="2853522"/>
                <a:ext cx="143117" cy="980885"/>
              </a:xfrm>
              <a:custGeom>
                <a:avLst/>
                <a:gdLst>
                  <a:gd name="connsiteX0" fmla="*/ 141870 w 142875"/>
                  <a:gd name="connsiteY0" fmla="*/ 7144 h 981075"/>
                  <a:gd name="connsiteX1" fmla="*/ 139012 w 142875"/>
                  <a:gd name="connsiteY1" fmla="*/ 925354 h 981075"/>
                  <a:gd name="connsiteX2" fmla="*/ 7567 w 142875"/>
                  <a:gd name="connsiteY2" fmla="*/ 980599 h 981075"/>
                  <a:gd name="connsiteX3" fmla="*/ 7567 w 142875"/>
                  <a:gd name="connsiteY3" fmla="*/ 7144 h 981075"/>
                  <a:gd name="connsiteX4" fmla="*/ 141870 w 142875"/>
                  <a:gd name="connsiteY4" fmla="*/ 7144 h 981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981075">
                    <a:moveTo>
                      <a:pt x="141870" y="7144"/>
                    </a:moveTo>
                    <a:cubicBezTo>
                      <a:pt x="142822" y="320516"/>
                      <a:pt x="137107" y="487204"/>
                      <a:pt x="139012" y="925354"/>
                    </a:cubicBezTo>
                    <a:cubicBezTo>
                      <a:pt x="107580" y="925354"/>
                      <a:pt x="38047" y="980599"/>
                      <a:pt x="7567" y="980599"/>
                    </a:cubicBezTo>
                    <a:cubicBezTo>
                      <a:pt x="6615" y="748189"/>
                      <a:pt x="7567" y="180499"/>
                      <a:pt x="7567" y="7144"/>
                    </a:cubicBezTo>
                    <a:lnTo>
                      <a:pt x="141870" y="7144"/>
                    </a:lnTo>
                    <a:close/>
                  </a:path>
                </a:pathLst>
              </a:custGeom>
              <a:solidFill>
                <a:srgbClr val="FF0000"/>
              </a:solidFill>
              <a:ln w="9525" cap="flat">
                <a:noFill/>
                <a:prstDash val="solid"/>
                <a:miter/>
              </a:ln>
            </p:spPr>
            <p:txBody>
              <a:bodyPr anchor="ctr"/>
              <a:lstStyle/>
              <a:p>
                <a:pPr defTabSz="914400" eaLnBrk="0" fontAlgn="base" hangingPunct="0">
                  <a:spcBef>
                    <a:spcPct val="0"/>
                  </a:spcBef>
                  <a:spcAft>
                    <a:spcPct val="0"/>
                  </a:spcAft>
                  <a:defRPr/>
                </a:pPr>
                <a:endParaRPr lang="en-US">
                  <a:solidFill>
                    <a:prstClr val="black"/>
                  </a:solidFill>
                  <a:latin typeface="Arial" panose="020B0604020202020204" pitchFamily="34" charset="0"/>
                </a:endParaRPr>
              </a:p>
            </p:txBody>
          </p:sp>
          <p:sp>
            <p:nvSpPr>
              <p:cNvPr id="55" name="Freeform: Shape 100">
                <a:extLst>
                  <a:ext uri="{FF2B5EF4-FFF2-40B4-BE49-F238E27FC236}">
                    <a16:creationId xmlns="" xmlns:a16="http://schemas.microsoft.com/office/drawing/2014/main" id="{233F5BA1-F97F-4E5B-9CB7-2029698B1E1A}"/>
                  </a:ext>
                </a:extLst>
              </p:cNvPr>
              <p:cNvSpPr/>
              <p:nvPr/>
            </p:nvSpPr>
            <p:spPr>
              <a:xfrm>
                <a:off x="5813889" y="2742148"/>
                <a:ext cx="548303" cy="147968"/>
              </a:xfrm>
              <a:custGeom>
                <a:avLst/>
                <a:gdLst>
                  <a:gd name="connsiteX0" fmla="*/ 7144 w 552450"/>
                  <a:gd name="connsiteY0" fmla="*/ 7144 h 161925"/>
                  <a:gd name="connsiteX1" fmla="*/ 552926 w 552450"/>
                  <a:gd name="connsiteY1" fmla="*/ 7144 h 161925"/>
                  <a:gd name="connsiteX2" fmla="*/ 552926 w 552450"/>
                  <a:gd name="connsiteY2" fmla="*/ 162401 h 161925"/>
                  <a:gd name="connsiteX3" fmla="*/ 7144 w 552450"/>
                  <a:gd name="connsiteY3" fmla="*/ 162401 h 161925"/>
                </a:gdLst>
                <a:ahLst/>
                <a:cxnLst>
                  <a:cxn ang="0">
                    <a:pos x="connsiteX0" y="connsiteY0"/>
                  </a:cxn>
                  <a:cxn ang="0">
                    <a:pos x="connsiteX1" y="connsiteY1"/>
                  </a:cxn>
                  <a:cxn ang="0">
                    <a:pos x="connsiteX2" y="connsiteY2"/>
                  </a:cxn>
                  <a:cxn ang="0">
                    <a:pos x="connsiteX3" y="connsiteY3"/>
                  </a:cxn>
                </a:cxnLst>
                <a:rect l="l" t="t" r="r" b="b"/>
                <a:pathLst>
                  <a:path w="552450" h="161925">
                    <a:moveTo>
                      <a:pt x="7144" y="7144"/>
                    </a:moveTo>
                    <a:lnTo>
                      <a:pt x="552926" y="7144"/>
                    </a:lnTo>
                    <a:lnTo>
                      <a:pt x="552926" y="162401"/>
                    </a:lnTo>
                    <a:lnTo>
                      <a:pt x="7144" y="162401"/>
                    </a:lnTo>
                    <a:close/>
                  </a:path>
                </a:pathLst>
              </a:custGeom>
              <a:solidFill>
                <a:srgbClr val="0066FF"/>
              </a:solidFill>
              <a:ln w="9525" cap="flat">
                <a:noFill/>
                <a:prstDash val="solid"/>
                <a:miter/>
              </a:ln>
            </p:spPr>
            <p:txBody>
              <a:bodyPr anchor="ctr"/>
              <a:lstStyle/>
              <a:p>
                <a:pPr defTabSz="914400" eaLnBrk="0" fontAlgn="base" hangingPunct="0">
                  <a:spcBef>
                    <a:spcPct val="0"/>
                  </a:spcBef>
                  <a:spcAft>
                    <a:spcPct val="0"/>
                  </a:spcAft>
                  <a:defRPr/>
                </a:pPr>
                <a:endParaRPr lang="en-US">
                  <a:solidFill>
                    <a:prstClr val="black"/>
                  </a:solidFill>
                  <a:latin typeface="Arial" panose="020B0604020202020204" pitchFamily="34" charset="0"/>
                </a:endParaRPr>
              </a:p>
            </p:txBody>
          </p:sp>
          <p:sp>
            <p:nvSpPr>
              <p:cNvPr id="56" name="Freeform: Shape 101">
                <a:extLst>
                  <a:ext uri="{FF2B5EF4-FFF2-40B4-BE49-F238E27FC236}">
                    <a16:creationId xmlns="" xmlns:a16="http://schemas.microsoft.com/office/drawing/2014/main" id="{6DB96684-AF32-444F-BE73-A28443B6A17E}"/>
                  </a:ext>
                </a:extLst>
              </p:cNvPr>
              <p:cNvSpPr>
                <a:spLocks/>
              </p:cNvSpPr>
              <p:nvPr/>
            </p:nvSpPr>
            <p:spPr bwMode="auto">
              <a:xfrm>
                <a:off x="6014561" y="4183185"/>
                <a:ext cx="161925" cy="152400"/>
              </a:xfrm>
              <a:custGeom>
                <a:avLst/>
                <a:gdLst>
                  <a:gd name="T0" fmla="*/ 163354 w 161925"/>
                  <a:gd name="T1" fmla="*/ 7814 h 152400"/>
                  <a:gd name="T2" fmla="*/ 85249 w 161925"/>
                  <a:gd name="T3" fmla="*/ 154499 h 152400"/>
                  <a:gd name="T4" fmla="*/ 7144 w 161925"/>
                  <a:gd name="T5" fmla="*/ 7814 h 152400"/>
                  <a:gd name="T6" fmla="*/ 163354 w 161925"/>
                  <a:gd name="T7" fmla="*/ 7814 h 1524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1925" h="152400">
                    <a:moveTo>
                      <a:pt x="163354" y="7814"/>
                    </a:moveTo>
                    <a:lnTo>
                      <a:pt x="85249" y="154499"/>
                    </a:lnTo>
                    <a:lnTo>
                      <a:pt x="7144" y="7814"/>
                    </a:lnTo>
                    <a:cubicBezTo>
                      <a:pt x="47149" y="8767"/>
                      <a:pt x="107156" y="5910"/>
                      <a:pt x="163354" y="7814"/>
                    </a:cubicBezTo>
                    <a:close/>
                  </a:path>
                </a:pathLst>
              </a:custGeom>
              <a:solidFill>
                <a:srgbClr val="231F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grpSp>
      <p:pic>
        <p:nvPicPr>
          <p:cNvPr id="57" name="Picture 5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82013730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p:cNvSpPr>
            <a:spLocks noChangeArrowheads="1"/>
          </p:cNvSpPr>
          <p:nvPr/>
        </p:nvSpPr>
        <p:spPr bwMode="auto">
          <a:xfrm>
            <a:off x="652295" y="1729504"/>
            <a:ext cx="10995747" cy="1046440"/>
          </a:xfrm>
          <a:prstGeom prst="rect">
            <a:avLst/>
          </a:prstGeom>
          <a:solidFill>
            <a:schemeClr val="bg1"/>
          </a:solidFill>
          <a:ln>
            <a:noFill/>
          </a:ln>
        </p:spPr>
        <p:txBody>
          <a:bodyPr wrap="square">
            <a:spAutoFit/>
          </a:bodyPr>
          <a:lstStyle>
            <a:lvl1pPr indent="474663"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000" b="1" dirty="0" err="1">
                <a:latin typeface="Arial" panose="020B0604020202020204" pitchFamily="34" charset="0"/>
                <a:ea typeface="Times New Roman" panose="02020603050405020304" pitchFamily="18" charset="0"/>
                <a:cs typeface="Arial" panose="020B0604020202020204" pitchFamily="34" charset="0"/>
              </a:rPr>
              <a:t>Năng</a:t>
            </a:r>
            <a:r>
              <a:rPr lang="en-US" sz="2000" b="1" dirty="0">
                <a:latin typeface="Arial" panose="020B0604020202020204" pitchFamily="34" charset="0"/>
                <a:ea typeface="Times New Roman" panose="02020603050405020304" pitchFamily="18" charset="0"/>
                <a:cs typeface="Arial" panose="020B0604020202020204" pitchFamily="34" charset="0"/>
              </a:rPr>
              <a:t> </a:t>
            </a:r>
            <a:r>
              <a:rPr lang="en-US" sz="2000" b="1" dirty="0" err="1">
                <a:latin typeface="Arial" panose="020B0604020202020204" pitchFamily="34" charset="0"/>
                <a:ea typeface="Times New Roman" panose="02020603050405020304" pitchFamily="18" charset="0"/>
                <a:cs typeface="Arial" panose="020B0604020202020204" pitchFamily="34" charset="0"/>
              </a:rPr>
              <a:t>suất</a:t>
            </a:r>
            <a:r>
              <a:rPr lang="en-US" sz="2000" b="1" dirty="0">
                <a:latin typeface="Arial" panose="020B0604020202020204" pitchFamily="34" charset="0"/>
                <a:ea typeface="Times New Roman" panose="02020603050405020304" pitchFamily="18" charset="0"/>
                <a:cs typeface="Arial" panose="020B0604020202020204" pitchFamily="34" charset="0"/>
              </a:rPr>
              <a:t> </a:t>
            </a:r>
            <a:r>
              <a:rPr lang="en-US" sz="2000" b="1" dirty="0" err="1">
                <a:latin typeface="Arial" panose="020B0604020202020204" pitchFamily="34" charset="0"/>
                <a:ea typeface="Times New Roman" panose="02020603050405020304" pitchFamily="18" charset="0"/>
                <a:cs typeface="Arial" panose="020B0604020202020204" pitchFamily="34" charset="0"/>
              </a:rPr>
              <a:t>lao</a:t>
            </a:r>
            <a:r>
              <a:rPr lang="en-US" sz="2000" b="1" dirty="0">
                <a:latin typeface="Arial" panose="020B0604020202020204" pitchFamily="34" charset="0"/>
                <a:ea typeface="Times New Roman" panose="02020603050405020304" pitchFamily="18" charset="0"/>
                <a:cs typeface="Arial" panose="020B0604020202020204" pitchFamily="34" charset="0"/>
              </a:rPr>
              <a:t> </a:t>
            </a:r>
            <a:r>
              <a:rPr lang="en-US" sz="2000" b="1" dirty="0" err="1">
                <a:latin typeface="Arial" panose="020B0604020202020204" pitchFamily="34" charset="0"/>
                <a:ea typeface="Times New Roman" panose="02020603050405020304" pitchFamily="18" charset="0"/>
                <a:cs typeface="Arial" panose="020B0604020202020204" pitchFamily="34" charset="0"/>
              </a:rPr>
              <a:t>động</a:t>
            </a:r>
            <a:r>
              <a:rPr lang="en-US" sz="2000" b="1" dirty="0">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sức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xuất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lao</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động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được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tính</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bằng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số</a:t>
            </a:r>
            <a:r>
              <a:rPr lang="en-US" sz="20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lượng</a:t>
            </a:r>
            <a:r>
              <a:rPr lang="en-US" sz="20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sản</a:t>
            </a:r>
            <a:r>
              <a:rPr lang="en-US" sz="20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phẩm</a:t>
            </a:r>
            <a:r>
              <a:rPr lang="en-US" sz="20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được</a:t>
            </a:r>
            <a:r>
              <a:rPr lang="en-US" sz="20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sản</a:t>
            </a:r>
            <a:r>
              <a:rPr lang="en-US" sz="20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xuất</a:t>
            </a:r>
            <a:r>
              <a:rPr lang="en-US" sz="20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ra</a:t>
            </a:r>
            <a:r>
              <a:rPr lang="en-US" sz="20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một</a:t>
            </a:r>
            <a:r>
              <a:rPr lang="en-US" sz="20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đơn</a:t>
            </a:r>
            <a:r>
              <a:rPr lang="en-US" sz="20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vị</a:t>
            </a:r>
            <a:r>
              <a:rPr lang="en-US" sz="20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008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8000"/>
                </a:solidFill>
                <a:latin typeface="Arial" panose="020B0604020202020204" pitchFamily="34" charset="0"/>
                <a:ea typeface="Times New Roman" panose="02020603050405020304" pitchFamily="18" charset="0"/>
                <a:cs typeface="Arial" panose="020B0604020202020204" pitchFamily="34" charset="0"/>
              </a:rPr>
              <a:t>gian</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hoặc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số</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lượng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thời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gian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hao</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phí</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để</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xuất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ra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đơn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vị</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phẩm</a:t>
            </a:r>
            <a:r>
              <a:rPr lang="en-US" sz="2200" dirty="0">
                <a:solidFill>
                  <a:srgbClr val="002060"/>
                </a:solidFill>
                <a:latin typeface="Arial" panose="020B0604020202020204" pitchFamily="34" charset="0"/>
                <a:ea typeface="Times New Roman" panose="02020603050405020304" pitchFamily="18" charset="0"/>
                <a:cs typeface="Arial" panose="020B0604020202020204" pitchFamily="34" charset="0"/>
              </a:rPr>
              <a:t>.</a:t>
            </a:r>
          </a:p>
        </p:txBody>
      </p:sp>
      <p:sp>
        <p:nvSpPr>
          <p:cNvPr id="61443" name="Rectangle 3"/>
          <p:cNvSpPr>
            <a:spLocks noChangeArrowheads="1"/>
          </p:cNvSpPr>
          <p:nvPr/>
        </p:nvSpPr>
        <p:spPr bwMode="auto">
          <a:xfrm>
            <a:off x="919218" y="1076248"/>
            <a:ext cx="40306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q"/>
            </a:pPr>
            <a:r>
              <a:rPr lang="en-US" dirty="0">
                <a:cs typeface="Times New Roman" panose="02020603050405020304" pitchFamily="18"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Năng</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suất</a:t>
            </a:r>
            <a:r>
              <a:rPr lang="en-US" b="1" dirty="0">
                <a:latin typeface="Arial" panose="020B0604020202020204" pitchFamily="34" charset="0"/>
                <a:ea typeface="Times New Roman" panose="02020603050405020304" pitchFamily="18" charset="0"/>
                <a:cs typeface="Arial" panose="020B0604020202020204" pitchFamily="34" charset="0"/>
              </a:rPr>
              <a:t> lao </a:t>
            </a:r>
            <a:r>
              <a:rPr lang="en-US" b="1" dirty="0" err="1">
                <a:latin typeface="Arial" panose="020B0604020202020204" pitchFamily="34" charset="0"/>
                <a:ea typeface="Times New Roman" panose="02020603050405020304" pitchFamily="18" charset="0"/>
                <a:cs typeface="Arial" panose="020B0604020202020204" pitchFamily="34" charset="0"/>
              </a:rPr>
              <a:t>động</a:t>
            </a:r>
            <a:r>
              <a:rPr lang="en-US" b="1" dirty="0">
                <a:latin typeface="Arial" panose="020B0604020202020204" pitchFamily="34" charset="0"/>
                <a:ea typeface="Times New Roman" panose="02020603050405020304" pitchFamily="18"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
        <p:nvSpPr>
          <p:cNvPr id="61444" name="Rectangle 3"/>
          <p:cNvSpPr>
            <a:spLocks noChangeArrowheads="1"/>
          </p:cNvSpPr>
          <p:nvPr/>
        </p:nvSpPr>
        <p:spPr bwMode="auto">
          <a:xfrm>
            <a:off x="4949881" y="1352953"/>
            <a:ext cx="16979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fontAlgn="base">
              <a:lnSpc>
                <a:spcPct val="100000"/>
              </a:lnSpc>
              <a:spcBef>
                <a:spcPct val="0"/>
              </a:spcBef>
              <a:spcAft>
                <a:spcPct val="0"/>
              </a:spcAft>
              <a:buFont typeface="Wingdings" panose="05000000000000000000" pitchFamily="2" charset="2"/>
              <a:buChar char="Ø"/>
            </a:pPr>
            <a:r>
              <a:rPr lang="en-US" altLang="en-US" sz="2000" b="1" dirty="0" err="1">
                <a:solidFill>
                  <a:srgbClr val="C00000"/>
                </a:solidFill>
                <a:latin typeface="Arial" panose="020B0604020202020204" pitchFamily="34" charset="0"/>
                <a:cs typeface="Arial" panose="020B0604020202020204" pitchFamily="34" charset="0"/>
              </a:rPr>
              <a:t>Khái</a:t>
            </a:r>
            <a:r>
              <a:rPr lang="en-US" altLang="en-US" sz="2000" b="1" dirty="0">
                <a:solidFill>
                  <a:srgbClr val="C00000"/>
                </a:solidFill>
                <a:latin typeface="Arial" panose="020B0604020202020204" pitchFamily="34" charset="0"/>
                <a:cs typeface="Arial" panose="020B0604020202020204" pitchFamily="34" charset="0"/>
              </a:rPr>
              <a:t> </a:t>
            </a:r>
            <a:r>
              <a:rPr lang="en-US" altLang="en-US" sz="2000" b="1" dirty="0" err="1">
                <a:solidFill>
                  <a:srgbClr val="C00000"/>
                </a:solidFill>
                <a:latin typeface="Arial" panose="020B0604020202020204" pitchFamily="34" charset="0"/>
                <a:cs typeface="Arial" panose="020B0604020202020204" pitchFamily="34" charset="0"/>
              </a:rPr>
              <a:t>niệm</a:t>
            </a:r>
            <a:endParaRPr lang="en-US" altLang="en-US" sz="2000" b="1" dirty="0">
              <a:solidFill>
                <a:srgbClr val="C00000"/>
              </a:solidFill>
              <a:latin typeface="Arial" panose="020B0604020202020204" pitchFamily="34" charset="0"/>
              <a:cs typeface="Arial" panose="020B0604020202020204" pitchFamily="34" charset="0"/>
            </a:endParaRPr>
          </a:p>
        </p:txBody>
      </p:sp>
      <p:sp>
        <p:nvSpPr>
          <p:cNvPr id="2" name="Rectangle 1"/>
          <p:cNvSpPr/>
          <p:nvPr/>
        </p:nvSpPr>
        <p:spPr>
          <a:xfrm>
            <a:off x="652295" y="3271105"/>
            <a:ext cx="5443698" cy="830997"/>
          </a:xfrm>
          <a:prstGeom prst="rect">
            <a:avLst/>
          </a:prstGeom>
          <a:solidFill>
            <a:schemeClr val="bg1"/>
          </a:solidFill>
        </p:spPr>
        <p:txBody>
          <a:bodyPr wrap="square">
            <a:spAutoFit/>
          </a:bodyPr>
          <a:lstStyle/>
          <a:p>
            <a:pPr algn="ct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Khi</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năng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suất</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lao</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động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tăng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Lượng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giá</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trị</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hàng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hóa</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00FF"/>
              </a:solidFill>
              <a:latin typeface="Arial" panose="020B0604020202020204" pitchFamily="34" charset="0"/>
              <a:cs typeface="Arial" panose="020B0604020202020204" pitchFamily="34" charset="0"/>
            </a:endParaRPr>
          </a:p>
        </p:txBody>
      </p:sp>
      <p:sp>
        <p:nvSpPr>
          <p:cNvPr id="16" name="Rectangle 15"/>
          <p:cNvSpPr/>
          <p:nvPr/>
        </p:nvSpPr>
        <p:spPr>
          <a:xfrm>
            <a:off x="652295" y="4874183"/>
            <a:ext cx="5443698" cy="1107996"/>
          </a:xfrm>
          <a:prstGeom prst="rect">
            <a:avLst/>
          </a:prstGeom>
          <a:solidFill>
            <a:schemeClr val="bg1"/>
          </a:solidFill>
        </p:spPr>
        <p:txBody>
          <a:bodyPr wrap="square">
            <a:spAutoFit/>
          </a:bodyPr>
          <a:lstStyle/>
          <a:p>
            <a:pPr algn="ctr">
              <a:defRPr/>
            </a:pPr>
            <a:r>
              <a:rPr lang="en-US" sz="2200" kern="0" dirty="0">
                <a:solidFill>
                  <a:srgbClr val="C00000"/>
                </a:solidFill>
                <a:latin typeface="Arial" panose="020B0604020202020204" pitchFamily="34" charset="0"/>
                <a:cs typeface="Arial" panose="020B0604020202020204" pitchFamily="34" charset="0"/>
              </a:rPr>
              <a:t>NSLĐ </a:t>
            </a:r>
            <a:r>
              <a:rPr lang="en-US" sz="2200" b="1" kern="0" dirty="0" err="1">
                <a:solidFill>
                  <a:srgbClr val="006600"/>
                </a:solidFill>
                <a:latin typeface="Arial" panose="020B0604020202020204" pitchFamily="34" charset="0"/>
                <a:cs typeface="Arial" panose="020B0604020202020204" pitchFamily="34" charset="0"/>
              </a:rPr>
              <a:t>tăng</a:t>
            </a:r>
            <a:r>
              <a:rPr lang="en-US" sz="2200" b="1" kern="0" dirty="0">
                <a:solidFill>
                  <a:srgbClr val="006600"/>
                </a:solidFill>
                <a:latin typeface="Arial" panose="020B0604020202020204" pitchFamily="34" charset="0"/>
                <a:cs typeface="Arial" panose="020B0604020202020204" pitchFamily="34" charset="0"/>
              </a:rPr>
              <a:t> </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khối</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lượng</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sản</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phẩm</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tăng</a:t>
            </a:r>
            <a:r>
              <a:rPr lang="en-US" sz="2200" kern="0" dirty="0">
                <a:solidFill>
                  <a:srgbClr val="251694"/>
                </a:solidFill>
                <a:latin typeface="Arial" panose="020B0604020202020204" pitchFamily="34" charset="0"/>
                <a:cs typeface="Arial" panose="020B0604020202020204" pitchFamily="34" charset="0"/>
                <a:sym typeface="Wingdings" pitchFamily="2" charset="2"/>
              </a:rPr>
              <a:t>  TGLĐXH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cần</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thiết</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r>
              <a:rPr lang="en-US" sz="2200" kern="0" dirty="0" err="1">
                <a:solidFill>
                  <a:srgbClr val="251694"/>
                </a:solidFill>
                <a:latin typeface="Arial" panose="020B0604020202020204" pitchFamily="34" charset="0"/>
                <a:cs typeface="Arial" panose="020B0604020202020204" pitchFamily="34" charset="0"/>
                <a:sym typeface="Wingdings" pitchFamily="2" charset="2"/>
              </a:rPr>
              <a:t>giảm</a:t>
            </a:r>
            <a:r>
              <a:rPr lang="en-US" sz="2200" kern="0" dirty="0">
                <a:solidFill>
                  <a:srgbClr val="251694"/>
                </a:solidFill>
                <a:latin typeface="Arial" panose="020B0604020202020204" pitchFamily="34" charset="0"/>
                <a:cs typeface="Arial" panose="020B0604020202020204" pitchFamily="34" charset="0"/>
                <a:sym typeface="Wingdings" pitchFamily="2" charset="2"/>
              </a:rPr>
              <a:t>  </a:t>
            </a:r>
            <a:r>
              <a:rPr lang="en-US" sz="2200" kern="0" dirty="0" err="1">
                <a:solidFill>
                  <a:srgbClr val="C00000"/>
                </a:solidFill>
                <a:latin typeface="Arial" panose="020B0604020202020204" pitchFamily="34" charset="0"/>
                <a:cs typeface="Arial" panose="020B0604020202020204" pitchFamily="34" charset="0"/>
                <a:sym typeface="Wingdings" pitchFamily="2" charset="2"/>
              </a:rPr>
              <a:t>lượng</a:t>
            </a:r>
            <a:r>
              <a:rPr lang="en-US" sz="2200" kern="0" dirty="0">
                <a:solidFill>
                  <a:srgbClr val="C00000"/>
                </a:solidFill>
                <a:latin typeface="Arial" panose="020B0604020202020204" pitchFamily="34" charset="0"/>
                <a:cs typeface="Arial" panose="020B0604020202020204" pitchFamily="34" charset="0"/>
                <a:sym typeface="Wingdings" pitchFamily="2" charset="2"/>
              </a:rPr>
              <a:t> </a:t>
            </a:r>
            <a:r>
              <a:rPr lang="en-US" sz="2200" kern="0" dirty="0" err="1">
                <a:solidFill>
                  <a:srgbClr val="C00000"/>
                </a:solidFill>
                <a:latin typeface="Arial" panose="020B0604020202020204" pitchFamily="34" charset="0"/>
                <a:cs typeface="Arial" panose="020B0604020202020204" pitchFamily="34" charset="0"/>
                <a:sym typeface="Wingdings" pitchFamily="2" charset="2"/>
              </a:rPr>
              <a:t>giá</a:t>
            </a:r>
            <a:r>
              <a:rPr lang="en-US" sz="2200" kern="0" dirty="0">
                <a:solidFill>
                  <a:srgbClr val="C00000"/>
                </a:solidFill>
                <a:latin typeface="Arial" panose="020B0604020202020204" pitchFamily="34" charset="0"/>
                <a:cs typeface="Arial" panose="020B0604020202020204" pitchFamily="34" charset="0"/>
                <a:sym typeface="Wingdings" pitchFamily="2" charset="2"/>
              </a:rPr>
              <a:t> </a:t>
            </a:r>
            <a:r>
              <a:rPr lang="en-US" sz="2200" kern="0" dirty="0" err="1">
                <a:solidFill>
                  <a:srgbClr val="C00000"/>
                </a:solidFill>
                <a:latin typeface="Arial" panose="020B0604020202020204" pitchFamily="34" charset="0"/>
                <a:cs typeface="Arial" panose="020B0604020202020204" pitchFamily="34" charset="0"/>
                <a:sym typeface="Wingdings" pitchFamily="2" charset="2"/>
              </a:rPr>
              <a:t>trị</a:t>
            </a:r>
            <a:r>
              <a:rPr lang="en-US" sz="2200" kern="0" dirty="0">
                <a:solidFill>
                  <a:srgbClr val="C00000"/>
                </a:solidFill>
                <a:latin typeface="Arial" panose="020B0604020202020204" pitchFamily="34" charset="0"/>
                <a:cs typeface="Arial" panose="020B0604020202020204" pitchFamily="34" charset="0"/>
                <a:sym typeface="Wingdings" pitchFamily="2" charset="2"/>
              </a:rPr>
              <a:t> </a:t>
            </a:r>
            <a:r>
              <a:rPr lang="en-US" sz="2200" kern="0" dirty="0" err="1">
                <a:solidFill>
                  <a:srgbClr val="C00000"/>
                </a:solidFill>
                <a:latin typeface="Arial" panose="020B0604020202020204" pitchFamily="34" charset="0"/>
                <a:cs typeface="Arial" panose="020B0604020202020204" pitchFamily="34" charset="0"/>
                <a:sym typeface="Wingdings" pitchFamily="2" charset="2"/>
              </a:rPr>
              <a:t>hàng</a:t>
            </a:r>
            <a:r>
              <a:rPr lang="en-US" sz="2200" kern="0" dirty="0">
                <a:solidFill>
                  <a:srgbClr val="C00000"/>
                </a:solidFill>
                <a:latin typeface="Arial" panose="020B0604020202020204" pitchFamily="34" charset="0"/>
                <a:cs typeface="Arial" panose="020B0604020202020204" pitchFamily="34" charset="0"/>
                <a:sym typeface="Wingdings" pitchFamily="2" charset="2"/>
              </a:rPr>
              <a:t> </a:t>
            </a:r>
            <a:r>
              <a:rPr lang="en-US" sz="2200" kern="0" dirty="0" err="1">
                <a:solidFill>
                  <a:srgbClr val="C00000"/>
                </a:solidFill>
                <a:latin typeface="Arial" panose="020B0604020202020204" pitchFamily="34" charset="0"/>
                <a:cs typeface="Arial" panose="020B0604020202020204" pitchFamily="34" charset="0"/>
                <a:sym typeface="Wingdings" pitchFamily="2" charset="2"/>
              </a:rPr>
              <a:t>hóa</a:t>
            </a:r>
            <a:r>
              <a:rPr lang="en-US" sz="2200" kern="0" dirty="0">
                <a:solidFill>
                  <a:srgbClr val="C00000"/>
                </a:solidFill>
                <a:latin typeface="Arial" panose="020B0604020202020204" pitchFamily="34" charset="0"/>
                <a:cs typeface="Arial" panose="020B0604020202020204" pitchFamily="34" charset="0"/>
                <a:sym typeface="Wingdings" pitchFamily="2" charset="2"/>
              </a:rPr>
              <a:t> </a:t>
            </a:r>
            <a:r>
              <a:rPr lang="en-US" sz="2200" b="1" kern="0" dirty="0" err="1">
                <a:solidFill>
                  <a:srgbClr val="006600"/>
                </a:solidFill>
                <a:latin typeface="Arial" panose="020B0604020202020204" pitchFamily="34" charset="0"/>
                <a:cs typeface="Arial" panose="020B0604020202020204" pitchFamily="34" charset="0"/>
                <a:sym typeface="Wingdings" pitchFamily="2" charset="2"/>
              </a:rPr>
              <a:t>giảm</a:t>
            </a:r>
            <a:r>
              <a:rPr lang="en-US" sz="2200" kern="0" dirty="0">
                <a:solidFill>
                  <a:srgbClr val="251694"/>
                </a:solidFill>
                <a:latin typeface="Arial" panose="020B0604020202020204" pitchFamily="34" charset="0"/>
                <a:cs typeface="Arial" panose="020B0604020202020204" pitchFamily="34" charset="0"/>
                <a:sym typeface="Wingdings" pitchFamily="2" charset="2"/>
              </a:rPr>
              <a:t> </a:t>
            </a:r>
            <a:endParaRPr lang="en-US" sz="2200" dirty="0">
              <a:latin typeface="Arial" panose="020B0604020202020204" pitchFamily="34" charset="0"/>
              <a:cs typeface="Arial" panose="020B0604020202020204" pitchFamily="34" charset="0"/>
            </a:endParaRPr>
          </a:p>
        </p:txBody>
      </p:sp>
      <p:cxnSp>
        <p:nvCxnSpPr>
          <p:cNvPr id="4" name="Straight Arrow Connector 3">
            <a:extLst>
              <a:ext uri="{FF2B5EF4-FFF2-40B4-BE49-F238E27FC236}">
                <a16:creationId xmlns="" xmlns:a16="http://schemas.microsoft.com/office/drawing/2014/main" id="{25D17CAF-BE5B-4899-8365-4218C6DDC192}"/>
              </a:ext>
            </a:extLst>
          </p:cNvPr>
          <p:cNvCxnSpPr>
            <a:cxnSpLocks/>
            <a:stCxn id="2" idx="2"/>
          </p:cNvCxnSpPr>
          <p:nvPr/>
        </p:nvCxnSpPr>
        <p:spPr>
          <a:xfrm>
            <a:off x="3374144" y="4102102"/>
            <a:ext cx="0" cy="772081"/>
          </a:xfrm>
          <a:prstGeom prst="straightConnector1">
            <a:avLst/>
          </a:prstGeom>
          <a:ln>
            <a:solidFill>
              <a:srgbClr val="660033"/>
            </a:solidFill>
            <a:tailEnd type="triangle"/>
          </a:ln>
        </p:spPr>
        <p:style>
          <a:lnRef idx="1">
            <a:schemeClr val="dk1"/>
          </a:lnRef>
          <a:fillRef idx="0">
            <a:schemeClr val="dk1"/>
          </a:fillRef>
          <a:effectRef idx="0">
            <a:schemeClr val="dk1"/>
          </a:effectRef>
          <a:fontRef idx="minor">
            <a:schemeClr val="tx1"/>
          </a:fontRef>
        </p:style>
      </p:cxnSp>
      <p:sp>
        <p:nvSpPr>
          <p:cNvPr id="10" name="Cloud Callout 4">
            <a:extLst>
              <a:ext uri="{FF2B5EF4-FFF2-40B4-BE49-F238E27FC236}">
                <a16:creationId xmlns="" xmlns:a16="http://schemas.microsoft.com/office/drawing/2014/main" id="{7B4162A0-A790-4B94-B3B8-1311D9C0F076}"/>
              </a:ext>
            </a:extLst>
          </p:cNvPr>
          <p:cNvSpPr/>
          <p:nvPr/>
        </p:nvSpPr>
        <p:spPr>
          <a:xfrm>
            <a:off x="6150168" y="2839809"/>
            <a:ext cx="1434904" cy="83099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C3300"/>
                </a:solidFill>
              </a:rPr>
              <a:t>Ví</a:t>
            </a:r>
            <a:r>
              <a:rPr lang="en-US" sz="2400" b="1" dirty="0">
                <a:solidFill>
                  <a:srgbClr val="CC3300"/>
                </a:solidFill>
              </a:rPr>
              <a:t> </a:t>
            </a:r>
            <a:r>
              <a:rPr lang="en-US" sz="2400" b="1" dirty="0" err="1">
                <a:solidFill>
                  <a:srgbClr val="CC3300"/>
                </a:solidFill>
              </a:rPr>
              <a:t>dụ</a:t>
            </a:r>
            <a:endParaRPr lang="en-US" sz="2400" b="1" dirty="0">
              <a:solidFill>
                <a:srgbClr val="CC3300"/>
              </a:solidFill>
            </a:endParaRPr>
          </a:p>
        </p:txBody>
      </p:sp>
      <p:graphicFrame>
        <p:nvGraphicFramePr>
          <p:cNvPr id="11" name="Table 10">
            <a:extLst>
              <a:ext uri="{FF2B5EF4-FFF2-40B4-BE49-F238E27FC236}">
                <a16:creationId xmlns="" xmlns:a16="http://schemas.microsoft.com/office/drawing/2014/main" id="{987B306C-6E3C-4461-83A7-49DDE23354F0}"/>
              </a:ext>
            </a:extLst>
          </p:cNvPr>
          <p:cNvGraphicFramePr>
            <a:graphicFrameLocks noGrp="1"/>
          </p:cNvGraphicFramePr>
          <p:nvPr>
            <p:extLst>
              <p:ext uri="{D42A27DB-BD31-4B8C-83A1-F6EECF244321}">
                <p14:modId xmlns:p14="http://schemas.microsoft.com/office/powerpoint/2010/main" val="1167954293"/>
              </p:ext>
            </p:extLst>
          </p:nvPr>
        </p:nvGraphicFramePr>
        <p:xfrm>
          <a:off x="6597906" y="3840690"/>
          <a:ext cx="5114926" cy="3017310"/>
        </p:xfrm>
        <a:graphic>
          <a:graphicData uri="http://schemas.openxmlformats.org/drawingml/2006/table">
            <a:tbl>
              <a:tblPr firstRow="1" firstCol="1" bandRow="1"/>
              <a:tblGrid>
                <a:gridCol w="1458708">
                  <a:extLst>
                    <a:ext uri="{9D8B030D-6E8A-4147-A177-3AD203B41FA5}">
                      <a16:colId xmlns="" xmlns:a16="http://schemas.microsoft.com/office/drawing/2014/main" val="20000"/>
                    </a:ext>
                  </a:extLst>
                </a:gridCol>
                <a:gridCol w="2256043">
                  <a:extLst>
                    <a:ext uri="{9D8B030D-6E8A-4147-A177-3AD203B41FA5}">
                      <a16:colId xmlns="" xmlns:a16="http://schemas.microsoft.com/office/drawing/2014/main" val="20001"/>
                    </a:ext>
                  </a:extLst>
                </a:gridCol>
                <a:gridCol w="1400175">
                  <a:extLst>
                    <a:ext uri="{9D8B030D-6E8A-4147-A177-3AD203B41FA5}">
                      <a16:colId xmlns="" xmlns:a16="http://schemas.microsoft.com/office/drawing/2014/main" val="20002"/>
                    </a:ext>
                  </a:extLst>
                </a:gridCol>
              </a:tblGrid>
              <a:tr h="445289">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sản</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xuất</a:t>
                      </a:r>
                      <a:endParaRPr kumimoji="0" lang="en-US" sz="2000" b="0" i="0" u="none" strike="noStrike" cap="none" normalizeH="0" baseline="0" dirty="0">
                        <a:ln>
                          <a:noFill/>
                        </a:ln>
                        <a:solidFill>
                          <a:schemeClr val="tx1"/>
                        </a:solidFill>
                        <a:effectLst/>
                        <a:latin typeface="Abel"/>
                        <a:cs typeface="Arial" panose="020B0604020202020204" pitchFamily="34" charset="0"/>
                      </a:endParaRP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Thời</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gian</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sản</a:t>
                      </a:r>
                      <a:r>
                        <a:rPr kumimoji="0" lang="en-US" sz="2000" b="0" i="0" u="none" strike="noStrike" cap="none" normalizeH="0" baseline="0" dirty="0">
                          <a:ln>
                            <a:noFill/>
                          </a:ln>
                          <a:solidFill>
                            <a:schemeClr val="tx1"/>
                          </a:solidFill>
                          <a:effectLst/>
                          <a:latin typeface="Abel"/>
                          <a:cs typeface="Arial" panose="020B0604020202020204" pitchFamily="34" charset="0"/>
                        </a:rPr>
                        <a:t> </a:t>
                      </a:r>
                      <a:r>
                        <a:rPr kumimoji="0" lang="en-US" sz="2000" b="0" i="0" u="none" strike="noStrike" cap="none" normalizeH="0" baseline="0" dirty="0" err="1">
                          <a:ln>
                            <a:noFill/>
                          </a:ln>
                          <a:solidFill>
                            <a:schemeClr val="tx1"/>
                          </a:solidFill>
                          <a:effectLst/>
                          <a:latin typeface="Abel"/>
                          <a:cs typeface="Arial" panose="020B0604020202020204" pitchFamily="34" charset="0"/>
                        </a:rPr>
                        <a:t>xuất</a:t>
                      </a:r>
                      <a:r>
                        <a:rPr kumimoji="0" lang="en-US" sz="2000" b="0" i="0" u="none" strike="noStrike" cap="none" normalizeH="0" baseline="0" dirty="0">
                          <a:ln>
                            <a:noFill/>
                          </a:ln>
                          <a:solidFill>
                            <a:schemeClr val="tx1"/>
                          </a:solidFill>
                          <a:effectLst/>
                          <a:latin typeface="Abel"/>
                          <a:cs typeface="Arial" panose="020B0604020202020204" pitchFamily="34" charset="0"/>
                        </a:rPr>
                        <a:t> ra </a:t>
                      </a:r>
                      <a:r>
                        <a:rPr kumimoji="0" lang="vi-VN" sz="2000" b="0" i="0" u="none" strike="noStrike" cap="none" normalizeH="0" baseline="0" dirty="0">
                          <a:ln>
                            <a:noFill/>
                          </a:ln>
                          <a:solidFill>
                            <a:schemeClr val="tx1"/>
                          </a:solidFill>
                          <a:effectLst/>
                          <a:latin typeface="Abel"/>
                          <a:cs typeface="Arial" panose="020B0604020202020204" pitchFamily="34" charset="0"/>
                        </a:rPr>
                        <a:t>1 đơn vị túi</a:t>
                      </a:r>
                      <a:endParaRPr kumimoji="0" lang="en-US" sz="2000" b="0" i="0" u="none" strike="noStrike" cap="none" normalizeH="0" baseline="0" dirty="0">
                        <a:ln>
                          <a:noFill/>
                        </a:ln>
                        <a:solidFill>
                          <a:schemeClr val="tx1"/>
                        </a:solidFill>
                        <a:effectLst/>
                        <a:latin typeface="Abel"/>
                        <a:cs typeface="Arial" panose="020B0604020202020204" pitchFamily="34" charset="0"/>
                      </a:endParaRP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vi-VN" sz="2000" b="0" dirty="0">
                          <a:solidFill>
                            <a:schemeClr val="tx1"/>
                          </a:solidFill>
                          <a:effectLst/>
                          <a:latin typeface="Abel"/>
                          <a:ea typeface="Calibri" panose="020F0502020204030204" pitchFamily="34" charset="0"/>
                          <a:cs typeface="Times New Roman" panose="02020603050405020304" pitchFamily="18" charset="0"/>
                        </a:rPr>
                        <a:t>Đơn vị </a:t>
                      </a:r>
                    </a:p>
                    <a:p>
                      <a:pPr algn="ctr">
                        <a:lnSpc>
                          <a:spcPct val="115000"/>
                        </a:lnSpc>
                        <a:spcAft>
                          <a:spcPts val="0"/>
                        </a:spcAft>
                      </a:pPr>
                      <a:r>
                        <a:rPr lang="nl-NL" sz="2000" b="1" dirty="0">
                          <a:solidFill>
                            <a:schemeClr val="tx1"/>
                          </a:solidFill>
                          <a:effectLst/>
                          <a:latin typeface="Abel"/>
                          <a:ea typeface="Calibri" panose="020F0502020204030204" pitchFamily="34" charset="0"/>
                          <a:cs typeface="Times New Roman" panose="02020603050405020304" pitchFamily="18" charset="0"/>
                        </a:rPr>
                        <a:t> </a:t>
                      </a:r>
                      <a:r>
                        <a:rPr lang="nl-NL" sz="2000" b="0" dirty="0">
                          <a:solidFill>
                            <a:schemeClr val="tx1"/>
                          </a:solidFill>
                          <a:effectLst/>
                          <a:latin typeface="Abel"/>
                          <a:ea typeface="Calibri" panose="020F0502020204030204" pitchFamily="34" charset="0"/>
                          <a:cs typeface="Times New Roman" panose="02020603050405020304" pitchFamily="18" charset="0"/>
                        </a:rPr>
                        <a:t>Sản</a:t>
                      </a:r>
                      <a:r>
                        <a:rPr lang="nl-NL" sz="2000" b="0" baseline="0" dirty="0">
                          <a:solidFill>
                            <a:schemeClr val="tx1"/>
                          </a:solidFill>
                          <a:effectLst/>
                          <a:latin typeface="Abel"/>
                          <a:ea typeface="Calibri" panose="020F0502020204030204" pitchFamily="34" charset="0"/>
                          <a:cs typeface="Times New Roman" panose="02020603050405020304" pitchFamily="18" charset="0"/>
                        </a:rPr>
                        <a:t> phẩm</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395627">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A</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3h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100</a:t>
                      </a:r>
                      <a:r>
                        <a:rPr lang="vi-VN" sz="2000" b="0" dirty="0">
                          <a:solidFill>
                            <a:schemeClr val="tx1"/>
                          </a:solidFill>
                          <a:effectLst/>
                          <a:latin typeface="Abel"/>
                          <a:ea typeface="Calibri" panose="020F0502020204030204" pitchFamily="34" charset="0"/>
                          <a:cs typeface="Times New Roman" panose="02020603050405020304" pitchFamily="18" charset="0"/>
                        </a:rPr>
                        <a:t> đv</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95627">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B</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5h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600</a:t>
                      </a:r>
                      <a:r>
                        <a:rPr lang="vi-VN" sz="2000" b="0" dirty="0">
                          <a:solidFill>
                            <a:schemeClr val="tx1"/>
                          </a:solidFill>
                          <a:effectLst/>
                          <a:latin typeface="Abel"/>
                          <a:ea typeface="Calibri" panose="020F0502020204030204" pitchFamily="34" charset="0"/>
                          <a:cs typeface="Times New Roman" panose="02020603050405020304" pitchFamily="18" charset="0"/>
                        </a:rPr>
                        <a:t> đv</a:t>
                      </a:r>
                      <a:r>
                        <a:rPr lang="nl-NL" sz="2000" b="0" dirty="0">
                          <a:solidFill>
                            <a:schemeClr val="tx1"/>
                          </a:solidFill>
                          <a:effectLst/>
                          <a:latin typeface="Abel"/>
                          <a:ea typeface="Calibri" panose="020F0502020204030204" pitchFamily="34" charset="0"/>
                          <a:cs typeface="Times New Roman" panose="02020603050405020304" pitchFamily="18" charset="0"/>
                        </a:rPr>
                        <a:t> </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95627">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C</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6h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200</a:t>
                      </a:r>
                      <a:r>
                        <a:rPr lang="vi-VN" sz="2000" b="0" dirty="0">
                          <a:solidFill>
                            <a:schemeClr val="tx1"/>
                          </a:solidFill>
                          <a:effectLst/>
                          <a:latin typeface="Abel"/>
                          <a:ea typeface="Calibri" panose="020F0502020204030204" pitchFamily="34" charset="0"/>
                          <a:cs typeface="Times New Roman" panose="02020603050405020304" pitchFamily="18" charset="0"/>
                        </a:rPr>
                        <a:t> đv</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457032">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bel"/>
                          <a:cs typeface="Arial" panose="020B0604020202020204" pitchFamily="34" charset="0"/>
                        </a:rPr>
                        <a:t>Người</a:t>
                      </a:r>
                      <a:r>
                        <a:rPr kumimoji="0" lang="en-US" sz="2000" b="0" i="0" u="none" strike="noStrike" cap="none" normalizeH="0" baseline="0" dirty="0">
                          <a:ln>
                            <a:noFill/>
                          </a:ln>
                          <a:solidFill>
                            <a:schemeClr val="tx1"/>
                          </a:solidFill>
                          <a:effectLst/>
                          <a:latin typeface="Abel"/>
                          <a:cs typeface="Arial" panose="020B0604020202020204" pitchFamily="34" charset="0"/>
                        </a:rPr>
                        <a:t> D</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2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Abel"/>
                          <a:cs typeface="Arial" panose="020B0604020202020204" pitchFamily="34" charset="0"/>
                        </a:rPr>
                        <a:t>7h</a:t>
                      </a:r>
                    </a:p>
                  </a:txBody>
                  <a:tcPr marT="45699" marB="45699"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15000"/>
                        </a:lnSpc>
                        <a:spcAft>
                          <a:spcPts val="0"/>
                        </a:spcAft>
                      </a:pPr>
                      <a:r>
                        <a:rPr lang="nl-NL" sz="2000" b="0" dirty="0">
                          <a:solidFill>
                            <a:schemeClr val="tx1"/>
                          </a:solidFill>
                          <a:effectLst/>
                          <a:latin typeface="Abel"/>
                          <a:ea typeface="Calibri" panose="020F0502020204030204" pitchFamily="34" charset="0"/>
                          <a:cs typeface="Times New Roman" panose="02020603050405020304" pitchFamily="18" charset="0"/>
                        </a:rPr>
                        <a:t>100</a:t>
                      </a:r>
                      <a:r>
                        <a:rPr lang="vi-VN" sz="2000" b="0" dirty="0">
                          <a:solidFill>
                            <a:schemeClr val="tx1"/>
                          </a:solidFill>
                          <a:effectLst/>
                          <a:latin typeface="Abel"/>
                          <a:ea typeface="Calibri" panose="020F0502020204030204" pitchFamily="34" charset="0"/>
                          <a:cs typeface="Times New Roman" panose="02020603050405020304" pitchFamily="18" charset="0"/>
                        </a:rPr>
                        <a:t> đv</a:t>
                      </a:r>
                      <a:endParaRPr lang="en-US" sz="2000" b="0" dirty="0">
                        <a:solidFill>
                          <a:schemeClr val="tx1"/>
                        </a:solidFill>
                        <a:effectLst/>
                        <a:latin typeface="Abel"/>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bl>
          </a:graphicData>
        </a:graphic>
      </p:graphicFrame>
      <p:pic>
        <p:nvPicPr>
          <p:cNvPr id="12" name="Picture 2" descr="Messenger Bag PNG Images | Vector and PSD Files | Free Download on Pngtree">
            <a:extLst>
              <a:ext uri="{FF2B5EF4-FFF2-40B4-BE49-F238E27FC236}">
                <a16:creationId xmlns="" xmlns:a16="http://schemas.microsoft.com/office/drawing/2014/main" id="{628D8EEC-1B2B-4AF7-B71F-6D5B5D53B81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806944" y="2775944"/>
            <a:ext cx="1455447" cy="99032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118743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1443"/>
                                        </p:tgtEl>
                                        <p:attrNameLst>
                                          <p:attrName>style.visibility</p:attrName>
                                        </p:attrNameLst>
                                      </p:cBhvr>
                                      <p:to>
                                        <p:strVal val="visible"/>
                                      </p:to>
                                    </p:set>
                                    <p:anim calcmode="lin" valueType="num">
                                      <p:cBhvr>
                                        <p:cTn id="7" dur="1000" fill="hold"/>
                                        <p:tgtEl>
                                          <p:spTgt spid="61443"/>
                                        </p:tgtEl>
                                        <p:attrNameLst>
                                          <p:attrName>ppt_w</p:attrName>
                                        </p:attrNameLst>
                                      </p:cBhvr>
                                      <p:tavLst>
                                        <p:tav tm="0">
                                          <p:val>
                                            <p:fltVal val="0"/>
                                          </p:val>
                                        </p:tav>
                                        <p:tav tm="100000">
                                          <p:val>
                                            <p:strVal val="#ppt_w"/>
                                          </p:val>
                                        </p:tav>
                                      </p:tavLst>
                                    </p:anim>
                                    <p:anim calcmode="lin" valueType="num">
                                      <p:cBhvr>
                                        <p:cTn id="8" dur="1000" fill="hold"/>
                                        <p:tgtEl>
                                          <p:spTgt spid="61443"/>
                                        </p:tgtEl>
                                        <p:attrNameLst>
                                          <p:attrName>ppt_h</p:attrName>
                                        </p:attrNameLst>
                                      </p:cBhvr>
                                      <p:tavLst>
                                        <p:tav tm="0">
                                          <p:val>
                                            <p:fltVal val="0"/>
                                          </p:val>
                                        </p:tav>
                                        <p:tav tm="100000">
                                          <p:val>
                                            <p:strVal val="#ppt_h"/>
                                          </p:val>
                                        </p:tav>
                                      </p:tavLst>
                                    </p:anim>
                                    <p:anim calcmode="lin" valueType="num">
                                      <p:cBhvr>
                                        <p:cTn id="9" dur="1000" fill="hold"/>
                                        <p:tgtEl>
                                          <p:spTgt spid="61443"/>
                                        </p:tgtEl>
                                        <p:attrNameLst>
                                          <p:attrName>style.rotation</p:attrName>
                                        </p:attrNameLst>
                                      </p:cBhvr>
                                      <p:tavLst>
                                        <p:tav tm="0">
                                          <p:val>
                                            <p:fltVal val="90"/>
                                          </p:val>
                                        </p:tav>
                                        <p:tav tm="100000">
                                          <p:val>
                                            <p:fltVal val="0"/>
                                          </p:val>
                                        </p:tav>
                                      </p:tavLst>
                                    </p:anim>
                                    <p:animEffect transition="in" filter="fade">
                                      <p:cBhvr>
                                        <p:cTn id="10" dur="1000"/>
                                        <p:tgtEl>
                                          <p:spTgt spid="6144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61444"/>
                                        </p:tgtEl>
                                        <p:attrNameLst>
                                          <p:attrName>style.visibility</p:attrName>
                                        </p:attrNameLst>
                                      </p:cBhvr>
                                      <p:to>
                                        <p:strVal val="visible"/>
                                      </p:to>
                                    </p:set>
                                    <p:animEffect transition="in" filter="wipe(down)">
                                      <p:cBhvr>
                                        <p:cTn id="15" dur="500"/>
                                        <p:tgtEl>
                                          <p:spTgt spid="61444"/>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grpId="0" nodeType="clickEffect">
                                  <p:stCondLst>
                                    <p:cond delay="0"/>
                                  </p:stCondLst>
                                  <p:childTnLst>
                                    <p:set>
                                      <p:cBhvr>
                                        <p:cTn id="19" dur="1" fill="hold">
                                          <p:stCondLst>
                                            <p:cond delay="0"/>
                                          </p:stCondLst>
                                        </p:cTn>
                                        <p:tgtEl>
                                          <p:spTgt spid="61442"/>
                                        </p:tgtEl>
                                        <p:attrNameLst>
                                          <p:attrName>style.visibility</p:attrName>
                                        </p:attrNameLst>
                                      </p:cBhvr>
                                      <p:to>
                                        <p:strVal val="visible"/>
                                      </p:to>
                                    </p:set>
                                    <p:animEffect transition="in" filter="barn(inVertical)">
                                      <p:cBhvr>
                                        <p:cTn id="20" dur="500"/>
                                        <p:tgtEl>
                                          <p:spTgt spid="61442"/>
                                        </p:tgtEl>
                                      </p:cBhvr>
                                    </p:animEffect>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500" fill="hold"/>
                                        <p:tgtEl>
                                          <p:spTgt spid="2"/>
                                        </p:tgtEl>
                                        <p:attrNameLst>
                                          <p:attrName>ppt_x</p:attrName>
                                        </p:attrNameLst>
                                      </p:cBhvr>
                                      <p:tavLst>
                                        <p:tav tm="0">
                                          <p:val>
                                            <p:strVal val="#ppt_x"/>
                                          </p:val>
                                        </p:tav>
                                        <p:tav tm="100000">
                                          <p:val>
                                            <p:strVal val="#ppt_x"/>
                                          </p:val>
                                        </p:tav>
                                      </p:tavLst>
                                    </p:anim>
                                    <p:anim calcmode="lin" valueType="num">
                                      <p:cBhvr additive="base">
                                        <p:cTn id="26"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1" fill="hold" nodeType="click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500" fill="hold"/>
                                        <p:tgtEl>
                                          <p:spTgt spid="4"/>
                                        </p:tgtEl>
                                        <p:attrNameLst>
                                          <p:attrName>ppt_x</p:attrName>
                                        </p:attrNameLst>
                                      </p:cBhvr>
                                      <p:tavLst>
                                        <p:tav tm="0">
                                          <p:val>
                                            <p:strVal val="#ppt_x"/>
                                          </p:val>
                                        </p:tav>
                                        <p:tav tm="100000">
                                          <p:val>
                                            <p:strVal val="#ppt_x"/>
                                          </p:val>
                                        </p:tav>
                                      </p:tavLst>
                                    </p:anim>
                                    <p:anim calcmode="lin" valueType="num">
                                      <p:cBhvr additive="base">
                                        <p:cTn id="32"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1000"/>
                                        <p:tgtEl>
                                          <p:spTgt spid="16"/>
                                        </p:tgtEl>
                                      </p:cBhvr>
                                    </p:animEffect>
                                    <p:anim calcmode="lin" valueType="num">
                                      <p:cBhvr>
                                        <p:cTn id="38" dur="1000" fill="hold"/>
                                        <p:tgtEl>
                                          <p:spTgt spid="16"/>
                                        </p:tgtEl>
                                        <p:attrNameLst>
                                          <p:attrName>ppt_x</p:attrName>
                                        </p:attrNameLst>
                                      </p:cBhvr>
                                      <p:tavLst>
                                        <p:tav tm="0">
                                          <p:val>
                                            <p:strVal val="#ppt_x"/>
                                          </p:val>
                                        </p:tav>
                                        <p:tav tm="100000">
                                          <p:val>
                                            <p:strVal val="#ppt_x"/>
                                          </p:val>
                                        </p:tav>
                                      </p:tavLst>
                                    </p:anim>
                                    <p:anim calcmode="lin" valueType="num">
                                      <p:cBhvr>
                                        <p:cTn id="39"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6" presetClass="entr" presetSubtype="16" fill="hold" grpId="0" nodeType="click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circle(in)">
                                      <p:cBhvr>
                                        <p:cTn id="44" dur="2000"/>
                                        <p:tgtEl>
                                          <p:spTgt spid="10"/>
                                        </p:tgtEl>
                                      </p:cBhvr>
                                    </p:animEffect>
                                  </p:childTnLst>
                                </p:cTn>
                              </p:par>
                            </p:childTnLst>
                          </p:cTn>
                        </p:par>
                      </p:childTnLst>
                    </p:cTn>
                  </p:par>
                  <p:par>
                    <p:cTn id="45" fill="hold">
                      <p:stCondLst>
                        <p:cond delay="indefinite"/>
                      </p:stCondLst>
                      <p:childTnLst>
                        <p:par>
                          <p:cTn id="46" fill="hold">
                            <p:stCondLst>
                              <p:cond delay="0"/>
                            </p:stCondLst>
                            <p:childTnLst>
                              <p:par>
                                <p:cTn id="47" presetID="6" presetClass="entr" presetSubtype="16" fill="hold" nodeType="click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circle(in)">
                                      <p:cBhvr>
                                        <p:cTn id="49" dur="2000"/>
                                        <p:tgtEl>
                                          <p:spTgt spid="11"/>
                                        </p:tgtEl>
                                      </p:cBhvr>
                                    </p:animEffect>
                                  </p:childTnLst>
                                </p:cTn>
                              </p:par>
                              <p:par>
                                <p:cTn id="50" presetID="6" presetClass="entr" presetSubtype="16"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circle(in)">
                                      <p:cBhvr>
                                        <p:cTn id="52" dur="2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2" grpId="0" animBg="1"/>
      <p:bldP spid="61443" grpId="0"/>
      <p:bldP spid="61444" grpId="0"/>
      <p:bldP spid="2" grpId="0" animBg="1"/>
      <p:bldP spid="16" grpId="0" animBg="1"/>
      <p:bldP spid="10"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514" name="그룹 17"/>
          <p:cNvGrpSpPr>
            <a:grpSpLocks/>
          </p:cNvGrpSpPr>
          <p:nvPr/>
        </p:nvGrpSpPr>
        <p:grpSpPr bwMode="auto">
          <a:xfrm>
            <a:off x="4724401" y="1447801"/>
            <a:ext cx="2595563" cy="3681413"/>
            <a:chOff x="4391588" y="1699505"/>
            <a:chExt cx="3461258" cy="4909284"/>
          </a:xfrm>
        </p:grpSpPr>
        <p:sp>
          <p:nvSpPr>
            <p:cNvPr id="7" name="Trapezoid 22"/>
            <p:cNvSpPr/>
            <p:nvPr/>
          </p:nvSpPr>
          <p:spPr>
            <a:xfrm>
              <a:off x="4391588" y="4974478"/>
              <a:ext cx="2155083" cy="1634311"/>
            </a:xfrm>
            <a:custGeom>
              <a:avLst/>
              <a:gdLst/>
              <a:ahLst/>
              <a:cxnLst/>
              <a:rect l="l" t="t" r="r" b="b"/>
              <a:pathLst>
                <a:path w="2156118" h="1634641">
                  <a:moveTo>
                    <a:pt x="558525" y="0"/>
                  </a:moveTo>
                  <a:cubicBezTo>
                    <a:pt x="815259" y="90400"/>
                    <a:pt x="1107060" y="140890"/>
                    <a:pt x="1416381" y="140890"/>
                  </a:cubicBezTo>
                  <a:lnTo>
                    <a:pt x="1507965" y="136242"/>
                  </a:lnTo>
                  <a:cubicBezTo>
                    <a:pt x="1571260" y="753781"/>
                    <a:pt x="1813208" y="1287759"/>
                    <a:pt x="2156118" y="1627939"/>
                  </a:cubicBezTo>
                  <a:lnTo>
                    <a:pt x="742586" y="1634641"/>
                  </a:lnTo>
                  <a:lnTo>
                    <a:pt x="783473" y="1482794"/>
                  </a:lnTo>
                  <a:cubicBezTo>
                    <a:pt x="735436" y="1526015"/>
                    <a:pt x="755164" y="1524973"/>
                    <a:pt x="696702" y="1536226"/>
                  </a:cubicBezTo>
                  <a:lnTo>
                    <a:pt x="360265" y="1531873"/>
                  </a:lnTo>
                  <a:cubicBezTo>
                    <a:pt x="91900" y="1475400"/>
                    <a:pt x="78958" y="1364828"/>
                    <a:pt x="859" y="1187861"/>
                  </a:cubicBezTo>
                  <a:cubicBezTo>
                    <a:pt x="-5078" y="1012055"/>
                    <a:pt x="20262" y="959203"/>
                    <a:pt x="61239" y="837496"/>
                  </a:cubicBezTo>
                  <a:lnTo>
                    <a:pt x="182001" y="766286"/>
                  </a:lnTo>
                  <a:cubicBezTo>
                    <a:pt x="259540" y="604620"/>
                    <a:pt x="389206" y="374100"/>
                    <a:pt x="466746" y="340305"/>
                  </a:cubicBezTo>
                  <a:cubicBezTo>
                    <a:pt x="464918" y="303795"/>
                    <a:pt x="439632" y="264826"/>
                    <a:pt x="461262" y="230774"/>
                  </a:cubicBezTo>
                  <a:cubicBezTo>
                    <a:pt x="491633" y="197339"/>
                    <a:pt x="501153" y="210624"/>
                    <a:pt x="526312" y="196860"/>
                  </a:cubicBezTo>
                  <a:lnTo>
                    <a:pt x="515073" y="140661"/>
                  </a:lnTo>
                  <a:cubicBezTo>
                    <a:pt x="552756" y="107515"/>
                    <a:pt x="530493" y="133386"/>
                    <a:pt x="560358" y="87944"/>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6">
                <a:solidFill>
                  <a:prstClr val="white"/>
                </a:solidFill>
              </a:endParaRPr>
            </a:p>
          </p:txBody>
        </p:sp>
        <p:sp>
          <p:nvSpPr>
            <p:cNvPr id="8" name="Trapezoid 22"/>
            <p:cNvSpPr/>
            <p:nvPr/>
          </p:nvSpPr>
          <p:spPr>
            <a:xfrm>
              <a:off x="5538990" y="1699505"/>
              <a:ext cx="1759209" cy="1492474"/>
            </a:xfrm>
            <a:custGeom>
              <a:avLst/>
              <a:gdLst/>
              <a:ahLst/>
              <a:cxnLst/>
              <a:rect l="l" t="t" r="r" b="b"/>
              <a:pathLst>
                <a:path w="1759822" h="1491930">
                  <a:moveTo>
                    <a:pt x="879911" y="0"/>
                  </a:moveTo>
                  <a:lnTo>
                    <a:pt x="1759822" y="483755"/>
                  </a:lnTo>
                  <a:lnTo>
                    <a:pt x="1626857" y="556857"/>
                  </a:lnTo>
                  <a:lnTo>
                    <a:pt x="1626857" y="957160"/>
                  </a:lnTo>
                  <a:cubicBezTo>
                    <a:pt x="1647975" y="967781"/>
                    <a:pt x="1661924" y="989817"/>
                    <a:pt x="1661924" y="1015110"/>
                  </a:cubicBezTo>
                  <a:cubicBezTo>
                    <a:pt x="1661924" y="1040155"/>
                    <a:pt x="1648247" y="1062005"/>
                    <a:pt x="1627427" y="1072676"/>
                  </a:cubicBezTo>
                  <a:lnTo>
                    <a:pt x="1630074" y="1072676"/>
                  </a:lnTo>
                  <a:lnTo>
                    <a:pt x="1674046" y="1491930"/>
                  </a:lnTo>
                  <a:lnTo>
                    <a:pt x="1523254" y="1491930"/>
                  </a:lnTo>
                  <a:lnTo>
                    <a:pt x="1523254" y="1414835"/>
                  </a:lnTo>
                  <a:lnTo>
                    <a:pt x="1559141" y="1072676"/>
                  </a:lnTo>
                  <a:lnTo>
                    <a:pt x="1561788" y="1072676"/>
                  </a:lnTo>
                  <a:cubicBezTo>
                    <a:pt x="1540968" y="1062005"/>
                    <a:pt x="1527290" y="1040155"/>
                    <a:pt x="1527290" y="1015110"/>
                  </a:cubicBezTo>
                  <a:cubicBezTo>
                    <a:pt x="1527290" y="989817"/>
                    <a:pt x="1541240" y="967781"/>
                    <a:pt x="1562357" y="957160"/>
                  </a:cubicBezTo>
                  <a:lnTo>
                    <a:pt x="1562357" y="592318"/>
                  </a:lnTo>
                  <a:lnTo>
                    <a:pt x="1406686" y="756650"/>
                  </a:lnTo>
                  <a:lnTo>
                    <a:pt x="1406686" y="1027701"/>
                  </a:lnTo>
                  <a:cubicBezTo>
                    <a:pt x="1237521" y="1136357"/>
                    <a:pt x="1035980" y="1197630"/>
                    <a:pt x="820128" y="1197630"/>
                  </a:cubicBezTo>
                  <a:cubicBezTo>
                    <a:pt x="654913" y="1197630"/>
                    <a:pt x="498082" y="1161733"/>
                    <a:pt x="357461" y="1096324"/>
                  </a:cubicBezTo>
                  <a:cubicBezTo>
                    <a:pt x="358384" y="1092118"/>
                    <a:pt x="359913" y="1088133"/>
                    <a:pt x="361487" y="1084162"/>
                  </a:cubicBezTo>
                  <a:cubicBezTo>
                    <a:pt x="358803" y="1082831"/>
                    <a:pt x="355968" y="1082107"/>
                    <a:pt x="353136" y="1081396"/>
                  </a:cubicBezTo>
                  <a:lnTo>
                    <a:pt x="353136" y="756650"/>
                  </a:lnTo>
                  <a:lnTo>
                    <a:pt x="0" y="483755"/>
                  </a:lnTo>
                  <a:close/>
                </a:path>
              </a:pathLst>
            </a:custGeom>
            <a:solidFill>
              <a:srgbClr val="9933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6" dirty="0">
                <a:solidFill>
                  <a:prstClr val="white"/>
                </a:solidFill>
              </a:endParaRPr>
            </a:p>
          </p:txBody>
        </p:sp>
        <p:sp>
          <p:nvSpPr>
            <p:cNvPr id="9" name="Trapezoid 22"/>
            <p:cNvSpPr/>
            <p:nvPr/>
          </p:nvSpPr>
          <p:spPr>
            <a:xfrm>
              <a:off x="5786676" y="2779166"/>
              <a:ext cx="1291356" cy="1263839"/>
            </a:xfrm>
            <a:custGeom>
              <a:avLst/>
              <a:gdLst/>
              <a:ahLst/>
              <a:cxnLst/>
              <a:rect l="l" t="t" r="r" b="b"/>
              <a:pathLst>
                <a:path w="1291337" h="1262595">
                  <a:moveTo>
                    <a:pt x="1291337" y="387134"/>
                  </a:moveTo>
                  <a:lnTo>
                    <a:pt x="1291337" y="464229"/>
                  </a:lnTo>
                  <a:lnTo>
                    <a:pt x="1283251" y="464229"/>
                  </a:lnTo>
                  <a:close/>
                  <a:moveTo>
                    <a:pt x="1174769" y="0"/>
                  </a:moveTo>
                  <a:lnTo>
                    <a:pt x="1174769" y="18541"/>
                  </a:lnTo>
                  <a:lnTo>
                    <a:pt x="1163647" y="22750"/>
                  </a:lnTo>
                  <a:cubicBezTo>
                    <a:pt x="1220924" y="128978"/>
                    <a:pt x="1233895" y="263109"/>
                    <a:pt x="1204293" y="412060"/>
                  </a:cubicBezTo>
                  <a:cubicBezTo>
                    <a:pt x="1245921" y="411719"/>
                    <a:pt x="1282339" y="391704"/>
                    <a:pt x="1279660" y="482348"/>
                  </a:cubicBezTo>
                  <a:cubicBezTo>
                    <a:pt x="1271045" y="607334"/>
                    <a:pt x="1199876" y="781499"/>
                    <a:pt x="1157378" y="776155"/>
                  </a:cubicBezTo>
                  <a:cubicBezTo>
                    <a:pt x="1130754" y="771015"/>
                    <a:pt x="1114555" y="746201"/>
                    <a:pt x="1093142" y="731225"/>
                  </a:cubicBezTo>
                  <a:cubicBezTo>
                    <a:pt x="1057920" y="826172"/>
                    <a:pt x="1048762" y="930956"/>
                    <a:pt x="987476" y="1016066"/>
                  </a:cubicBezTo>
                  <a:lnTo>
                    <a:pt x="1080043" y="1097389"/>
                  </a:lnTo>
                  <a:cubicBezTo>
                    <a:pt x="1114436" y="1141334"/>
                    <a:pt x="1162490" y="1210866"/>
                    <a:pt x="1225666" y="1262595"/>
                  </a:cubicBezTo>
                  <a:cubicBezTo>
                    <a:pt x="974323" y="1220492"/>
                    <a:pt x="716748" y="1143359"/>
                    <a:pt x="462129" y="1031358"/>
                  </a:cubicBezTo>
                  <a:cubicBezTo>
                    <a:pt x="354612" y="984063"/>
                    <a:pt x="251323" y="932179"/>
                    <a:pt x="153638" y="874571"/>
                  </a:cubicBezTo>
                  <a:cubicBezTo>
                    <a:pt x="133161" y="823672"/>
                    <a:pt x="122381" y="764476"/>
                    <a:pt x="119504" y="688499"/>
                  </a:cubicBezTo>
                  <a:cubicBezTo>
                    <a:pt x="86110" y="702998"/>
                    <a:pt x="63141" y="722415"/>
                    <a:pt x="34959" y="621336"/>
                  </a:cubicBezTo>
                  <a:cubicBezTo>
                    <a:pt x="25584" y="567185"/>
                    <a:pt x="-54165" y="281884"/>
                    <a:pt x="64172" y="333473"/>
                  </a:cubicBezTo>
                  <a:cubicBezTo>
                    <a:pt x="80394" y="252314"/>
                    <a:pt x="91942" y="157335"/>
                    <a:pt x="125544" y="68623"/>
                  </a:cubicBezTo>
                  <a:cubicBezTo>
                    <a:pt x="266165" y="134032"/>
                    <a:pt x="422996" y="169929"/>
                    <a:pt x="588211" y="169929"/>
                  </a:cubicBezTo>
                  <a:cubicBezTo>
                    <a:pt x="804063" y="169929"/>
                    <a:pt x="1005604" y="108656"/>
                    <a:pt x="117476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6">
                <a:solidFill>
                  <a:prstClr val="white"/>
                </a:solidFill>
              </a:endParaRPr>
            </a:p>
          </p:txBody>
        </p:sp>
        <p:sp>
          <p:nvSpPr>
            <p:cNvPr id="10" name="Trapezoid 22"/>
            <p:cNvSpPr/>
            <p:nvPr/>
          </p:nvSpPr>
          <p:spPr>
            <a:xfrm>
              <a:off x="4971640" y="3697937"/>
              <a:ext cx="2580596" cy="1373923"/>
            </a:xfrm>
            <a:custGeom>
              <a:avLst/>
              <a:gdLst/>
              <a:ahLst/>
              <a:cxnLst/>
              <a:rect l="l" t="t" r="r" b="b"/>
              <a:pathLst>
                <a:path w="2580757" h="1374688">
                  <a:moveTo>
                    <a:pt x="964280" y="0"/>
                  </a:moveTo>
                  <a:cubicBezTo>
                    <a:pt x="1061964" y="57608"/>
                    <a:pt x="1165254" y="109492"/>
                    <a:pt x="1272771" y="156787"/>
                  </a:cubicBezTo>
                  <a:cubicBezTo>
                    <a:pt x="1527390" y="268789"/>
                    <a:pt x="1784965" y="345921"/>
                    <a:pt x="2036307" y="388024"/>
                  </a:cubicBezTo>
                  <a:cubicBezTo>
                    <a:pt x="2071170" y="421655"/>
                    <a:pt x="2112399" y="447822"/>
                    <a:pt x="2158337" y="459740"/>
                  </a:cubicBezTo>
                  <a:cubicBezTo>
                    <a:pt x="2299568" y="498279"/>
                    <a:pt x="2455123" y="549367"/>
                    <a:pt x="2580757" y="609405"/>
                  </a:cubicBezTo>
                  <a:cubicBezTo>
                    <a:pt x="2295218" y="1059447"/>
                    <a:pt x="1631701" y="1374688"/>
                    <a:pt x="858792" y="1374688"/>
                  </a:cubicBezTo>
                  <a:cubicBezTo>
                    <a:pt x="549471" y="1374688"/>
                    <a:pt x="257670" y="1324198"/>
                    <a:pt x="936" y="1233798"/>
                  </a:cubicBezTo>
                  <a:lnTo>
                    <a:pt x="0" y="1188902"/>
                  </a:lnTo>
                  <a:cubicBezTo>
                    <a:pt x="23602" y="1159565"/>
                    <a:pt x="28959" y="1162194"/>
                    <a:pt x="70806" y="1100888"/>
                  </a:cubicBezTo>
                  <a:cubicBezTo>
                    <a:pt x="94879" y="1029148"/>
                    <a:pt x="100707" y="851670"/>
                    <a:pt x="174300" y="779930"/>
                  </a:cubicBezTo>
                  <a:cubicBezTo>
                    <a:pt x="218445" y="717189"/>
                    <a:pt x="304292" y="723303"/>
                    <a:pt x="369289" y="694990"/>
                  </a:cubicBezTo>
                  <a:cubicBezTo>
                    <a:pt x="589400" y="620074"/>
                    <a:pt x="783446" y="599257"/>
                    <a:pt x="1000951" y="509587"/>
                  </a:cubicBezTo>
                  <a:cubicBezTo>
                    <a:pt x="1031594" y="492835"/>
                    <a:pt x="1046599" y="439197"/>
                    <a:pt x="1082454" y="329000"/>
                  </a:cubicBezTo>
                  <a:lnTo>
                    <a:pt x="1075069" y="182531"/>
                  </a:lnTo>
                  <a:cubicBezTo>
                    <a:pt x="1024247" y="121488"/>
                    <a:pt x="986720" y="67500"/>
                    <a:pt x="96428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6">
                <a:solidFill>
                  <a:prstClr val="white"/>
                </a:solidFill>
              </a:endParaRPr>
            </a:p>
          </p:txBody>
        </p:sp>
        <p:sp>
          <p:nvSpPr>
            <p:cNvPr id="11" name="Trapezoid 22"/>
            <p:cNvSpPr/>
            <p:nvPr/>
          </p:nvSpPr>
          <p:spPr>
            <a:xfrm>
              <a:off x="5951801" y="4356319"/>
              <a:ext cx="1901045" cy="2252470"/>
            </a:xfrm>
            <a:custGeom>
              <a:avLst/>
              <a:gdLst/>
              <a:ahLst/>
              <a:cxnLst/>
              <a:rect l="l" t="t" r="r" b="b"/>
              <a:pathLst>
                <a:path w="1900861" h="2252332">
                  <a:moveTo>
                    <a:pt x="1630381" y="0"/>
                  </a:moveTo>
                  <a:cubicBezTo>
                    <a:pt x="1705290" y="35739"/>
                    <a:pt x="1769558" y="74677"/>
                    <a:pt x="1813833" y="116016"/>
                  </a:cubicBezTo>
                  <a:cubicBezTo>
                    <a:pt x="1941182" y="366789"/>
                    <a:pt x="1891300" y="374114"/>
                    <a:pt x="1890938" y="588002"/>
                  </a:cubicBezTo>
                  <a:cubicBezTo>
                    <a:pt x="1844475" y="751802"/>
                    <a:pt x="1881417" y="817240"/>
                    <a:pt x="1842774" y="963827"/>
                  </a:cubicBezTo>
                  <a:cubicBezTo>
                    <a:pt x="1790990" y="1152321"/>
                    <a:pt x="1728781" y="1244911"/>
                    <a:pt x="1679604" y="1347337"/>
                  </a:cubicBezTo>
                  <a:cubicBezTo>
                    <a:pt x="1619658" y="1492268"/>
                    <a:pt x="1640509" y="1521624"/>
                    <a:pt x="1624871" y="1600160"/>
                  </a:cubicBezTo>
                  <a:lnTo>
                    <a:pt x="1567097" y="1638481"/>
                  </a:lnTo>
                  <a:cubicBezTo>
                    <a:pt x="1592202" y="1734503"/>
                    <a:pt x="1580816" y="1732164"/>
                    <a:pt x="1585070" y="1810973"/>
                  </a:cubicBezTo>
                  <a:cubicBezTo>
                    <a:pt x="1547567" y="1894683"/>
                    <a:pt x="1541341" y="1914458"/>
                    <a:pt x="1519477" y="1978496"/>
                  </a:cubicBezTo>
                  <a:lnTo>
                    <a:pt x="1557486" y="2248020"/>
                  </a:lnTo>
                  <a:lnTo>
                    <a:pt x="648153" y="2252332"/>
                  </a:lnTo>
                  <a:cubicBezTo>
                    <a:pt x="305243" y="1912152"/>
                    <a:pt x="63295" y="1378174"/>
                    <a:pt x="0" y="760635"/>
                  </a:cubicBezTo>
                  <a:cubicBezTo>
                    <a:pt x="733507" y="739994"/>
                    <a:pt x="1356200" y="432143"/>
                    <a:pt x="163038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6" dirty="0">
                <a:solidFill>
                  <a:prstClr val="white"/>
                </a:solidFill>
              </a:endParaRPr>
            </a:p>
          </p:txBody>
        </p:sp>
        <p:sp>
          <p:nvSpPr>
            <p:cNvPr id="64532" name="TextBox 11"/>
            <p:cNvSpPr txBox="1">
              <a:spLocks noChangeArrowheads="1"/>
            </p:cNvSpPr>
            <p:nvPr/>
          </p:nvSpPr>
          <p:spPr bwMode="auto">
            <a:xfrm>
              <a:off x="6121294" y="2267849"/>
              <a:ext cx="53262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eaLnBrk="0" fontAlgn="base" hangingPunct="0">
                <a:lnSpc>
                  <a:spcPct val="100000"/>
                </a:lnSpc>
                <a:spcBef>
                  <a:spcPct val="0"/>
                </a:spcBef>
                <a:spcAft>
                  <a:spcPct val="0"/>
                </a:spcAft>
                <a:buNone/>
              </a:pPr>
              <a:r>
                <a:rPr lang="en-US" altLang="ko-KR" sz="1500" b="1">
                  <a:solidFill>
                    <a:srgbClr val="FFFFFF"/>
                  </a:solidFill>
                  <a:latin typeface="Arial" panose="020B0604020202020204" pitchFamily="34" charset="0"/>
                  <a:ea typeface="Gulim" pitchFamily="34" charset="-127"/>
                  <a:cs typeface="Arial" panose="020B0604020202020204" pitchFamily="34" charset="0"/>
                </a:rPr>
                <a:t>01</a:t>
              </a:r>
              <a:endParaRPr lang="ko-KR" altLang="en-US" sz="1500" b="1">
                <a:solidFill>
                  <a:srgbClr val="FFFFFF"/>
                </a:solidFill>
                <a:latin typeface="Arial" panose="020B0604020202020204" pitchFamily="34" charset="0"/>
                <a:ea typeface="Gulim" pitchFamily="34" charset="-127"/>
                <a:cs typeface="Arial" panose="020B0604020202020204" pitchFamily="34" charset="0"/>
              </a:endParaRPr>
            </a:p>
          </p:txBody>
        </p:sp>
        <p:sp>
          <p:nvSpPr>
            <p:cNvPr id="64533" name="TextBox 12"/>
            <p:cNvSpPr txBox="1">
              <a:spLocks noChangeArrowheads="1"/>
            </p:cNvSpPr>
            <p:nvPr/>
          </p:nvSpPr>
          <p:spPr bwMode="auto">
            <a:xfrm>
              <a:off x="6200202" y="3128963"/>
              <a:ext cx="53262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eaLnBrk="0" fontAlgn="base" hangingPunct="0">
                <a:lnSpc>
                  <a:spcPct val="100000"/>
                </a:lnSpc>
                <a:spcBef>
                  <a:spcPct val="0"/>
                </a:spcBef>
                <a:spcAft>
                  <a:spcPct val="0"/>
                </a:spcAft>
                <a:buNone/>
              </a:pPr>
              <a:r>
                <a:rPr lang="en-US" altLang="ko-KR" sz="1500" b="1">
                  <a:solidFill>
                    <a:srgbClr val="FFFFFF"/>
                  </a:solidFill>
                  <a:latin typeface="Arial" panose="020B0604020202020204" pitchFamily="34" charset="0"/>
                  <a:ea typeface="Gulim" pitchFamily="34" charset="-127"/>
                  <a:cs typeface="Arial" panose="020B0604020202020204" pitchFamily="34" charset="0"/>
                </a:rPr>
                <a:t>02</a:t>
              </a:r>
              <a:endParaRPr lang="ko-KR" altLang="en-US" sz="1500" b="1">
                <a:solidFill>
                  <a:srgbClr val="FFFFFF"/>
                </a:solidFill>
                <a:latin typeface="Arial" panose="020B0604020202020204" pitchFamily="34" charset="0"/>
                <a:ea typeface="Gulim" pitchFamily="34" charset="-127"/>
                <a:cs typeface="Arial" panose="020B0604020202020204" pitchFamily="34" charset="0"/>
              </a:endParaRPr>
            </a:p>
          </p:txBody>
        </p:sp>
        <p:sp>
          <p:nvSpPr>
            <p:cNvPr id="64534" name="TextBox 13"/>
            <p:cNvSpPr txBox="1">
              <a:spLocks noChangeArrowheads="1"/>
            </p:cNvSpPr>
            <p:nvPr/>
          </p:nvSpPr>
          <p:spPr bwMode="auto">
            <a:xfrm>
              <a:off x="5798378" y="4404596"/>
              <a:ext cx="53262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eaLnBrk="0" fontAlgn="base" hangingPunct="0">
                <a:lnSpc>
                  <a:spcPct val="100000"/>
                </a:lnSpc>
                <a:spcBef>
                  <a:spcPct val="0"/>
                </a:spcBef>
                <a:spcAft>
                  <a:spcPct val="0"/>
                </a:spcAft>
                <a:buNone/>
              </a:pPr>
              <a:r>
                <a:rPr lang="en-US" altLang="ko-KR" sz="1500" b="1">
                  <a:solidFill>
                    <a:srgbClr val="FFFFFF"/>
                  </a:solidFill>
                  <a:latin typeface="Arial" panose="020B0604020202020204" pitchFamily="34" charset="0"/>
                  <a:ea typeface="Gulim" pitchFamily="34" charset="-127"/>
                  <a:cs typeface="Arial" panose="020B0604020202020204" pitchFamily="34" charset="0"/>
                </a:rPr>
                <a:t>03</a:t>
              </a:r>
              <a:endParaRPr lang="ko-KR" altLang="en-US" sz="1500" b="1">
                <a:solidFill>
                  <a:srgbClr val="FFFFFF"/>
                </a:solidFill>
                <a:latin typeface="Arial" panose="020B0604020202020204" pitchFamily="34" charset="0"/>
                <a:ea typeface="Gulim" pitchFamily="34" charset="-127"/>
                <a:cs typeface="Arial" panose="020B0604020202020204" pitchFamily="34" charset="0"/>
              </a:endParaRPr>
            </a:p>
          </p:txBody>
        </p:sp>
        <p:sp>
          <p:nvSpPr>
            <p:cNvPr id="64535" name="TextBox 14"/>
            <p:cNvSpPr txBox="1">
              <a:spLocks noChangeArrowheads="1"/>
            </p:cNvSpPr>
            <p:nvPr/>
          </p:nvSpPr>
          <p:spPr bwMode="auto">
            <a:xfrm>
              <a:off x="5172025" y="5591413"/>
              <a:ext cx="53262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eaLnBrk="0" fontAlgn="base" hangingPunct="0">
                <a:lnSpc>
                  <a:spcPct val="100000"/>
                </a:lnSpc>
                <a:spcBef>
                  <a:spcPct val="0"/>
                </a:spcBef>
                <a:spcAft>
                  <a:spcPct val="0"/>
                </a:spcAft>
                <a:buNone/>
              </a:pPr>
              <a:r>
                <a:rPr lang="en-US" altLang="ko-KR" sz="1500" b="1">
                  <a:solidFill>
                    <a:srgbClr val="FFFFFF"/>
                  </a:solidFill>
                  <a:latin typeface="Arial" panose="020B0604020202020204" pitchFamily="34" charset="0"/>
                  <a:ea typeface="Gulim" pitchFamily="34" charset="-127"/>
                  <a:cs typeface="Arial" panose="020B0604020202020204" pitchFamily="34" charset="0"/>
                </a:rPr>
                <a:t>05</a:t>
              </a:r>
              <a:endParaRPr lang="ko-KR" altLang="en-US" sz="1500" b="1">
                <a:solidFill>
                  <a:srgbClr val="FFFFFF"/>
                </a:solidFill>
                <a:latin typeface="Arial" panose="020B0604020202020204" pitchFamily="34" charset="0"/>
                <a:ea typeface="Gulim" pitchFamily="34" charset="-127"/>
                <a:cs typeface="Arial" panose="020B0604020202020204" pitchFamily="34" charset="0"/>
              </a:endParaRPr>
            </a:p>
          </p:txBody>
        </p:sp>
        <p:sp>
          <p:nvSpPr>
            <p:cNvPr id="64536" name="TextBox 15"/>
            <p:cNvSpPr txBox="1">
              <a:spLocks noChangeArrowheads="1"/>
            </p:cNvSpPr>
            <p:nvPr/>
          </p:nvSpPr>
          <p:spPr bwMode="auto">
            <a:xfrm>
              <a:off x="6544502" y="5391359"/>
              <a:ext cx="53262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eaLnBrk="0" fontAlgn="base" hangingPunct="0">
                <a:lnSpc>
                  <a:spcPct val="100000"/>
                </a:lnSpc>
                <a:spcBef>
                  <a:spcPct val="0"/>
                </a:spcBef>
                <a:spcAft>
                  <a:spcPct val="0"/>
                </a:spcAft>
                <a:buNone/>
              </a:pPr>
              <a:r>
                <a:rPr lang="en-US" altLang="ko-KR" sz="1500" b="1">
                  <a:solidFill>
                    <a:srgbClr val="FFFFFF"/>
                  </a:solidFill>
                  <a:latin typeface="Arial" panose="020B0604020202020204" pitchFamily="34" charset="0"/>
                  <a:ea typeface="Gulim" pitchFamily="34" charset="-127"/>
                  <a:cs typeface="Arial" panose="020B0604020202020204" pitchFamily="34" charset="0"/>
                </a:rPr>
                <a:t>04</a:t>
              </a:r>
              <a:endParaRPr lang="ko-KR" altLang="en-US" sz="1500" b="1">
                <a:solidFill>
                  <a:srgbClr val="FFFFFF"/>
                </a:solidFill>
                <a:latin typeface="Arial" panose="020B0604020202020204" pitchFamily="34" charset="0"/>
                <a:ea typeface="Gulim" pitchFamily="34" charset="-127"/>
                <a:cs typeface="Arial" panose="020B0604020202020204" pitchFamily="34" charset="0"/>
              </a:endParaRPr>
            </a:p>
          </p:txBody>
        </p:sp>
      </p:grpSp>
      <p:cxnSp>
        <p:nvCxnSpPr>
          <p:cNvPr id="17" name="Elbow Connector 51"/>
          <p:cNvCxnSpPr>
            <a:cxnSpLocks/>
          </p:cNvCxnSpPr>
          <p:nvPr/>
        </p:nvCxnSpPr>
        <p:spPr>
          <a:xfrm flipV="1">
            <a:off x="6829425" y="2162175"/>
            <a:ext cx="1257300" cy="488950"/>
          </a:xfrm>
          <a:prstGeom prst="bentConnector3">
            <a:avLst/>
          </a:prstGeom>
          <a:ln w="25400">
            <a:solidFill>
              <a:srgbClr val="CC0099"/>
            </a:solidFill>
            <a:prstDash val="sysDot"/>
            <a:tailEnd type="arrow"/>
          </a:ln>
        </p:spPr>
        <p:style>
          <a:lnRef idx="1">
            <a:schemeClr val="accent1"/>
          </a:lnRef>
          <a:fillRef idx="0">
            <a:schemeClr val="accent1"/>
          </a:fillRef>
          <a:effectRef idx="0">
            <a:schemeClr val="accent1"/>
          </a:effectRef>
          <a:fontRef idx="minor">
            <a:schemeClr val="tx1"/>
          </a:fontRef>
        </p:style>
      </p:cxnSp>
      <p:cxnSp>
        <p:nvCxnSpPr>
          <p:cNvPr id="18" name="Elbow Connector 65"/>
          <p:cNvCxnSpPr>
            <a:cxnSpLocks/>
          </p:cNvCxnSpPr>
          <p:nvPr/>
        </p:nvCxnSpPr>
        <p:spPr>
          <a:xfrm flipV="1">
            <a:off x="7161213" y="3870325"/>
            <a:ext cx="925512" cy="819150"/>
          </a:xfrm>
          <a:prstGeom prst="bentConnector3">
            <a:avLst>
              <a:gd name="adj1" fmla="val 50000"/>
            </a:avLst>
          </a:prstGeom>
          <a:ln w="25400">
            <a:solidFill>
              <a:srgbClr val="CC0099"/>
            </a:solidFill>
            <a:prstDash val="sysDot"/>
            <a:tailEnd type="arrow"/>
          </a:ln>
        </p:spPr>
        <p:style>
          <a:lnRef idx="1">
            <a:schemeClr val="accent1"/>
          </a:lnRef>
          <a:fillRef idx="0">
            <a:schemeClr val="accent1"/>
          </a:fillRef>
          <a:effectRef idx="0">
            <a:schemeClr val="accent1"/>
          </a:effectRef>
          <a:fontRef idx="minor">
            <a:schemeClr val="tx1"/>
          </a:fontRef>
        </p:style>
      </p:cxnSp>
      <p:cxnSp>
        <p:nvCxnSpPr>
          <p:cNvPr id="19" name="Elbow Connector 53"/>
          <p:cNvCxnSpPr>
            <a:cxnSpLocks/>
          </p:cNvCxnSpPr>
          <p:nvPr/>
        </p:nvCxnSpPr>
        <p:spPr>
          <a:xfrm rot="10800000">
            <a:off x="4303714" y="4783139"/>
            <a:ext cx="784225" cy="346075"/>
          </a:xfrm>
          <a:prstGeom prst="bentConnector3">
            <a:avLst/>
          </a:prstGeom>
          <a:ln w="25400">
            <a:solidFill>
              <a:srgbClr val="CC0099"/>
            </a:solidFill>
            <a:prstDash val="sysDot"/>
            <a:tailEnd type="arrow"/>
          </a:ln>
        </p:spPr>
        <p:style>
          <a:lnRef idx="1">
            <a:schemeClr val="accent1"/>
          </a:lnRef>
          <a:fillRef idx="0">
            <a:schemeClr val="accent1"/>
          </a:fillRef>
          <a:effectRef idx="0">
            <a:schemeClr val="accent1"/>
          </a:effectRef>
          <a:fontRef idx="minor">
            <a:schemeClr val="tx1"/>
          </a:fontRef>
        </p:style>
      </p:cxnSp>
      <p:cxnSp>
        <p:nvCxnSpPr>
          <p:cNvPr id="20" name="Elbow Connector 47"/>
          <p:cNvCxnSpPr>
            <a:cxnSpLocks/>
          </p:cNvCxnSpPr>
          <p:nvPr/>
        </p:nvCxnSpPr>
        <p:spPr>
          <a:xfrm rot="10800000">
            <a:off x="3703638" y="3079751"/>
            <a:ext cx="1841500" cy="561975"/>
          </a:xfrm>
          <a:prstGeom prst="bentConnector3">
            <a:avLst>
              <a:gd name="adj1" fmla="val 50000"/>
            </a:avLst>
          </a:prstGeom>
          <a:ln w="25400">
            <a:solidFill>
              <a:srgbClr val="CC0099"/>
            </a:solidFill>
            <a:prstDash val="sysDot"/>
            <a:tailEnd type="arrow"/>
          </a:ln>
        </p:spPr>
        <p:style>
          <a:lnRef idx="1">
            <a:schemeClr val="accent1"/>
          </a:lnRef>
          <a:fillRef idx="0">
            <a:schemeClr val="accent1"/>
          </a:fillRef>
          <a:effectRef idx="0">
            <a:schemeClr val="accent1"/>
          </a:effectRef>
          <a:fontRef idx="minor">
            <a:schemeClr val="tx1"/>
          </a:fontRef>
        </p:style>
      </p:cxnSp>
      <p:cxnSp>
        <p:nvCxnSpPr>
          <p:cNvPr id="21" name="Elbow Connector 47"/>
          <p:cNvCxnSpPr>
            <a:cxnSpLocks/>
          </p:cNvCxnSpPr>
          <p:nvPr/>
        </p:nvCxnSpPr>
        <p:spPr>
          <a:xfrm rot="10800000">
            <a:off x="3703638" y="1869710"/>
            <a:ext cx="1841500" cy="563563"/>
          </a:xfrm>
          <a:prstGeom prst="bentConnector3">
            <a:avLst>
              <a:gd name="adj1" fmla="val 61115"/>
            </a:avLst>
          </a:prstGeom>
          <a:ln w="25400">
            <a:solidFill>
              <a:srgbClr val="CC0099"/>
            </a:solidFill>
            <a:prstDash val="sysDot"/>
            <a:tailEnd type="arrow"/>
          </a:ln>
        </p:spPr>
        <p:style>
          <a:lnRef idx="1">
            <a:schemeClr val="accent1"/>
          </a:lnRef>
          <a:fillRef idx="0">
            <a:schemeClr val="accent1"/>
          </a:fillRef>
          <a:effectRef idx="0">
            <a:schemeClr val="accent1"/>
          </a:effectRef>
          <a:fontRef idx="minor">
            <a:schemeClr val="tx1"/>
          </a:fontRef>
        </p:style>
      </p:cxnSp>
      <p:sp>
        <p:nvSpPr>
          <p:cNvPr id="64520" name="Rectangle 3"/>
          <p:cNvSpPr>
            <a:spLocks noChangeArrowheads="1"/>
          </p:cNvSpPr>
          <p:nvPr/>
        </p:nvSpPr>
        <p:spPr bwMode="auto">
          <a:xfrm>
            <a:off x="2807473" y="1063185"/>
            <a:ext cx="6742551" cy="430887"/>
          </a:xfrm>
          <a:prstGeom prst="rect">
            <a:avLst/>
          </a:prstGeom>
          <a:solidFill>
            <a:schemeClr val="bg1"/>
          </a:solidFill>
          <a:ln>
            <a:noFill/>
          </a:ln>
        </p:spPr>
        <p:txBody>
          <a:bodyPr wrap="non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fontAlgn="base">
              <a:lnSpc>
                <a:spcPct val="100000"/>
              </a:lnSpc>
              <a:spcBef>
                <a:spcPct val="0"/>
              </a:spcBef>
              <a:spcAft>
                <a:spcPct val="0"/>
              </a:spcAft>
              <a:buFont typeface="Wingdings" panose="05000000000000000000" pitchFamily="2" charset="2"/>
              <a:buChar char="Ø"/>
            </a:pPr>
            <a:r>
              <a:rPr lang="en-US" altLang="en-US" sz="2200" b="1" dirty="0" err="1">
                <a:solidFill>
                  <a:srgbClr val="0000FF"/>
                </a:solidFill>
                <a:latin typeface="Arial" panose="020B0604020202020204" pitchFamily="34" charset="0"/>
                <a:cs typeface="Arial" panose="020B0604020202020204" pitchFamily="34" charset="0"/>
              </a:rPr>
              <a:t>Các</a:t>
            </a:r>
            <a:r>
              <a:rPr lang="en-US" altLang="en-US" sz="2200" b="1" dirty="0">
                <a:solidFill>
                  <a:srgbClr val="0000FF"/>
                </a:solidFill>
                <a:latin typeface="Arial" panose="020B0604020202020204" pitchFamily="34" charset="0"/>
                <a:cs typeface="Arial" panose="020B0604020202020204" pitchFamily="34" charset="0"/>
              </a:rPr>
              <a:t> </a:t>
            </a:r>
            <a:r>
              <a:rPr lang="en-US" altLang="en-US" sz="2200" b="1" dirty="0" err="1">
                <a:solidFill>
                  <a:srgbClr val="0000FF"/>
                </a:solidFill>
                <a:latin typeface="Arial" panose="020B0604020202020204" pitchFamily="34" charset="0"/>
                <a:cs typeface="Arial" panose="020B0604020202020204" pitchFamily="34" charset="0"/>
              </a:rPr>
              <a:t>yếu</a:t>
            </a:r>
            <a:r>
              <a:rPr lang="en-US" altLang="en-US" sz="2200" b="1" dirty="0">
                <a:solidFill>
                  <a:srgbClr val="0000FF"/>
                </a:solidFill>
                <a:latin typeface="Arial" panose="020B0604020202020204" pitchFamily="34" charset="0"/>
                <a:cs typeface="Arial" panose="020B0604020202020204" pitchFamily="34" charset="0"/>
              </a:rPr>
              <a:t> </a:t>
            </a:r>
            <a:r>
              <a:rPr lang="en-US" altLang="en-US" sz="2200" b="1" dirty="0" err="1">
                <a:solidFill>
                  <a:srgbClr val="0000FF"/>
                </a:solidFill>
                <a:latin typeface="Arial" panose="020B0604020202020204" pitchFamily="34" charset="0"/>
                <a:cs typeface="Arial" panose="020B0604020202020204" pitchFamily="34" charset="0"/>
              </a:rPr>
              <a:t>tố</a:t>
            </a:r>
            <a:r>
              <a:rPr lang="en-US" altLang="en-US" sz="2200" b="1" dirty="0">
                <a:solidFill>
                  <a:srgbClr val="0000FF"/>
                </a:solidFill>
                <a:latin typeface="Arial" panose="020B0604020202020204" pitchFamily="34" charset="0"/>
                <a:cs typeface="Arial" panose="020B0604020202020204" pitchFamily="34" charset="0"/>
              </a:rPr>
              <a:t> </a:t>
            </a:r>
            <a:r>
              <a:rPr lang="en-US" altLang="en-US" sz="2200" b="1" dirty="0" err="1">
                <a:solidFill>
                  <a:srgbClr val="0000FF"/>
                </a:solidFill>
                <a:latin typeface="Arial" panose="020B0604020202020204" pitchFamily="34" charset="0"/>
                <a:cs typeface="Arial" panose="020B0604020202020204" pitchFamily="34" charset="0"/>
              </a:rPr>
              <a:t>ảnh</a:t>
            </a:r>
            <a:r>
              <a:rPr lang="en-US" altLang="en-US" sz="2200" b="1" dirty="0">
                <a:solidFill>
                  <a:srgbClr val="0000FF"/>
                </a:solidFill>
                <a:latin typeface="Arial" panose="020B0604020202020204" pitchFamily="34" charset="0"/>
                <a:cs typeface="Arial" panose="020B0604020202020204" pitchFamily="34" charset="0"/>
              </a:rPr>
              <a:t> </a:t>
            </a:r>
            <a:r>
              <a:rPr lang="en-US" altLang="en-US" sz="2200" b="1" dirty="0" err="1">
                <a:solidFill>
                  <a:srgbClr val="0000FF"/>
                </a:solidFill>
                <a:latin typeface="Arial" panose="020B0604020202020204" pitchFamily="34" charset="0"/>
                <a:cs typeface="Arial" panose="020B0604020202020204" pitchFamily="34" charset="0"/>
              </a:rPr>
              <a:t>hưởng</a:t>
            </a:r>
            <a:r>
              <a:rPr lang="en-US" altLang="en-US" sz="2200" b="1" dirty="0">
                <a:solidFill>
                  <a:srgbClr val="0000FF"/>
                </a:solidFill>
                <a:latin typeface="Arial" panose="020B0604020202020204" pitchFamily="34" charset="0"/>
                <a:cs typeface="Arial" panose="020B0604020202020204" pitchFamily="34" charset="0"/>
              </a:rPr>
              <a:t> </a:t>
            </a:r>
            <a:r>
              <a:rPr lang="en-US" altLang="en-US" sz="2200" b="1" dirty="0" err="1">
                <a:solidFill>
                  <a:srgbClr val="0000FF"/>
                </a:solidFill>
                <a:latin typeface="Arial" panose="020B0604020202020204" pitchFamily="34" charset="0"/>
                <a:cs typeface="Arial" panose="020B0604020202020204" pitchFamily="34" charset="0"/>
              </a:rPr>
              <a:t>đến</a:t>
            </a:r>
            <a:r>
              <a:rPr lang="en-US" altLang="en-US" sz="2200" b="1" dirty="0">
                <a:solidFill>
                  <a:srgbClr val="0000FF"/>
                </a:solidFill>
                <a:latin typeface="Arial" panose="020B0604020202020204" pitchFamily="34" charset="0"/>
                <a:cs typeface="Arial" panose="020B0604020202020204" pitchFamily="34" charset="0"/>
              </a:rPr>
              <a:t> </a:t>
            </a:r>
            <a:r>
              <a:rPr lang="en-US" altLang="en-US" sz="2200" b="1" dirty="0" err="1">
                <a:solidFill>
                  <a:srgbClr val="0000FF"/>
                </a:solidFill>
                <a:latin typeface="Arial" panose="020B0604020202020204" pitchFamily="34" charset="0"/>
                <a:cs typeface="Arial" panose="020B0604020202020204" pitchFamily="34" charset="0"/>
              </a:rPr>
              <a:t>năng</a:t>
            </a:r>
            <a:r>
              <a:rPr lang="en-US" altLang="en-US" sz="2200" b="1" dirty="0">
                <a:solidFill>
                  <a:srgbClr val="0000FF"/>
                </a:solidFill>
                <a:latin typeface="Arial" panose="020B0604020202020204" pitchFamily="34" charset="0"/>
                <a:cs typeface="Arial" panose="020B0604020202020204" pitchFamily="34" charset="0"/>
              </a:rPr>
              <a:t> </a:t>
            </a:r>
            <a:r>
              <a:rPr lang="en-US" altLang="en-US" sz="2200" b="1" dirty="0" err="1">
                <a:solidFill>
                  <a:srgbClr val="0000FF"/>
                </a:solidFill>
                <a:latin typeface="Arial" panose="020B0604020202020204" pitchFamily="34" charset="0"/>
                <a:cs typeface="Arial" panose="020B0604020202020204" pitchFamily="34" charset="0"/>
              </a:rPr>
              <a:t>suất</a:t>
            </a:r>
            <a:r>
              <a:rPr lang="en-US" altLang="en-US" sz="2200" b="1" dirty="0">
                <a:solidFill>
                  <a:srgbClr val="0000FF"/>
                </a:solidFill>
                <a:latin typeface="Arial" panose="020B0604020202020204" pitchFamily="34" charset="0"/>
                <a:cs typeface="Arial" panose="020B0604020202020204" pitchFamily="34" charset="0"/>
              </a:rPr>
              <a:t> lao </a:t>
            </a:r>
            <a:r>
              <a:rPr lang="en-US" altLang="en-US" sz="2200" b="1" dirty="0" err="1">
                <a:solidFill>
                  <a:srgbClr val="0000FF"/>
                </a:solidFill>
                <a:latin typeface="Arial" panose="020B0604020202020204" pitchFamily="34" charset="0"/>
                <a:cs typeface="Arial" panose="020B0604020202020204" pitchFamily="34" charset="0"/>
              </a:rPr>
              <a:t>động</a:t>
            </a:r>
            <a:endParaRPr lang="en-US" altLang="en-US" sz="2200" b="1" dirty="0">
              <a:solidFill>
                <a:srgbClr val="0000FF"/>
              </a:solidFill>
              <a:latin typeface="Arial" panose="020B0604020202020204" pitchFamily="34" charset="0"/>
              <a:cs typeface="Arial" panose="020B0604020202020204" pitchFamily="34" charset="0"/>
            </a:endParaRPr>
          </a:p>
        </p:txBody>
      </p:sp>
      <p:sp>
        <p:nvSpPr>
          <p:cNvPr id="64521" name="Rectangle 23"/>
          <p:cNvSpPr>
            <a:spLocks noChangeArrowheads="1"/>
          </p:cNvSpPr>
          <p:nvPr/>
        </p:nvSpPr>
        <p:spPr bwMode="auto">
          <a:xfrm>
            <a:off x="811161" y="1622674"/>
            <a:ext cx="2892477" cy="769441"/>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Trình</a:t>
            </a:r>
            <a:r>
              <a:rPr lang="en-US" sz="22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độ</a:t>
            </a:r>
            <a:r>
              <a:rPr lang="en-US" sz="22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khéo</a:t>
            </a:r>
            <a:r>
              <a:rPr lang="en-US" sz="22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léo</a:t>
            </a:r>
            <a:r>
              <a:rPr lang="en-US" sz="22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2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người</a:t>
            </a:r>
            <a:r>
              <a:rPr lang="en-US" sz="2200" dirty="0">
                <a:solidFill>
                  <a:srgbClr val="006600"/>
                </a:solidFill>
                <a:latin typeface="Arial" panose="020B0604020202020204" pitchFamily="34" charset="0"/>
                <a:ea typeface="Times New Roman" panose="02020603050405020304" pitchFamily="18" charset="0"/>
                <a:cs typeface="Arial" panose="020B0604020202020204" pitchFamily="34" charset="0"/>
              </a:rPr>
              <a:t> lao </a:t>
            </a:r>
            <a:r>
              <a:rPr lang="en-US" sz="22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động</a:t>
            </a:r>
            <a:endParaRPr lang="en-US" sz="22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4522" name="Rectangle 24"/>
          <p:cNvSpPr>
            <a:spLocks noChangeArrowheads="1"/>
          </p:cNvSpPr>
          <p:nvPr/>
        </p:nvSpPr>
        <p:spPr bwMode="auto">
          <a:xfrm>
            <a:off x="811161" y="2605088"/>
            <a:ext cx="2892477" cy="1446550"/>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Sự</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phát</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triển</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của</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khoa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học</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kỹ</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thuật</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và</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trình</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độ</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ứng</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dụng</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tiến</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bộ</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kỹ</a:t>
            </a:r>
            <a:r>
              <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0066"/>
                </a:solidFill>
                <a:latin typeface="Arial" panose="020B0604020202020204" pitchFamily="34" charset="0"/>
                <a:ea typeface="Times New Roman" panose="02020603050405020304" pitchFamily="18" charset="0"/>
                <a:cs typeface="Arial" panose="020B0604020202020204" pitchFamily="34" charset="0"/>
              </a:rPr>
              <a:t>thuật</a:t>
            </a:r>
            <a:endParaRPr lang="en-US" sz="2200"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64523" name="Rectangle 25"/>
          <p:cNvSpPr>
            <a:spLocks noChangeArrowheads="1"/>
          </p:cNvSpPr>
          <p:nvPr/>
        </p:nvSpPr>
        <p:spPr bwMode="auto">
          <a:xfrm>
            <a:off x="1578077" y="4495801"/>
            <a:ext cx="2673248" cy="769441"/>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Sự</a:t>
            </a:r>
            <a:r>
              <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kết</a:t>
            </a:r>
            <a:r>
              <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hợp</a:t>
            </a:r>
            <a:r>
              <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xã</a:t>
            </a:r>
            <a:r>
              <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hội</a:t>
            </a:r>
            <a:r>
              <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của</a:t>
            </a:r>
            <a:r>
              <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sản</a:t>
            </a:r>
            <a:r>
              <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CC3300"/>
                </a:solidFill>
                <a:latin typeface="Arial" panose="020B0604020202020204" pitchFamily="34" charset="0"/>
                <a:ea typeface="Times New Roman" panose="02020603050405020304" pitchFamily="18" charset="0"/>
                <a:cs typeface="Arial" panose="020B0604020202020204" pitchFamily="34" charset="0"/>
              </a:rPr>
              <a:t>xuất</a:t>
            </a:r>
            <a:endParaRPr lang="en-US" sz="2200" dirty="0">
              <a:solidFill>
                <a:srgbClr val="CC33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4524" name="Rectangle 26"/>
          <p:cNvSpPr>
            <a:spLocks noChangeArrowheads="1"/>
          </p:cNvSpPr>
          <p:nvPr/>
        </p:nvSpPr>
        <p:spPr bwMode="auto">
          <a:xfrm>
            <a:off x="8189914" y="3516314"/>
            <a:ext cx="2620654" cy="830997"/>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Hiệu</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quả</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tư</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liệu</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sản</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xuất</a:t>
            </a:r>
            <a:endPar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64525" name="Rectangle 27"/>
          <p:cNvSpPr>
            <a:spLocks noChangeArrowheads="1"/>
          </p:cNvSpPr>
          <p:nvPr/>
        </p:nvSpPr>
        <p:spPr bwMode="auto">
          <a:xfrm>
            <a:off x="8134350" y="1976616"/>
            <a:ext cx="2228850" cy="830997"/>
          </a:xfrm>
          <a:prstGeom prst="rect">
            <a:avLst/>
          </a:prstGeom>
          <a:solidFill>
            <a:schemeClr val="bg1"/>
          </a:solidFill>
          <a:ln>
            <a:noFill/>
          </a:ln>
        </p:spPr>
        <p:txBody>
          <a:bodyPr>
            <a:spAutoFit/>
          </a:bodyPr>
          <a:lstStyle>
            <a:lvl1pPr indent="474663"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Các</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điều</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kiện</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tự</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nhiên</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p>
        </p:txBody>
      </p:sp>
      <p:sp>
        <p:nvSpPr>
          <p:cNvPr id="64526" name="Rectangle 28"/>
          <p:cNvSpPr>
            <a:spLocks noChangeArrowheads="1"/>
          </p:cNvSpPr>
          <p:nvPr/>
        </p:nvSpPr>
        <p:spPr bwMode="auto">
          <a:xfrm>
            <a:off x="1975746" y="5543487"/>
            <a:ext cx="8091487" cy="460375"/>
          </a:xfrm>
          <a:prstGeom prst="rect">
            <a:avLst/>
          </a:prstGeom>
          <a:solidFill>
            <a:schemeClr val="bg1"/>
          </a:solidFill>
          <a:ln>
            <a:noFill/>
          </a:ln>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a:solidFill>
                  <a:srgbClr val="000066"/>
                </a:solidFill>
                <a:latin typeface="Arial" panose="020B0604020202020204" pitchFamily="34" charset="0"/>
              </a:rPr>
              <a:t>NSLĐ </a:t>
            </a:r>
            <a:r>
              <a:rPr lang="en-US" sz="2400" dirty="0" err="1">
                <a:solidFill>
                  <a:srgbClr val="000066"/>
                </a:solidFill>
                <a:latin typeface="Arial" panose="020B0604020202020204" pitchFamily="34" charset="0"/>
              </a:rPr>
              <a:t>tăng</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lên</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giá</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trị</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một</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đơn</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vị</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sản</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phẩm</a:t>
            </a:r>
            <a:r>
              <a:rPr lang="en-US" sz="2400" dirty="0">
                <a:solidFill>
                  <a:srgbClr val="000066"/>
                </a:solidFill>
                <a:latin typeface="Arial" panose="020B0604020202020204" pitchFamily="34" charset="0"/>
              </a:rPr>
              <a:t> </a:t>
            </a:r>
            <a:r>
              <a:rPr lang="en-US" sz="2400" dirty="0" err="1">
                <a:solidFill>
                  <a:srgbClr val="000066"/>
                </a:solidFill>
                <a:latin typeface="Arial" panose="020B0604020202020204" pitchFamily="34" charset="0"/>
              </a:rPr>
              <a:t>giảm</a:t>
            </a:r>
            <a:endParaRPr lang="en-US" sz="2400" dirty="0">
              <a:solidFill>
                <a:srgbClr val="000066"/>
              </a:solidFill>
              <a:latin typeface="Arial" panose="020B0604020202020204" pitchFamily="34" charset="0"/>
            </a:endParaRPr>
          </a:p>
        </p:txBody>
      </p:sp>
      <p:pic>
        <p:nvPicPr>
          <p:cNvPr id="25" name="Picture 2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86097403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2"/>
          <p:cNvSpPr>
            <a:spLocks noChangeArrowheads="1"/>
          </p:cNvSpPr>
          <p:nvPr/>
        </p:nvSpPr>
        <p:spPr bwMode="auto">
          <a:xfrm>
            <a:off x="3617913" y="1076248"/>
            <a:ext cx="3808412" cy="461962"/>
          </a:xfrm>
          <a:prstGeom prst="rect">
            <a:avLst/>
          </a:prstGeom>
          <a:solidFill>
            <a:schemeClr val="bg1"/>
          </a:solidFill>
          <a:ln>
            <a:noFill/>
          </a:ln>
        </p:spPr>
        <p:txBody>
          <a:bodyPr wrap="none">
            <a:spAutoFit/>
          </a:bodyPr>
          <a:lstStyle>
            <a:lvl1pPr marL="666750" indent="-285750" algn="just">
              <a:lnSpc>
                <a:spcPct val="120000"/>
              </a:lnSpc>
              <a:spcBef>
                <a:spcPct val="20000"/>
              </a:spcBef>
              <a:buChar char="•"/>
              <a:tabLst>
                <a:tab pos="762000" algn="l"/>
              </a:tabLst>
              <a:defRPr sz="2800">
                <a:solidFill>
                  <a:schemeClr val="tx1"/>
                </a:solidFill>
                <a:latin typeface="Times New Roman" panose="02020603050405020304" pitchFamily="18" charset="0"/>
              </a:defRPr>
            </a:lvl1pPr>
            <a:lvl2pPr marL="742950" indent="-285750">
              <a:spcBef>
                <a:spcPct val="20000"/>
              </a:spcBef>
              <a:buChar char="–"/>
              <a:tabLst>
                <a:tab pos="762000" algn="l"/>
              </a:tabLst>
              <a:defRPr sz="2800">
                <a:solidFill>
                  <a:schemeClr val="tx1"/>
                </a:solidFill>
                <a:latin typeface="Times New Roman" panose="02020603050405020304" pitchFamily="18" charset="0"/>
              </a:defRPr>
            </a:lvl2pPr>
            <a:lvl3pPr marL="1143000" indent="-228600">
              <a:spcBef>
                <a:spcPct val="20000"/>
              </a:spcBef>
              <a:buChar char="•"/>
              <a:tabLst>
                <a:tab pos="762000" algn="l"/>
              </a:tabLst>
              <a:defRPr sz="2400">
                <a:solidFill>
                  <a:schemeClr val="tx1"/>
                </a:solidFill>
                <a:latin typeface="Times New Roman" panose="02020603050405020304" pitchFamily="18" charset="0"/>
              </a:defRPr>
            </a:lvl3pPr>
            <a:lvl4pPr marL="1600200" indent="-228600">
              <a:spcBef>
                <a:spcPct val="20000"/>
              </a:spcBef>
              <a:buChar char="–"/>
              <a:tabLst>
                <a:tab pos="762000" algn="l"/>
              </a:tabLst>
              <a:defRPr sz="2000">
                <a:solidFill>
                  <a:schemeClr val="tx1"/>
                </a:solidFill>
                <a:latin typeface="Times New Roman" panose="02020603050405020304" pitchFamily="18" charset="0"/>
              </a:defRPr>
            </a:lvl4pPr>
            <a:lvl5pPr marL="2057400" indent="-228600">
              <a:spcBef>
                <a:spcPct val="20000"/>
              </a:spcBef>
              <a:buChar char="»"/>
              <a:tabLst>
                <a:tab pos="7620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q"/>
            </a:pP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Cường</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độ</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lao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động</a:t>
            </a:r>
            <a:endPar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70659" name="Rectangle 3"/>
          <p:cNvSpPr>
            <a:spLocks noChangeArrowheads="1"/>
          </p:cNvSpPr>
          <p:nvPr/>
        </p:nvSpPr>
        <p:spPr bwMode="auto">
          <a:xfrm>
            <a:off x="482990" y="1547227"/>
            <a:ext cx="11226019" cy="769441"/>
          </a:xfrm>
          <a:prstGeom prst="rect">
            <a:avLst/>
          </a:prstGeom>
          <a:solidFill>
            <a:schemeClr val="bg1"/>
          </a:solidFill>
          <a:ln>
            <a:noFill/>
          </a:ln>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indent="0" algn="ctr" defTabSz="914400" eaLnBrk="0" fontAlgn="base" hangingPunct="0">
              <a:lnSpc>
                <a:spcPct val="100000"/>
              </a:lnSpc>
              <a:spcBef>
                <a:spcPts val="200"/>
              </a:spcBef>
              <a:spcAft>
                <a:spcPts val="200"/>
              </a:spcAft>
              <a:buNone/>
            </a:pPr>
            <a:r>
              <a:rPr lang="en-US" sz="22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Cường</a:t>
            </a:r>
            <a:r>
              <a:rPr lang="en-US" sz="22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độ</a:t>
            </a:r>
            <a:r>
              <a:rPr lang="en-US" sz="22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lao</a:t>
            </a:r>
            <a:r>
              <a:rPr lang="en-US" sz="22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động</a:t>
            </a:r>
            <a:r>
              <a:rPr lang="en-US" sz="22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2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là</a:t>
            </a:r>
            <a:r>
              <a:rPr lang="en-US" sz="22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mức</a:t>
            </a:r>
            <a:r>
              <a:rPr lang="en-US" sz="22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a:t>
            </a:r>
            <a:r>
              <a:rPr lang="en-US" sz="22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khẩn</a:t>
            </a: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trương</a:t>
            </a: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sự</a:t>
            </a: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căng</a:t>
            </a: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thẳng</a:t>
            </a: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mệt</a:t>
            </a: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nhọc</a:t>
            </a:r>
            <a:r>
              <a:rPr lang="en-US" sz="22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của</a:t>
            </a:r>
            <a:r>
              <a:rPr lang="en-US" sz="22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người</a:t>
            </a:r>
            <a:r>
              <a:rPr lang="en-US" sz="22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lao</a:t>
            </a:r>
            <a:r>
              <a:rPr lang="en-US" sz="22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r>
              <a:rPr lang="en-US" sz="22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trong</a:t>
            </a:r>
            <a:r>
              <a:rPr lang="en-US" sz="22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sản</a:t>
            </a:r>
            <a:r>
              <a:rPr lang="en-US" sz="22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xuất</a:t>
            </a:r>
            <a:r>
              <a:rPr lang="en-US" sz="22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hàng</a:t>
            </a:r>
            <a:r>
              <a:rPr lang="en-US" sz="22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hóa</a:t>
            </a:r>
            <a:r>
              <a:rPr lang="en-US" sz="2200" dirty="0">
                <a:solidFill>
                  <a:srgbClr val="000066"/>
                </a:solidFill>
                <a:latin typeface="Arial" panose="020B0604020202020204" pitchFamily="34" charset="0"/>
                <a:ea typeface="Times New Roman" panose="02020603050405020304" pitchFamily="18" charset="0"/>
                <a:cs typeface="Arial" panose="020B0604020202020204" pitchFamily="34" charset="0"/>
              </a:rPr>
              <a:t>.</a:t>
            </a:r>
          </a:p>
        </p:txBody>
      </p:sp>
      <p:sp>
        <p:nvSpPr>
          <p:cNvPr id="8" name="Hình chữ nhật 3"/>
          <p:cNvSpPr/>
          <p:nvPr/>
        </p:nvSpPr>
        <p:spPr>
          <a:xfrm>
            <a:off x="1026942" y="2778614"/>
            <a:ext cx="2448536" cy="1100138"/>
          </a:xfrm>
          <a:prstGeom prst="rect">
            <a:avLst/>
          </a:prstGeom>
          <a:ln>
            <a:solidFill>
              <a:srgbClr val="000066"/>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r>
              <a:rPr lang="vi-VN" sz="2400" b="1" dirty="0">
                <a:solidFill>
                  <a:srgbClr val="660066"/>
                </a:solidFill>
                <a:latin typeface="Arial" panose="020B0604020202020204" pitchFamily="34" charset="0"/>
                <a:cs typeface="Arial" panose="020B0604020202020204" pitchFamily="34" charset="0"/>
              </a:rPr>
              <a:t>Tăng cường độ lao động</a:t>
            </a:r>
          </a:p>
        </p:txBody>
      </p:sp>
      <p:sp>
        <p:nvSpPr>
          <p:cNvPr id="9" name="Mũi tên: Phải 4"/>
          <p:cNvSpPr/>
          <p:nvPr/>
        </p:nvSpPr>
        <p:spPr>
          <a:xfrm>
            <a:off x="3543741" y="3100877"/>
            <a:ext cx="688975" cy="684212"/>
          </a:xfrm>
          <a:prstGeom prst="rightArrow">
            <a:avLst/>
          </a:prstGeom>
          <a:solidFill>
            <a:schemeClr val="accent2"/>
          </a:solidFill>
          <a:ln>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endParaRPr lang="vi-VN">
              <a:solidFill>
                <a:srgbClr val="000000"/>
              </a:solidFill>
            </a:endParaRPr>
          </a:p>
        </p:txBody>
      </p:sp>
      <p:sp>
        <p:nvSpPr>
          <p:cNvPr id="10" name="Dấu ngoặc vuông Trái 5"/>
          <p:cNvSpPr/>
          <p:nvPr/>
        </p:nvSpPr>
        <p:spPr>
          <a:xfrm>
            <a:off x="4270816" y="2527789"/>
            <a:ext cx="461963" cy="1828800"/>
          </a:xfrm>
          <a:prstGeom prst="leftBracket">
            <a:avLst>
              <a:gd name="adj" fmla="val 689"/>
            </a:avLst>
          </a:prstGeom>
          <a:ln>
            <a:solidFill>
              <a:srgbClr val="000066"/>
            </a:solidFill>
          </a:ln>
        </p:spPr>
        <p:style>
          <a:lnRef idx="1">
            <a:schemeClr val="accent1"/>
          </a:lnRef>
          <a:fillRef idx="0">
            <a:schemeClr val="accent1"/>
          </a:fillRef>
          <a:effectRef idx="0">
            <a:schemeClr val="accent1"/>
          </a:effectRef>
          <a:fontRef idx="minor">
            <a:schemeClr val="tx1"/>
          </a:fontRef>
        </p:style>
        <p:txBody>
          <a:bodyPr anchor="ctr"/>
          <a:lstStyle/>
          <a:p>
            <a:pPr algn="ctr" defTabSz="914400" eaLnBrk="0" fontAlgn="base" hangingPunct="0">
              <a:spcBef>
                <a:spcPct val="0"/>
              </a:spcBef>
              <a:spcAft>
                <a:spcPct val="0"/>
              </a:spcAft>
              <a:defRPr/>
            </a:pPr>
            <a:endParaRPr lang="vi-VN">
              <a:solidFill>
                <a:srgbClr val="000000"/>
              </a:solidFill>
            </a:endParaRPr>
          </a:p>
        </p:txBody>
      </p:sp>
      <p:sp>
        <p:nvSpPr>
          <p:cNvPr id="11" name="Hình chữ nhật 6"/>
          <p:cNvSpPr/>
          <p:nvPr/>
        </p:nvSpPr>
        <p:spPr>
          <a:xfrm>
            <a:off x="4770879" y="2343639"/>
            <a:ext cx="3778246" cy="1098550"/>
          </a:xfrm>
          <a:prstGeom prst="rect">
            <a:avLst/>
          </a:prstGeom>
          <a:ln>
            <a:solidFill>
              <a:srgbClr val="000066"/>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r>
              <a:rPr lang="vi-VN" sz="2200" dirty="0">
                <a:solidFill>
                  <a:srgbClr val="002060"/>
                </a:solidFill>
                <a:latin typeface="Arial" panose="020B0604020202020204" pitchFamily="34" charset="0"/>
                <a:cs typeface="Arial" panose="020B0604020202020204" pitchFamily="34" charset="0"/>
              </a:rPr>
              <a:t>Lao động hao phí trong cùng một đơn vị thời gian cũng tăng lên</a:t>
            </a:r>
          </a:p>
        </p:txBody>
      </p:sp>
      <p:sp>
        <p:nvSpPr>
          <p:cNvPr id="12" name="Hình chữ nhật 8"/>
          <p:cNvSpPr/>
          <p:nvPr/>
        </p:nvSpPr>
        <p:spPr>
          <a:xfrm>
            <a:off x="4732777" y="3762864"/>
            <a:ext cx="3816347" cy="1187450"/>
          </a:xfrm>
          <a:prstGeom prst="rect">
            <a:avLst/>
          </a:prstGeom>
          <a:ln>
            <a:solidFill>
              <a:srgbClr val="000066"/>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r>
              <a:rPr lang="vi-VN" sz="2200" dirty="0">
                <a:solidFill>
                  <a:srgbClr val="7030A0"/>
                </a:solidFill>
                <a:latin typeface="Arial" panose="020B0604020202020204" pitchFamily="34" charset="0"/>
                <a:cs typeface="Arial" panose="020B0604020202020204" pitchFamily="34" charset="0"/>
              </a:rPr>
              <a:t>Lượng sản phẩm được tạo ra cũng tăng lên tương ứng</a:t>
            </a:r>
          </a:p>
        </p:txBody>
      </p:sp>
      <p:sp>
        <p:nvSpPr>
          <p:cNvPr id="13" name="Mũi tên: Phải 9"/>
          <p:cNvSpPr/>
          <p:nvPr/>
        </p:nvSpPr>
        <p:spPr>
          <a:xfrm>
            <a:off x="8878529" y="3100878"/>
            <a:ext cx="760706" cy="739444"/>
          </a:xfrm>
          <a:prstGeom prst="rightArrow">
            <a:avLst/>
          </a:prstGeom>
          <a:solidFill>
            <a:schemeClr val="accent2"/>
          </a:solidFill>
          <a:ln>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endParaRPr lang="vi-VN">
              <a:solidFill>
                <a:srgbClr val="000000"/>
              </a:solidFill>
            </a:endParaRPr>
          </a:p>
        </p:txBody>
      </p:sp>
      <p:sp>
        <p:nvSpPr>
          <p:cNvPr id="14" name="Hình chữ nhật 10"/>
          <p:cNvSpPr/>
          <p:nvPr/>
        </p:nvSpPr>
        <p:spPr>
          <a:xfrm>
            <a:off x="9639235" y="2170602"/>
            <a:ext cx="1676400" cy="2936875"/>
          </a:xfrm>
          <a:prstGeom prst="rect">
            <a:avLst/>
          </a:prstGeom>
          <a:ln>
            <a:solidFill>
              <a:srgbClr val="000066"/>
            </a:solidFill>
          </a:ln>
        </p:spPr>
        <p:style>
          <a:lnRef idx="2">
            <a:schemeClr val="accent1"/>
          </a:lnRef>
          <a:fillRef idx="1">
            <a:schemeClr val="lt1"/>
          </a:fillRef>
          <a:effectRef idx="0">
            <a:schemeClr val="accent1"/>
          </a:effectRef>
          <a:fontRef idx="minor">
            <a:schemeClr val="dk1"/>
          </a:fontRef>
        </p:style>
        <p:txBody>
          <a:bodyPr anchor="ctr"/>
          <a:lstStyle/>
          <a:p>
            <a:pPr algn="ctr" defTabSz="914400" eaLnBrk="0" fontAlgn="base" hangingPunct="0">
              <a:spcBef>
                <a:spcPct val="0"/>
              </a:spcBef>
              <a:spcAft>
                <a:spcPct val="0"/>
              </a:spcAft>
              <a:defRPr/>
            </a:pPr>
            <a:r>
              <a:rPr lang="vi-VN" sz="2200" b="1" dirty="0">
                <a:solidFill>
                  <a:srgbClr val="CC0099"/>
                </a:solidFill>
                <a:latin typeface="Arial" panose="020B0604020202020204" pitchFamily="34" charset="0"/>
                <a:cs typeface="Arial" panose="020B0604020202020204" pitchFamily="34" charset="0"/>
              </a:rPr>
              <a:t>Lượng giá trị của một đơn vị sản phẩm không đổi.</a:t>
            </a:r>
          </a:p>
        </p:txBody>
      </p:sp>
      <p:sp>
        <p:nvSpPr>
          <p:cNvPr id="70668" name="Rectangle 1"/>
          <p:cNvSpPr>
            <a:spLocks noChangeArrowheads="1"/>
          </p:cNvSpPr>
          <p:nvPr/>
        </p:nvSpPr>
        <p:spPr bwMode="auto">
          <a:xfrm>
            <a:off x="1026942" y="4356589"/>
            <a:ext cx="2448533" cy="1107996"/>
          </a:xfrm>
          <a:prstGeom prst="rect">
            <a:avLst/>
          </a:prstGeom>
          <a:solidFill>
            <a:schemeClr val="bg1"/>
          </a:solidFill>
          <a:ln w="9525">
            <a:solidFill>
              <a:srgbClr val="000066"/>
            </a:solidFill>
            <a:miter lim="800000"/>
            <a:headEnd/>
            <a:tailEnd/>
          </a:ln>
        </p:spPr>
        <p:txBody>
          <a:bodyPr wrap="square">
            <a:spAutoFit/>
          </a:bodyPr>
          <a:lstStyle>
            <a:lvl1pPr indent="5334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Thực</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chất</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kéo</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dài</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thời</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gian</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lao</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 </a:t>
            </a:r>
            <a:r>
              <a:rPr lang="en-US" sz="2200" b="1" dirty="0" err="1">
                <a:solidFill>
                  <a:srgbClr val="CC0099"/>
                </a:solidFill>
                <a:latin typeface="Arial" panose="020B0604020202020204" pitchFamily="34" charset="0"/>
                <a:ea typeface="Times New Roman" panose="02020603050405020304" pitchFamily="18" charset="0"/>
                <a:cs typeface="Arial" panose="020B0604020202020204" pitchFamily="34" charset="0"/>
              </a:rPr>
              <a:t>động</a:t>
            </a:r>
            <a:r>
              <a:rPr lang="en-US" sz="2200" b="1" dirty="0">
                <a:solidFill>
                  <a:srgbClr val="CC0099"/>
                </a:solidFill>
                <a:latin typeface="Arial" panose="020B0604020202020204" pitchFamily="34" charset="0"/>
                <a:ea typeface="Times New Roman" panose="02020603050405020304" pitchFamily="18" charset="0"/>
                <a:cs typeface="Arial" panose="020B0604020202020204" pitchFamily="34" charset="0"/>
              </a:rPr>
              <a:t>.</a:t>
            </a:r>
          </a:p>
        </p:txBody>
      </p:sp>
      <p:cxnSp>
        <p:nvCxnSpPr>
          <p:cNvPr id="4" name="Straight Arrow Connector 3"/>
          <p:cNvCxnSpPr>
            <a:cxnSpLocks/>
          </p:cNvCxnSpPr>
          <p:nvPr/>
        </p:nvCxnSpPr>
        <p:spPr>
          <a:xfrm>
            <a:off x="2285088" y="3878752"/>
            <a:ext cx="0" cy="35403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pic>
        <p:nvPicPr>
          <p:cNvPr id="15" name="Picture 1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331740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0658"/>
                                        </p:tgtEl>
                                        <p:attrNameLst>
                                          <p:attrName>style.visibility</p:attrName>
                                        </p:attrNameLst>
                                      </p:cBhvr>
                                      <p:to>
                                        <p:strVal val="visible"/>
                                      </p:to>
                                    </p:set>
                                    <p:animEffect transition="in" filter="fade">
                                      <p:cBhvr>
                                        <p:cTn id="7" dur="1000"/>
                                        <p:tgtEl>
                                          <p:spTgt spid="70658"/>
                                        </p:tgtEl>
                                      </p:cBhvr>
                                    </p:animEffect>
                                    <p:anim calcmode="lin" valueType="num">
                                      <p:cBhvr>
                                        <p:cTn id="8" dur="1000" fill="hold"/>
                                        <p:tgtEl>
                                          <p:spTgt spid="70658"/>
                                        </p:tgtEl>
                                        <p:attrNameLst>
                                          <p:attrName>ppt_x</p:attrName>
                                        </p:attrNameLst>
                                      </p:cBhvr>
                                      <p:tavLst>
                                        <p:tav tm="0">
                                          <p:val>
                                            <p:strVal val="#ppt_x"/>
                                          </p:val>
                                        </p:tav>
                                        <p:tav tm="100000">
                                          <p:val>
                                            <p:strVal val="#ppt_x"/>
                                          </p:val>
                                        </p:tav>
                                      </p:tavLst>
                                    </p:anim>
                                    <p:anim calcmode="lin" valueType="num">
                                      <p:cBhvr>
                                        <p:cTn id="9" dur="1000" fill="hold"/>
                                        <p:tgtEl>
                                          <p:spTgt spid="70658"/>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0659"/>
                                        </p:tgtEl>
                                        <p:attrNameLst>
                                          <p:attrName>style.visibility</p:attrName>
                                        </p:attrNameLst>
                                      </p:cBhvr>
                                      <p:to>
                                        <p:strVal val="visible"/>
                                      </p:to>
                                    </p:set>
                                    <p:animEffect transition="in" filter="fade">
                                      <p:cBhvr>
                                        <p:cTn id="14" dur="1000"/>
                                        <p:tgtEl>
                                          <p:spTgt spid="70659"/>
                                        </p:tgtEl>
                                      </p:cBhvr>
                                    </p:animEffect>
                                    <p:anim calcmode="lin" valueType="num">
                                      <p:cBhvr>
                                        <p:cTn id="15" dur="1000" fill="hold"/>
                                        <p:tgtEl>
                                          <p:spTgt spid="70659"/>
                                        </p:tgtEl>
                                        <p:attrNameLst>
                                          <p:attrName>ppt_x</p:attrName>
                                        </p:attrNameLst>
                                      </p:cBhvr>
                                      <p:tavLst>
                                        <p:tav tm="0">
                                          <p:val>
                                            <p:strVal val="#ppt_x"/>
                                          </p:val>
                                        </p:tav>
                                        <p:tav tm="100000">
                                          <p:val>
                                            <p:strVal val="#ppt_x"/>
                                          </p:val>
                                        </p:tav>
                                      </p:tavLst>
                                    </p:anim>
                                    <p:anim calcmode="lin" valueType="num">
                                      <p:cBhvr>
                                        <p:cTn id="16" dur="1000" fill="hold"/>
                                        <p:tgtEl>
                                          <p:spTgt spid="70659"/>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 presetClass="entr" presetSubtype="4" fill="hold" grpId="0" nodeType="click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 fill="hold"/>
                                        <p:tgtEl>
                                          <p:spTgt spid="9"/>
                                        </p:tgtEl>
                                        <p:attrNameLst>
                                          <p:attrName>ppt_x</p:attrName>
                                        </p:attrNameLst>
                                      </p:cBhvr>
                                      <p:tavLst>
                                        <p:tav tm="0">
                                          <p:val>
                                            <p:strVal val="#ppt_x"/>
                                          </p:val>
                                        </p:tav>
                                        <p:tav tm="100000">
                                          <p:val>
                                            <p:strVal val="#ppt_x"/>
                                          </p:val>
                                        </p:tav>
                                      </p:tavLst>
                                    </p:anim>
                                    <p:anim calcmode="lin" valueType="num">
                                      <p:cBhvr additive="base">
                                        <p:cTn id="27"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6" presetClass="entr" presetSubtype="16"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circle(in)">
                                      <p:cBhvr>
                                        <p:cTn id="32" dur="2000"/>
                                        <p:tgtEl>
                                          <p:spTgt spid="1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6" presetClass="entr" presetSubtype="16"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circle(in)">
                                      <p:cBhvr>
                                        <p:cTn id="37" dur="2000"/>
                                        <p:tgtEl>
                                          <p:spTgt spid="11"/>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4"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down)">
                                      <p:cBhvr>
                                        <p:cTn id="42" dur="500"/>
                                        <p:tgtEl>
                                          <p:spTgt spid="1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6" presetClass="entr" presetSubtype="21"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barn(inVertical)">
                                      <p:cBhvr>
                                        <p:cTn id="47" dur="500"/>
                                        <p:tgtEl>
                                          <p:spTgt spid="13"/>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6" presetClass="entr" presetSubtype="16"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circle(in)">
                                      <p:cBhvr>
                                        <p:cTn id="52" dur="2000"/>
                                        <p:tgtEl>
                                          <p:spTgt spid="1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2" presetClass="entr" presetSubtype="0" fill="hold" nodeType="clickEffect">
                                  <p:stCondLst>
                                    <p:cond delay="0"/>
                                  </p:stCondLst>
                                  <p:childTnLst>
                                    <p:set>
                                      <p:cBhvr>
                                        <p:cTn id="56" dur="1" fill="hold">
                                          <p:stCondLst>
                                            <p:cond delay="0"/>
                                          </p:stCondLst>
                                        </p:cTn>
                                        <p:tgtEl>
                                          <p:spTgt spid="4"/>
                                        </p:tgtEl>
                                        <p:attrNameLst>
                                          <p:attrName>style.visibility</p:attrName>
                                        </p:attrNameLst>
                                      </p:cBhvr>
                                      <p:to>
                                        <p:strVal val="visible"/>
                                      </p:to>
                                    </p:set>
                                    <p:animEffect transition="in" filter="fade">
                                      <p:cBhvr>
                                        <p:cTn id="57" dur="1000"/>
                                        <p:tgtEl>
                                          <p:spTgt spid="4"/>
                                        </p:tgtEl>
                                      </p:cBhvr>
                                    </p:animEffect>
                                    <p:anim calcmode="lin" valueType="num">
                                      <p:cBhvr>
                                        <p:cTn id="58" dur="1000" fill="hold"/>
                                        <p:tgtEl>
                                          <p:spTgt spid="4"/>
                                        </p:tgtEl>
                                        <p:attrNameLst>
                                          <p:attrName>ppt_x</p:attrName>
                                        </p:attrNameLst>
                                      </p:cBhvr>
                                      <p:tavLst>
                                        <p:tav tm="0">
                                          <p:val>
                                            <p:strVal val="#ppt_x"/>
                                          </p:val>
                                        </p:tav>
                                        <p:tav tm="100000">
                                          <p:val>
                                            <p:strVal val="#ppt_x"/>
                                          </p:val>
                                        </p:tav>
                                      </p:tavLst>
                                    </p:anim>
                                    <p:anim calcmode="lin" valueType="num">
                                      <p:cBhvr>
                                        <p:cTn id="5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2" presetClass="entr" presetSubtype="0" fill="hold" grpId="0" nodeType="clickEffect">
                                  <p:stCondLst>
                                    <p:cond delay="0"/>
                                  </p:stCondLst>
                                  <p:childTnLst>
                                    <p:set>
                                      <p:cBhvr>
                                        <p:cTn id="63" dur="1" fill="hold">
                                          <p:stCondLst>
                                            <p:cond delay="0"/>
                                          </p:stCondLst>
                                        </p:cTn>
                                        <p:tgtEl>
                                          <p:spTgt spid="70668"/>
                                        </p:tgtEl>
                                        <p:attrNameLst>
                                          <p:attrName>style.visibility</p:attrName>
                                        </p:attrNameLst>
                                      </p:cBhvr>
                                      <p:to>
                                        <p:strVal val="visible"/>
                                      </p:to>
                                    </p:set>
                                    <p:animEffect transition="in" filter="fade">
                                      <p:cBhvr>
                                        <p:cTn id="64" dur="1000"/>
                                        <p:tgtEl>
                                          <p:spTgt spid="70668"/>
                                        </p:tgtEl>
                                      </p:cBhvr>
                                    </p:animEffect>
                                    <p:anim calcmode="lin" valueType="num">
                                      <p:cBhvr>
                                        <p:cTn id="65" dur="1000" fill="hold"/>
                                        <p:tgtEl>
                                          <p:spTgt spid="70668"/>
                                        </p:tgtEl>
                                        <p:attrNameLst>
                                          <p:attrName>ppt_x</p:attrName>
                                        </p:attrNameLst>
                                      </p:cBhvr>
                                      <p:tavLst>
                                        <p:tav tm="0">
                                          <p:val>
                                            <p:strVal val="#ppt_x"/>
                                          </p:val>
                                        </p:tav>
                                        <p:tav tm="100000">
                                          <p:val>
                                            <p:strVal val="#ppt_x"/>
                                          </p:val>
                                        </p:tav>
                                      </p:tavLst>
                                    </p:anim>
                                    <p:anim calcmode="lin" valueType="num">
                                      <p:cBhvr>
                                        <p:cTn id="66" dur="1000" fill="hold"/>
                                        <p:tgtEl>
                                          <p:spTgt spid="7066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658" grpId="0" animBg="1"/>
      <p:bldP spid="70659" grpId="0" animBg="1"/>
      <p:bldP spid="8" grpId="0" animBg="1"/>
      <p:bldP spid="9" grpId="0" animBg="1"/>
      <p:bldP spid="10" grpId="0" animBg="1"/>
      <p:bldP spid="11" grpId="0" animBg="1"/>
      <p:bldP spid="12" grpId="0" animBg="1"/>
      <p:bldP spid="13" grpId="0" animBg="1"/>
      <p:bldP spid="14" grpId="0" animBg="1"/>
      <p:bldP spid="70668"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p:cNvSpPr>
            <a:spLocks noChangeArrowheads="1"/>
          </p:cNvSpPr>
          <p:nvPr/>
        </p:nvSpPr>
        <p:spPr bwMode="auto">
          <a:xfrm>
            <a:off x="5239544" y="1071216"/>
            <a:ext cx="17129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b="1" u="sng" dirty="0">
                <a:solidFill>
                  <a:srgbClr val="C00000"/>
                </a:solidFill>
                <a:latin typeface="Arial" panose="020B0604020202020204" pitchFamily="34" charset="0"/>
              </a:rPr>
              <a:t>BÀI TẬP</a:t>
            </a:r>
            <a:r>
              <a:rPr lang="vi-VN" b="1" dirty="0">
                <a:solidFill>
                  <a:srgbClr val="C00000"/>
                </a:solidFill>
                <a:latin typeface="Arial" panose="020B0604020202020204" pitchFamily="34" charset="0"/>
              </a:rPr>
              <a:t> </a:t>
            </a:r>
            <a:endParaRPr lang="en-US" b="1" dirty="0">
              <a:solidFill>
                <a:srgbClr val="C00000"/>
              </a:solidFill>
              <a:latin typeface="Arial" panose="020B0604020202020204" pitchFamily="34" charset="0"/>
            </a:endParaRPr>
          </a:p>
        </p:txBody>
      </p:sp>
      <p:sp>
        <p:nvSpPr>
          <p:cNvPr id="4" name="Tiêu đề 1"/>
          <p:cNvSpPr>
            <a:spLocks noGrp="1"/>
          </p:cNvSpPr>
          <p:nvPr>
            <p:ph type="title"/>
          </p:nvPr>
        </p:nvSpPr>
        <p:spPr>
          <a:xfrm>
            <a:off x="1336419" y="1512354"/>
            <a:ext cx="10227224" cy="2024282"/>
          </a:xfrm>
          <a:ln>
            <a:solidFill>
              <a:srgbClr val="0070C0"/>
            </a:solidFill>
          </a:ln>
        </p:spPr>
        <p:txBody>
          <a:bodyPr/>
          <a:lstStyle/>
          <a:p>
            <a:r>
              <a:rPr lang="vi-VN" sz="2200" i="1" dirty="0">
                <a:solidFill>
                  <a:srgbClr val="002060"/>
                </a:solidFill>
                <a:latin typeface="Arial" panose="020B0604020202020204" pitchFamily="34" charset="0"/>
              </a:rPr>
              <a:t>Một nhà máy dệt trong 8 giờ sản xuất được 16 sản phẩm với tổng giá trị là 80$</a:t>
            </a:r>
            <a:r>
              <a:rPr lang="en-US" sz="2200" i="1" dirty="0">
                <a:solidFill>
                  <a:srgbClr val="002060"/>
                </a:solidFill>
                <a:latin typeface="Arial" panose="020B0604020202020204" pitchFamily="34" charset="0"/>
              </a:rPr>
              <a:t>.</a:t>
            </a:r>
            <a:br>
              <a:rPr lang="en-US" sz="2200" i="1" dirty="0">
                <a:solidFill>
                  <a:srgbClr val="002060"/>
                </a:solidFill>
                <a:latin typeface="Arial" panose="020B0604020202020204" pitchFamily="34" charset="0"/>
              </a:rPr>
            </a:br>
            <a:r>
              <a:rPr lang="vi-VN" sz="2200" i="1" dirty="0">
                <a:solidFill>
                  <a:srgbClr val="002060"/>
                </a:solidFill>
                <a:latin typeface="Arial" panose="020B0604020202020204" pitchFamily="34" charset="0"/>
              </a:rPr>
              <a:t> </a:t>
            </a:r>
            <a:r>
              <a:rPr lang="en-US" sz="2200" i="1" dirty="0" err="1">
                <a:solidFill>
                  <a:srgbClr val="002060"/>
                </a:solidFill>
                <a:latin typeface="Arial" panose="020B0604020202020204" pitchFamily="34" charset="0"/>
              </a:rPr>
              <a:t>Hỏi</a:t>
            </a:r>
            <a:r>
              <a:rPr lang="en-US" sz="2200" i="1" dirty="0">
                <a:solidFill>
                  <a:srgbClr val="002060"/>
                </a:solidFill>
                <a:latin typeface="Arial" panose="020B0604020202020204" pitchFamily="34" charset="0"/>
              </a:rPr>
              <a:t> g</a:t>
            </a:r>
            <a:r>
              <a:rPr lang="vi-VN" sz="2200" i="1" u="sng" dirty="0">
                <a:solidFill>
                  <a:srgbClr val="002060"/>
                </a:solidFill>
                <a:latin typeface="Arial" panose="020B0604020202020204" pitchFamily="34" charset="0"/>
              </a:rPr>
              <a:t>iá trị tổng sản phẩm </a:t>
            </a:r>
            <a:r>
              <a:rPr lang="vi-VN" sz="2200" i="1" dirty="0">
                <a:solidFill>
                  <a:srgbClr val="002060"/>
                </a:solidFill>
                <a:latin typeface="Arial" panose="020B0604020202020204" pitchFamily="34" charset="0"/>
              </a:rPr>
              <a:t>làm ra trong một ngày và giá trị của sản phẩm là bao nhiêu </a:t>
            </a:r>
            <a:r>
              <a:rPr lang="en-US" sz="2200" i="1" dirty="0">
                <a:solidFill>
                  <a:srgbClr val="002060"/>
                </a:solidFill>
                <a:latin typeface="Arial" panose="020B0604020202020204" pitchFamily="34" charset="0"/>
              </a:rPr>
              <a:t>n</a:t>
            </a:r>
            <a:r>
              <a:rPr lang="vi-VN" sz="2200" i="1" dirty="0">
                <a:solidFill>
                  <a:srgbClr val="002060"/>
                </a:solidFill>
                <a:latin typeface="Arial" panose="020B0604020202020204" pitchFamily="34" charset="0"/>
              </a:rPr>
              <a:t>ếu:</a:t>
            </a:r>
            <a:br>
              <a:rPr lang="vi-VN" sz="2200" i="1" dirty="0">
                <a:solidFill>
                  <a:srgbClr val="002060"/>
                </a:solidFill>
                <a:latin typeface="Arial" panose="020B0604020202020204" pitchFamily="34" charset="0"/>
              </a:rPr>
            </a:br>
            <a:r>
              <a:rPr lang="vi-VN" sz="2200" i="1" dirty="0">
                <a:solidFill>
                  <a:srgbClr val="002060"/>
                </a:solidFill>
                <a:latin typeface="Arial" panose="020B0604020202020204" pitchFamily="34" charset="0"/>
              </a:rPr>
              <a:t>a/ NSLĐ tăng lên 2 lần.</a:t>
            </a:r>
            <a:br>
              <a:rPr lang="vi-VN" sz="2200" i="1" dirty="0">
                <a:solidFill>
                  <a:srgbClr val="002060"/>
                </a:solidFill>
                <a:latin typeface="Arial" panose="020B0604020202020204" pitchFamily="34" charset="0"/>
              </a:rPr>
            </a:br>
            <a:r>
              <a:rPr lang="vi-VN" sz="2200" i="1" dirty="0">
                <a:solidFill>
                  <a:srgbClr val="002060"/>
                </a:solidFill>
                <a:latin typeface="Arial" panose="020B0604020202020204" pitchFamily="34" charset="0"/>
              </a:rPr>
              <a:t>   b/ CĐLĐ tăng lên 1,5 lần.</a:t>
            </a:r>
          </a:p>
        </p:txBody>
      </p:sp>
      <p:sp>
        <p:nvSpPr>
          <p:cNvPr id="6" name="TextBox 5">
            <a:extLst>
              <a:ext uri="{FF2B5EF4-FFF2-40B4-BE49-F238E27FC236}">
                <a16:creationId xmlns="" xmlns:a16="http://schemas.microsoft.com/office/drawing/2014/main" id="{51AB5896-A68E-43BD-9137-BD3DE6038933}"/>
              </a:ext>
            </a:extLst>
          </p:cNvPr>
          <p:cNvSpPr txBox="1"/>
          <p:nvPr/>
        </p:nvSpPr>
        <p:spPr>
          <a:xfrm>
            <a:off x="1336419" y="4105708"/>
            <a:ext cx="10227224" cy="2462213"/>
          </a:xfrm>
          <a:prstGeom prst="rect">
            <a:avLst/>
          </a:prstGeom>
          <a:noFill/>
        </p:spPr>
        <p:txBody>
          <a:bodyPr wrap="square">
            <a:spAutoFit/>
          </a:bodyPr>
          <a:lstStyle/>
          <a:p>
            <a:r>
              <a:rPr lang="vi-VN" sz="2200" dirty="0">
                <a:solidFill>
                  <a:srgbClr val="000066"/>
                </a:solidFill>
                <a:latin typeface="Arial" panose="020B0604020202020204" pitchFamily="34" charset="0"/>
                <a:cs typeface="Arial" panose="020B0604020202020204" pitchFamily="34" charset="0"/>
              </a:rPr>
              <a:t>a/ NSLĐ tăng lên 2 lần → Sản phẩm tăng 2 lần: 16x2 = 32 sản phẩm.</a:t>
            </a:r>
          </a:p>
          <a:p>
            <a:r>
              <a:rPr lang="vi-VN" sz="2200" dirty="0">
                <a:solidFill>
                  <a:srgbClr val="000066"/>
                </a:solidFill>
                <a:latin typeface="Arial" panose="020B0604020202020204" pitchFamily="34" charset="0"/>
                <a:cs typeface="Arial" panose="020B0604020202020204" pitchFamily="34" charset="0"/>
              </a:rPr>
              <a:t>Tổng thời gian không đổi, lượng giá trị vẫn là 80$</a:t>
            </a:r>
          </a:p>
          <a:p>
            <a:r>
              <a:rPr lang="vi-VN" sz="2200" dirty="0">
                <a:solidFill>
                  <a:srgbClr val="000066"/>
                </a:solidFill>
                <a:latin typeface="Arial" panose="020B0604020202020204" pitchFamily="34" charset="0"/>
                <a:cs typeface="Arial" panose="020B0604020202020204" pitchFamily="34" charset="0"/>
              </a:rPr>
              <a:t>Giá trị 1 sản phẩm = 80/32 = 2,5 $ (Lượng giá trị 1 đơn vị giảm)</a:t>
            </a:r>
          </a:p>
          <a:p>
            <a:r>
              <a:rPr lang="vi-VN" sz="2200" dirty="0">
                <a:solidFill>
                  <a:srgbClr val="000066"/>
                </a:solidFill>
                <a:latin typeface="Arial" panose="020B0604020202020204" pitchFamily="34" charset="0"/>
                <a:cs typeface="Arial" panose="020B0604020202020204" pitchFamily="34" charset="0"/>
              </a:rPr>
              <a:t>b/ CĐLĐ tăng lên </a:t>
            </a:r>
            <a:r>
              <a:rPr lang="en-US" sz="2200" dirty="0">
                <a:solidFill>
                  <a:srgbClr val="000066"/>
                </a:solidFill>
                <a:latin typeface="Arial" panose="020B0604020202020204" pitchFamily="34" charset="0"/>
                <a:cs typeface="Arial" panose="020B0604020202020204" pitchFamily="34" charset="0"/>
              </a:rPr>
              <a:t>1,5</a:t>
            </a:r>
            <a:r>
              <a:rPr lang="vi-VN" sz="2200" dirty="0">
                <a:solidFill>
                  <a:srgbClr val="000066"/>
                </a:solidFill>
                <a:latin typeface="Arial" panose="020B0604020202020204" pitchFamily="34" charset="0"/>
                <a:cs typeface="Arial" panose="020B0604020202020204" pitchFamily="34" charset="0"/>
              </a:rPr>
              <a:t> lần → Sản phẩm tăng 1,5 lần: 16x1,5 = 24 sản phẩm.</a:t>
            </a:r>
          </a:p>
          <a:p>
            <a:r>
              <a:rPr lang="vi-VN" sz="2200" dirty="0">
                <a:solidFill>
                  <a:srgbClr val="000066"/>
                </a:solidFill>
                <a:latin typeface="Arial" panose="020B0604020202020204" pitchFamily="34" charset="0"/>
                <a:cs typeface="Arial" panose="020B0604020202020204" pitchFamily="34" charset="0"/>
              </a:rPr>
              <a:t>Hao phí lao động tăng 1,5 lần, lượng giá trị vẫn tăng 1,5 lần là 80x1,5 = 120$</a:t>
            </a:r>
          </a:p>
          <a:p>
            <a:r>
              <a:rPr lang="vi-VN" sz="2200" dirty="0">
                <a:solidFill>
                  <a:srgbClr val="000066"/>
                </a:solidFill>
                <a:latin typeface="Arial" panose="020B0604020202020204" pitchFamily="34" charset="0"/>
                <a:cs typeface="Arial" panose="020B0604020202020204" pitchFamily="34" charset="0"/>
              </a:rPr>
              <a:t>Giá trị 1 sản phẩm = 120/24 = 5$ (Lượng giá trị 1 đơn vị không đổi)</a:t>
            </a:r>
            <a:br>
              <a:rPr lang="vi-VN" sz="2200" dirty="0">
                <a:solidFill>
                  <a:srgbClr val="000066"/>
                </a:solidFill>
                <a:latin typeface="Arial" panose="020B0604020202020204" pitchFamily="34" charset="0"/>
                <a:cs typeface="Arial" panose="020B0604020202020204" pitchFamily="34" charset="0"/>
              </a:rPr>
            </a:br>
            <a:endParaRPr lang="en-US" sz="2200" dirty="0">
              <a:latin typeface="Arial" panose="020B0604020202020204" pitchFamily="34" charset="0"/>
              <a:cs typeface="Arial" panose="020B0604020202020204" pitchFamily="34" charset="0"/>
            </a:endParaRPr>
          </a:p>
        </p:txBody>
      </p:sp>
      <p:sp>
        <p:nvSpPr>
          <p:cNvPr id="8" name="Rectangle 2">
            <a:extLst>
              <a:ext uri="{FF2B5EF4-FFF2-40B4-BE49-F238E27FC236}">
                <a16:creationId xmlns="" xmlns:a16="http://schemas.microsoft.com/office/drawing/2014/main" id="{BF110860-AABA-4610-9D46-48E036BBD8CB}"/>
              </a:ext>
            </a:extLst>
          </p:cNvPr>
          <p:cNvSpPr>
            <a:spLocks noChangeArrowheads="1"/>
          </p:cNvSpPr>
          <p:nvPr/>
        </p:nvSpPr>
        <p:spPr bwMode="auto">
          <a:xfrm>
            <a:off x="5570202" y="3536636"/>
            <a:ext cx="102143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b="1" u="sng" dirty="0">
                <a:solidFill>
                  <a:srgbClr val="C00000"/>
                </a:solidFill>
                <a:latin typeface="Arial" panose="020B0604020202020204" pitchFamily="34" charset="0"/>
              </a:rPr>
              <a:t>GIẢI</a:t>
            </a:r>
            <a:r>
              <a:rPr lang="vi-VN" b="1" dirty="0">
                <a:solidFill>
                  <a:srgbClr val="C00000"/>
                </a:solidFill>
                <a:latin typeface="Arial" panose="020B0604020202020204" pitchFamily="34" charset="0"/>
              </a:rPr>
              <a:t> </a:t>
            </a:r>
            <a:endParaRPr lang="en-US" b="1" dirty="0">
              <a:solidFill>
                <a:srgbClr val="C00000"/>
              </a:solidFill>
              <a:latin typeface="Arial" panose="020B0604020202020204" pitchFamily="34" charset="0"/>
            </a:endParaRPr>
          </a:p>
        </p:txBody>
      </p:sp>
      <p:pic>
        <p:nvPicPr>
          <p:cNvPr id="7" name="Picture 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9447794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5778"/>
                                        </p:tgtEl>
                                        <p:attrNameLst>
                                          <p:attrName>style.visibility</p:attrName>
                                        </p:attrNameLst>
                                      </p:cBhvr>
                                      <p:to>
                                        <p:strVal val="visible"/>
                                      </p:to>
                                    </p:set>
                                    <p:animEffect transition="in" filter="fade">
                                      <p:cBhvr>
                                        <p:cTn id="7" dur="1000"/>
                                        <p:tgtEl>
                                          <p:spTgt spid="75778"/>
                                        </p:tgtEl>
                                      </p:cBhvr>
                                    </p:animEffect>
                                    <p:anim calcmode="lin" valueType="num">
                                      <p:cBhvr>
                                        <p:cTn id="8" dur="1000" fill="hold"/>
                                        <p:tgtEl>
                                          <p:spTgt spid="75778"/>
                                        </p:tgtEl>
                                        <p:attrNameLst>
                                          <p:attrName>ppt_x</p:attrName>
                                        </p:attrNameLst>
                                      </p:cBhvr>
                                      <p:tavLst>
                                        <p:tav tm="0">
                                          <p:val>
                                            <p:strVal val="#ppt_x"/>
                                          </p:val>
                                        </p:tav>
                                        <p:tav tm="100000">
                                          <p:val>
                                            <p:strVal val="#ppt_x"/>
                                          </p:val>
                                        </p:tav>
                                      </p:tavLst>
                                    </p:anim>
                                    <p:anim calcmode="lin" valueType="num">
                                      <p:cBhvr>
                                        <p:cTn id="9" dur="1000" fill="hold"/>
                                        <p:tgtEl>
                                          <p:spTgt spid="75778"/>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500" fill="hold"/>
                                        <p:tgtEl>
                                          <p:spTgt spid="4"/>
                                        </p:tgtEl>
                                        <p:attrNameLst>
                                          <p:attrName>ppt_x</p:attrName>
                                        </p:attrNameLst>
                                      </p:cBhvr>
                                      <p:tavLst>
                                        <p:tav tm="0">
                                          <p:val>
                                            <p:strVal val="#ppt_x"/>
                                          </p:val>
                                        </p:tav>
                                        <p:tav tm="100000">
                                          <p:val>
                                            <p:strVal val="#ppt_x"/>
                                          </p:val>
                                        </p:tav>
                                      </p:tavLst>
                                    </p:anim>
                                    <p:anim calcmode="lin" valueType="num">
                                      <p:cBhvr additive="base">
                                        <p:cTn id="15"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1000"/>
                                        <p:tgtEl>
                                          <p:spTgt spid="8"/>
                                        </p:tgtEl>
                                      </p:cBhvr>
                                    </p:animEffect>
                                    <p:anim calcmode="lin" valueType="num">
                                      <p:cBhvr>
                                        <p:cTn id="21" dur="1000" fill="hold"/>
                                        <p:tgtEl>
                                          <p:spTgt spid="8"/>
                                        </p:tgtEl>
                                        <p:attrNameLst>
                                          <p:attrName>ppt_x</p:attrName>
                                        </p:attrNameLst>
                                      </p:cBhvr>
                                      <p:tavLst>
                                        <p:tav tm="0">
                                          <p:val>
                                            <p:strVal val="#ppt_x"/>
                                          </p:val>
                                        </p:tav>
                                        <p:tav tm="100000">
                                          <p:val>
                                            <p:strVal val="#ppt_x"/>
                                          </p:val>
                                        </p:tav>
                                      </p:tavLst>
                                    </p:anim>
                                    <p:anim calcmode="lin" valueType="num">
                                      <p:cBhvr>
                                        <p:cTn id="2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778" grpId="0"/>
      <p:bldP spid="4" grpId="0" animBg="1"/>
      <p:bldP spid="8"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a:spLocks noChangeArrowheads="1"/>
          </p:cNvSpPr>
          <p:nvPr/>
        </p:nvSpPr>
        <p:spPr bwMode="auto">
          <a:xfrm>
            <a:off x="2114204" y="1143001"/>
            <a:ext cx="7723188" cy="461963"/>
          </a:xfrm>
          <a:prstGeom prst="rect">
            <a:avLst/>
          </a:prstGeom>
          <a:solidFill>
            <a:schemeClr val="bg1"/>
          </a:solidFill>
          <a:ln>
            <a:noFill/>
          </a:ln>
        </p:spPr>
        <p:txBody>
          <a:bodyPr wrap="none">
            <a:spAutoFit/>
          </a:bodyPr>
          <a:lstStyle>
            <a:lvl1pPr marL="723900" indent="-342900" algn="just">
              <a:lnSpc>
                <a:spcPct val="120000"/>
              </a:lnSpc>
              <a:spcBef>
                <a:spcPct val="20000"/>
              </a:spcBef>
              <a:buChar char="•"/>
              <a:tabLst>
                <a:tab pos="762000" algn="l"/>
              </a:tabLst>
              <a:defRPr sz="2800">
                <a:solidFill>
                  <a:schemeClr val="tx1"/>
                </a:solidFill>
                <a:latin typeface="Times New Roman" panose="02020603050405020304" pitchFamily="18" charset="0"/>
              </a:defRPr>
            </a:lvl1pPr>
            <a:lvl2pPr marL="742950" indent="-285750">
              <a:spcBef>
                <a:spcPct val="20000"/>
              </a:spcBef>
              <a:buChar char="–"/>
              <a:tabLst>
                <a:tab pos="762000" algn="l"/>
              </a:tabLst>
              <a:defRPr sz="2800">
                <a:solidFill>
                  <a:schemeClr val="tx1"/>
                </a:solidFill>
                <a:latin typeface="Times New Roman" panose="02020603050405020304" pitchFamily="18" charset="0"/>
              </a:defRPr>
            </a:lvl2pPr>
            <a:lvl3pPr marL="1143000" indent="-228600">
              <a:spcBef>
                <a:spcPct val="20000"/>
              </a:spcBef>
              <a:buChar char="•"/>
              <a:tabLst>
                <a:tab pos="762000" algn="l"/>
              </a:tabLst>
              <a:defRPr sz="2400">
                <a:solidFill>
                  <a:schemeClr val="tx1"/>
                </a:solidFill>
                <a:latin typeface="Times New Roman" panose="02020603050405020304" pitchFamily="18" charset="0"/>
              </a:defRPr>
            </a:lvl3pPr>
            <a:lvl4pPr marL="1600200" indent="-228600">
              <a:spcBef>
                <a:spcPct val="20000"/>
              </a:spcBef>
              <a:buChar char="–"/>
              <a:tabLst>
                <a:tab pos="762000" algn="l"/>
              </a:tabLst>
              <a:defRPr sz="2000">
                <a:solidFill>
                  <a:schemeClr val="tx1"/>
                </a:solidFill>
                <a:latin typeface="Times New Roman" panose="02020603050405020304" pitchFamily="18" charset="0"/>
              </a:defRPr>
            </a:lvl4pPr>
            <a:lvl5pPr marL="2057400" indent="-228600">
              <a:spcBef>
                <a:spcPct val="20000"/>
              </a:spcBef>
              <a:buChar char="»"/>
              <a:tabLst>
                <a:tab pos="7620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
            </a:pP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Các</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yếu</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tố</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ảnh</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hưởng</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đến</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cường</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lao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động</a:t>
            </a:r>
            <a:endPar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endParaRPr>
          </a:p>
        </p:txBody>
      </p:sp>
      <p:grpSp>
        <p:nvGrpSpPr>
          <p:cNvPr id="67587" name="Group 3"/>
          <p:cNvGrpSpPr>
            <a:grpSpLocks/>
          </p:cNvGrpSpPr>
          <p:nvPr/>
        </p:nvGrpSpPr>
        <p:grpSpPr bwMode="auto">
          <a:xfrm>
            <a:off x="4038601" y="2084317"/>
            <a:ext cx="3952875" cy="3694113"/>
            <a:chOff x="1655" y="1647"/>
            <a:chExt cx="2490" cy="2327"/>
          </a:xfrm>
        </p:grpSpPr>
        <p:sp>
          <p:nvSpPr>
            <p:cNvPr id="5" name="Freeform 4"/>
            <p:cNvSpPr>
              <a:spLocks/>
            </p:cNvSpPr>
            <p:nvPr/>
          </p:nvSpPr>
          <p:spPr bwMode="gray">
            <a:xfrm>
              <a:off x="1660" y="2336"/>
              <a:ext cx="912" cy="1231"/>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adFill rotWithShape="1">
              <a:gsLst>
                <a:gs pos="0">
                  <a:schemeClr val="hlink">
                    <a:alpha val="92000"/>
                  </a:schemeClr>
                </a:gs>
                <a:gs pos="100000">
                  <a:schemeClr val="hlink">
                    <a:gamma/>
                    <a:shade val="46275"/>
                    <a:invGamma/>
                  </a:schemeClr>
                </a:gs>
              </a:gsLst>
              <a:lin ang="5400000" scaled="1"/>
            </a:gra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fontAlgn="base">
                <a:spcBef>
                  <a:spcPct val="0"/>
                </a:spcBef>
                <a:spcAft>
                  <a:spcPct val="0"/>
                </a:spcAft>
                <a:defRPr/>
              </a:pPr>
              <a:endParaRPr lang="en-US">
                <a:solidFill>
                  <a:srgbClr val="1F5281"/>
                </a:solidFill>
                <a:latin typeface="Arial" panose="020B0604020202020204" pitchFamily="34" charset="0"/>
              </a:endParaRPr>
            </a:p>
          </p:txBody>
        </p:sp>
        <p:sp>
          <p:nvSpPr>
            <p:cNvPr id="6" name="Freeform 5"/>
            <p:cNvSpPr>
              <a:spLocks/>
            </p:cNvSpPr>
            <p:nvPr/>
          </p:nvSpPr>
          <p:spPr bwMode="gray">
            <a:xfrm rot="7200000">
              <a:off x="2726" y="1656"/>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adFill rotWithShape="1">
              <a:gsLst>
                <a:gs pos="0">
                  <a:schemeClr val="accent1"/>
                </a:gs>
                <a:gs pos="100000">
                  <a:schemeClr val="accent1">
                    <a:gamma/>
                    <a:shade val="46275"/>
                    <a:invGamma/>
                  </a:schemeClr>
                </a:gs>
              </a:gsLst>
              <a:lin ang="5400000" scaled="1"/>
            </a:gra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fontAlgn="base">
                <a:spcBef>
                  <a:spcPct val="0"/>
                </a:spcBef>
                <a:spcAft>
                  <a:spcPct val="0"/>
                </a:spcAft>
                <a:defRPr/>
              </a:pPr>
              <a:endParaRPr lang="en-US">
                <a:solidFill>
                  <a:srgbClr val="1F5281"/>
                </a:solidFill>
                <a:latin typeface="Arial" panose="020B0604020202020204" pitchFamily="34" charset="0"/>
              </a:endParaRPr>
            </a:p>
          </p:txBody>
        </p:sp>
        <p:grpSp>
          <p:nvGrpSpPr>
            <p:cNvPr id="67593" name="Group 6"/>
            <p:cNvGrpSpPr>
              <a:grpSpLocks/>
            </p:cNvGrpSpPr>
            <p:nvPr/>
          </p:nvGrpSpPr>
          <p:grpSpPr bwMode="auto">
            <a:xfrm>
              <a:off x="1712" y="1647"/>
              <a:ext cx="1480" cy="1302"/>
              <a:chOff x="1712" y="1389"/>
              <a:chExt cx="1480" cy="1302"/>
            </a:xfrm>
          </p:grpSpPr>
          <p:sp>
            <p:nvSpPr>
              <p:cNvPr id="67603" name="AutoShape 7"/>
              <p:cNvSpPr>
                <a:spLocks noChangeArrowheads="1"/>
              </p:cNvSpPr>
              <p:nvPr/>
            </p:nvSpPr>
            <p:spPr bwMode="gray">
              <a:xfrm rot="-9000000">
                <a:off x="1712" y="2311"/>
                <a:ext cx="908" cy="380"/>
              </a:xfrm>
              <a:prstGeom prst="triangle">
                <a:avLst>
                  <a:gd name="adj" fmla="val 50000"/>
                </a:avLst>
              </a:prstGeom>
              <a:solidFill>
                <a:schemeClr val="accent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a:solidFill>
                    <a:srgbClr val="1F5281"/>
                  </a:solidFill>
                  <a:latin typeface="Arial" panose="020B0604020202020204" pitchFamily="34" charset="0"/>
                </a:endParaRPr>
              </a:p>
            </p:txBody>
          </p:sp>
          <p:sp>
            <p:nvSpPr>
              <p:cNvPr id="67604" name="Freeform 8"/>
              <p:cNvSpPr>
                <a:spLocks/>
              </p:cNvSpPr>
              <p:nvPr/>
            </p:nvSpPr>
            <p:spPr bwMode="gray">
              <a:xfrm rot="7200000">
                <a:off x="1961" y="1810"/>
                <a:ext cx="948" cy="508"/>
              </a:xfrm>
              <a:custGeom>
                <a:avLst/>
                <a:gdLst>
                  <a:gd name="T0" fmla="*/ 25184 w 750"/>
                  <a:gd name="T1" fmla="*/ 0 h 378"/>
                  <a:gd name="T2" fmla="*/ 0 w 750"/>
                  <a:gd name="T3" fmla="*/ 0 h 378"/>
                  <a:gd name="T4" fmla="*/ 81 w 750"/>
                  <a:gd name="T5" fmla="*/ 16374 h 378"/>
                  <a:gd name="T6" fmla="*/ 939 w 750"/>
                  <a:gd name="T7" fmla="*/ 31863 h 378"/>
                  <a:gd name="T8" fmla="*/ 25184 w 750"/>
                  <a:gd name="T9" fmla="*/ 31863 h 378"/>
                  <a:gd name="T10" fmla="*/ 25184 w 750"/>
                  <a:gd name="T11" fmla="*/ 0 h 378"/>
                  <a:gd name="T12" fmla="*/ 2518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solidFill>
                <a:schemeClr val="accent1"/>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67605" name="Freeform 9"/>
              <p:cNvSpPr>
                <a:spLocks/>
              </p:cNvSpPr>
              <p:nvPr/>
            </p:nvSpPr>
            <p:spPr bwMode="gray">
              <a:xfrm rot="7200000">
                <a:off x="2637" y="1226"/>
                <a:ext cx="392" cy="718"/>
              </a:xfrm>
              <a:custGeom>
                <a:avLst/>
                <a:gdLst>
                  <a:gd name="T0" fmla="*/ 15 w 495"/>
                  <a:gd name="T1" fmla="*/ 3 h 971"/>
                  <a:gd name="T2" fmla="*/ 15 w 495"/>
                  <a:gd name="T3" fmla="*/ 10 h 971"/>
                  <a:gd name="T4" fmla="*/ 13 w 495"/>
                  <a:gd name="T5" fmla="*/ 10 h 971"/>
                  <a:gd name="T6" fmla="*/ 13 w 495"/>
                  <a:gd name="T7" fmla="*/ 10 h 971"/>
                  <a:gd name="T8" fmla="*/ 13 w 495"/>
                  <a:gd name="T9" fmla="*/ 10 h 971"/>
                  <a:gd name="T10" fmla="*/ 11 w 495"/>
                  <a:gd name="T11" fmla="*/ 10 h 971"/>
                  <a:gd name="T12" fmla="*/ 10 w 495"/>
                  <a:gd name="T13" fmla="*/ 10 h 971"/>
                  <a:gd name="T14" fmla="*/ 9 w 495"/>
                  <a:gd name="T15" fmla="*/ 9 h 971"/>
                  <a:gd name="T16" fmla="*/ 8 w 495"/>
                  <a:gd name="T17" fmla="*/ 8 h 971"/>
                  <a:gd name="T18" fmla="*/ 6 w 495"/>
                  <a:gd name="T19" fmla="*/ 7 h 971"/>
                  <a:gd name="T20" fmla="*/ 6 w 495"/>
                  <a:gd name="T21" fmla="*/ 6 h 971"/>
                  <a:gd name="T22" fmla="*/ 4 w 495"/>
                  <a:gd name="T23" fmla="*/ 5 h 971"/>
                  <a:gd name="T24" fmla="*/ 3 w 495"/>
                  <a:gd name="T25" fmla="*/ 4 h 971"/>
                  <a:gd name="T26" fmla="*/ 2 w 495"/>
                  <a:gd name="T27" fmla="*/ 2 h 971"/>
                  <a:gd name="T28" fmla="*/ 2 w 495"/>
                  <a:gd name="T29" fmla="*/ 1 h 971"/>
                  <a:gd name="T30" fmla="*/ 0 w 495"/>
                  <a:gd name="T31" fmla="*/ 1 h 971"/>
                  <a:gd name="T32" fmla="*/ 2 w 495"/>
                  <a:gd name="T33" fmla="*/ 0 h 971"/>
                  <a:gd name="T34" fmla="*/ 2 w 495"/>
                  <a:gd name="T35" fmla="*/ 1 h 971"/>
                  <a:gd name="T36" fmla="*/ 2 w 495"/>
                  <a:gd name="T37" fmla="*/ 1 h 971"/>
                  <a:gd name="T38" fmla="*/ 2 w 495"/>
                  <a:gd name="T39" fmla="*/ 1 h 971"/>
                  <a:gd name="T40" fmla="*/ 2 w 495"/>
                  <a:gd name="T41" fmla="*/ 1 h 971"/>
                  <a:gd name="T42" fmla="*/ 2 w 495"/>
                  <a:gd name="T43" fmla="*/ 1 h 971"/>
                  <a:gd name="T44" fmla="*/ 2 w 495"/>
                  <a:gd name="T45" fmla="*/ 2 h 971"/>
                  <a:gd name="T46" fmla="*/ 2 w 495"/>
                  <a:gd name="T47" fmla="*/ 3 h 971"/>
                  <a:gd name="T48" fmla="*/ 4 w 495"/>
                  <a:gd name="T49" fmla="*/ 3 h 971"/>
                  <a:gd name="T50" fmla="*/ 5 w 495"/>
                  <a:gd name="T51" fmla="*/ 3 h 971"/>
                  <a:gd name="T52" fmla="*/ 8 w 495"/>
                  <a:gd name="T53" fmla="*/ 3 h 971"/>
                  <a:gd name="T54" fmla="*/ 15 w 495"/>
                  <a:gd name="T55" fmla="*/ 3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chemeClr val="accent1"/>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8" name="Freeform 10"/>
            <p:cNvSpPr>
              <a:spLocks/>
            </p:cNvSpPr>
            <p:nvPr/>
          </p:nvSpPr>
          <p:spPr bwMode="gray">
            <a:xfrm rot="14400000">
              <a:off x="2798" y="2823"/>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adFill rotWithShape="1">
              <a:gsLst>
                <a:gs pos="0">
                  <a:schemeClr val="folHlink"/>
                </a:gs>
                <a:gs pos="100000">
                  <a:schemeClr val="folHlink">
                    <a:gamma/>
                    <a:shade val="46275"/>
                    <a:invGamma/>
                  </a:schemeClr>
                </a:gs>
              </a:gsLst>
              <a:lin ang="5400000" scaled="1"/>
            </a:gra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fontAlgn="base">
                <a:spcBef>
                  <a:spcPct val="0"/>
                </a:spcBef>
                <a:spcAft>
                  <a:spcPct val="0"/>
                </a:spcAft>
                <a:defRPr/>
              </a:pPr>
              <a:endParaRPr lang="en-US">
                <a:solidFill>
                  <a:srgbClr val="1F5281"/>
                </a:solidFill>
                <a:latin typeface="Arial" panose="020B0604020202020204" pitchFamily="34" charset="0"/>
              </a:endParaRPr>
            </a:p>
          </p:txBody>
        </p:sp>
        <p:grpSp>
          <p:nvGrpSpPr>
            <p:cNvPr id="67595" name="Group 11"/>
            <p:cNvGrpSpPr>
              <a:grpSpLocks/>
            </p:cNvGrpSpPr>
            <p:nvPr/>
          </p:nvGrpSpPr>
          <p:grpSpPr bwMode="auto">
            <a:xfrm>
              <a:off x="2849" y="2249"/>
              <a:ext cx="1296" cy="1381"/>
              <a:chOff x="2854" y="1996"/>
              <a:chExt cx="1296" cy="1381"/>
            </a:xfrm>
          </p:grpSpPr>
          <p:sp>
            <p:nvSpPr>
              <p:cNvPr id="67600" name="AutoShape 12"/>
              <p:cNvSpPr>
                <a:spLocks noChangeArrowheads="1"/>
              </p:cNvSpPr>
              <p:nvPr/>
            </p:nvSpPr>
            <p:spPr bwMode="gray">
              <a:xfrm rot="-1800000">
                <a:off x="2854" y="1996"/>
                <a:ext cx="906" cy="380"/>
              </a:xfrm>
              <a:prstGeom prst="triangle">
                <a:avLst>
                  <a:gd name="adj" fmla="val 50000"/>
                </a:avLst>
              </a:prstGeom>
              <a:solidFill>
                <a:schemeClr val="folHlink"/>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a:solidFill>
                    <a:srgbClr val="1F5281"/>
                  </a:solidFill>
                  <a:latin typeface="Arial" panose="020B0604020202020204" pitchFamily="34" charset="0"/>
                </a:endParaRPr>
              </a:p>
            </p:txBody>
          </p:sp>
          <p:sp>
            <p:nvSpPr>
              <p:cNvPr id="67601" name="Freeform 13"/>
              <p:cNvSpPr>
                <a:spLocks/>
              </p:cNvSpPr>
              <p:nvPr/>
            </p:nvSpPr>
            <p:spPr bwMode="gray">
              <a:xfrm rot="-7200000">
                <a:off x="3102" y="2371"/>
                <a:ext cx="948" cy="507"/>
              </a:xfrm>
              <a:custGeom>
                <a:avLst/>
                <a:gdLst>
                  <a:gd name="T0" fmla="*/ 25184 w 750"/>
                  <a:gd name="T1" fmla="*/ 0 h 378"/>
                  <a:gd name="T2" fmla="*/ 0 w 750"/>
                  <a:gd name="T3" fmla="*/ 0 h 378"/>
                  <a:gd name="T4" fmla="*/ 81 w 750"/>
                  <a:gd name="T5" fmla="*/ 15863 h 378"/>
                  <a:gd name="T6" fmla="*/ 939 w 750"/>
                  <a:gd name="T7" fmla="*/ 30911 h 378"/>
                  <a:gd name="T8" fmla="*/ 25184 w 750"/>
                  <a:gd name="T9" fmla="*/ 30911 h 378"/>
                  <a:gd name="T10" fmla="*/ 25184 w 750"/>
                  <a:gd name="T11" fmla="*/ 0 h 378"/>
                  <a:gd name="T12" fmla="*/ 2518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solidFill>
                <a:schemeClr val="folHlink"/>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67602" name="Freeform 14"/>
              <p:cNvSpPr>
                <a:spLocks/>
              </p:cNvSpPr>
              <p:nvPr/>
            </p:nvSpPr>
            <p:spPr bwMode="gray">
              <a:xfrm rot="-7200000">
                <a:off x="3618" y="2845"/>
                <a:ext cx="346" cy="718"/>
              </a:xfrm>
              <a:custGeom>
                <a:avLst/>
                <a:gdLst>
                  <a:gd name="T0" fmla="*/ 2 w 495"/>
                  <a:gd name="T1" fmla="*/ 3 h 971"/>
                  <a:gd name="T2" fmla="*/ 2 w 495"/>
                  <a:gd name="T3" fmla="*/ 10 h 971"/>
                  <a:gd name="T4" fmla="*/ 2 w 495"/>
                  <a:gd name="T5" fmla="*/ 10 h 971"/>
                  <a:gd name="T6" fmla="*/ 2 w 495"/>
                  <a:gd name="T7" fmla="*/ 10 h 971"/>
                  <a:gd name="T8" fmla="*/ 2 w 495"/>
                  <a:gd name="T9" fmla="*/ 10 h 971"/>
                  <a:gd name="T10" fmla="*/ 1 w 495"/>
                  <a:gd name="T11" fmla="*/ 10 h 971"/>
                  <a:gd name="T12" fmla="*/ 1 w 495"/>
                  <a:gd name="T13" fmla="*/ 10 h 971"/>
                  <a:gd name="T14" fmla="*/ 1 w 495"/>
                  <a:gd name="T15" fmla="*/ 9 h 971"/>
                  <a:gd name="T16" fmla="*/ 1 w 495"/>
                  <a:gd name="T17" fmla="*/ 8 h 971"/>
                  <a:gd name="T18" fmla="*/ 1 w 495"/>
                  <a:gd name="T19" fmla="*/ 7 h 971"/>
                  <a:gd name="T20" fmla="*/ 1 w 495"/>
                  <a:gd name="T21" fmla="*/ 6 h 971"/>
                  <a:gd name="T22" fmla="*/ 1 w 495"/>
                  <a:gd name="T23" fmla="*/ 5 h 971"/>
                  <a:gd name="T24" fmla="*/ 1 w 495"/>
                  <a:gd name="T25" fmla="*/ 4 h 971"/>
                  <a:gd name="T26" fmla="*/ 1 w 495"/>
                  <a:gd name="T27" fmla="*/ 2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2 h 971"/>
                  <a:gd name="T46" fmla="*/ 1 w 495"/>
                  <a:gd name="T47" fmla="*/ 3 h 971"/>
                  <a:gd name="T48" fmla="*/ 1 w 495"/>
                  <a:gd name="T49" fmla="*/ 3 h 971"/>
                  <a:gd name="T50" fmla="*/ 1 w 495"/>
                  <a:gd name="T51" fmla="*/ 3 h 971"/>
                  <a:gd name="T52" fmla="*/ 1 w 495"/>
                  <a:gd name="T53" fmla="*/ 3 h 971"/>
                  <a:gd name="T54" fmla="*/ 2 w 495"/>
                  <a:gd name="T55" fmla="*/ 3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chemeClr val="folHlink"/>
              </a:solidFill>
              <a:ln>
                <a:noFill/>
              </a:ln>
              <a:extLst>
                <a:ext uri="{91240B29-F687-4F45-9708-019B960494DF}">
                  <a14:hiddenLine xmlns:a14="http://schemas.microsoft.com/office/drawing/2010/main" w="0">
                    <a:solidFill>
                      <a:srgbClr val="3399FF"/>
                    </a:solidFill>
                    <a:prstDash val="solid"/>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grpSp>
          <p:nvGrpSpPr>
            <p:cNvPr id="67596" name="Group 15"/>
            <p:cNvGrpSpPr>
              <a:grpSpLocks/>
            </p:cNvGrpSpPr>
            <p:nvPr/>
          </p:nvGrpSpPr>
          <p:grpSpPr bwMode="auto">
            <a:xfrm>
              <a:off x="1655" y="3095"/>
              <a:ext cx="1571" cy="879"/>
              <a:chOff x="1655" y="2837"/>
              <a:chExt cx="1571" cy="879"/>
            </a:xfrm>
          </p:grpSpPr>
          <p:sp>
            <p:nvSpPr>
              <p:cNvPr id="67597" name="Freeform 16"/>
              <p:cNvSpPr>
                <a:spLocks/>
              </p:cNvSpPr>
              <p:nvPr/>
            </p:nvSpPr>
            <p:spPr bwMode="gray">
              <a:xfrm>
                <a:off x="1655" y="2837"/>
                <a:ext cx="366" cy="692"/>
              </a:xfrm>
              <a:custGeom>
                <a:avLst/>
                <a:gdLst>
                  <a:gd name="T0" fmla="*/ 5 w 495"/>
                  <a:gd name="T1" fmla="*/ 2 h 971"/>
                  <a:gd name="T2" fmla="*/ 5 w 495"/>
                  <a:gd name="T3" fmla="*/ 6 h 971"/>
                  <a:gd name="T4" fmla="*/ 5 w 495"/>
                  <a:gd name="T5" fmla="*/ 6 h 971"/>
                  <a:gd name="T6" fmla="*/ 5 w 495"/>
                  <a:gd name="T7" fmla="*/ 6 h 971"/>
                  <a:gd name="T8" fmla="*/ 4 w 495"/>
                  <a:gd name="T9" fmla="*/ 6 h 971"/>
                  <a:gd name="T10" fmla="*/ 4 w 495"/>
                  <a:gd name="T11" fmla="*/ 6 h 971"/>
                  <a:gd name="T12" fmla="*/ 4 w 495"/>
                  <a:gd name="T13" fmla="*/ 6 h 971"/>
                  <a:gd name="T14" fmla="*/ 3 w 495"/>
                  <a:gd name="T15" fmla="*/ 5 h 971"/>
                  <a:gd name="T16" fmla="*/ 3 w 495"/>
                  <a:gd name="T17" fmla="*/ 4 h 971"/>
                  <a:gd name="T18" fmla="*/ 2 w 495"/>
                  <a:gd name="T19" fmla="*/ 4 h 971"/>
                  <a:gd name="T20" fmla="*/ 2 w 495"/>
                  <a:gd name="T21" fmla="*/ 4 h 971"/>
                  <a:gd name="T22" fmla="*/ 1 w 495"/>
                  <a:gd name="T23" fmla="*/ 3 h 971"/>
                  <a:gd name="T24" fmla="*/ 1 w 495"/>
                  <a:gd name="T25" fmla="*/ 2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2 w 495"/>
                  <a:gd name="T51" fmla="*/ 2 h 971"/>
                  <a:gd name="T52" fmla="*/ 3 w 495"/>
                  <a:gd name="T53" fmla="*/ 2 h 971"/>
                  <a:gd name="T54" fmla="*/ 5 w 495"/>
                  <a:gd name="T55" fmla="*/ 2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chemeClr val="hlink"/>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67598" name="AutoShape 17"/>
              <p:cNvSpPr>
                <a:spLocks noChangeArrowheads="1"/>
              </p:cNvSpPr>
              <p:nvPr/>
            </p:nvSpPr>
            <p:spPr bwMode="gray">
              <a:xfrm rot="5400000">
                <a:off x="2589" y="3078"/>
                <a:ext cx="872" cy="403"/>
              </a:xfrm>
              <a:prstGeom prst="triangle">
                <a:avLst>
                  <a:gd name="adj" fmla="val 50000"/>
                </a:avLst>
              </a:prstGeom>
              <a:solidFill>
                <a:schemeClr val="hlink"/>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1800">
                  <a:solidFill>
                    <a:srgbClr val="1F5281"/>
                  </a:solidFill>
                  <a:latin typeface="Arial" panose="020B0604020202020204" pitchFamily="34" charset="0"/>
                </a:endParaRPr>
              </a:p>
            </p:txBody>
          </p:sp>
          <p:sp>
            <p:nvSpPr>
              <p:cNvPr id="67599" name="Freeform 18"/>
              <p:cNvSpPr>
                <a:spLocks/>
              </p:cNvSpPr>
              <p:nvPr/>
            </p:nvSpPr>
            <p:spPr bwMode="gray">
              <a:xfrm>
                <a:off x="1985" y="3040"/>
                <a:ext cx="1005" cy="489"/>
              </a:xfrm>
              <a:custGeom>
                <a:avLst/>
                <a:gdLst>
                  <a:gd name="T0" fmla="*/ 60501 w 750"/>
                  <a:gd name="T1" fmla="*/ 0 h 378"/>
                  <a:gd name="T2" fmla="*/ 0 w 750"/>
                  <a:gd name="T3" fmla="*/ 0 h 378"/>
                  <a:gd name="T4" fmla="*/ 163 w 750"/>
                  <a:gd name="T5" fmla="*/ 9215 h 378"/>
                  <a:gd name="T6" fmla="*/ 2265 w 750"/>
                  <a:gd name="T7" fmla="*/ 18004 h 378"/>
                  <a:gd name="T8" fmla="*/ 60501 w 750"/>
                  <a:gd name="T9" fmla="*/ 18004 h 378"/>
                  <a:gd name="T10" fmla="*/ 60501 w 750"/>
                  <a:gd name="T11" fmla="*/ 0 h 378"/>
                  <a:gd name="T12" fmla="*/ 60501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solidFill>
                <a:schemeClr val="hlink"/>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grpSp>
      <p:sp>
        <p:nvSpPr>
          <p:cNvPr id="67588" name="Rectangle 19"/>
          <p:cNvSpPr>
            <a:spLocks noChangeArrowheads="1"/>
          </p:cNvSpPr>
          <p:nvPr/>
        </p:nvSpPr>
        <p:spPr bwMode="auto">
          <a:xfrm>
            <a:off x="3891758" y="1808422"/>
            <a:ext cx="4033838" cy="425450"/>
          </a:xfrm>
          <a:prstGeom prst="rect">
            <a:avLst/>
          </a:prstGeom>
          <a:solidFill>
            <a:schemeClr val="bg1"/>
          </a:solidFill>
          <a:ln>
            <a:noFill/>
          </a:ln>
        </p:spPr>
        <p:txBody>
          <a:bodyPr wrap="none">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90000"/>
              </a:lnSpc>
              <a:spcBef>
                <a:spcPct val="0"/>
              </a:spcBef>
              <a:spcAft>
                <a:spcPct val="0"/>
              </a:spcAft>
              <a:buNone/>
            </a:pP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Trình</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độ</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tổ</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chức</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quản</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lý</a:t>
            </a:r>
            <a:endParaRPr lang="en-US" sz="2400" b="1" dirty="0">
              <a:solidFill>
                <a:srgbClr val="000066"/>
              </a:solidFill>
              <a:latin typeface="Arial" panose="020B0604020202020204" pitchFamily="34" charset="0"/>
              <a:cs typeface="Times New Roman" panose="02020603050405020304" pitchFamily="18" charset="0"/>
            </a:endParaRPr>
          </a:p>
        </p:txBody>
      </p:sp>
      <p:sp>
        <p:nvSpPr>
          <p:cNvPr id="67589" name="Rectangle 20"/>
          <p:cNvSpPr>
            <a:spLocks noChangeArrowheads="1"/>
          </p:cNvSpPr>
          <p:nvPr/>
        </p:nvSpPr>
        <p:spPr bwMode="auto">
          <a:xfrm>
            <a:off x="1581461" y="3518695"/>
            <a:ext cx="2317750" cy="1754188"/>
          </a:xfrm>
          <a:prstGeom prst="rect">
            <a:avLst/>
          </a:prstGeom>
          <a:solidFill>
            <a:schemeClr val="bg1"/>
          </a:solidFill>
          <a:ln>
            <a:noFill/>
          </a:ln>
        </p:spPr>
        <p:txBody>
          <a:bodyPr>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90000"/>
              </a:lnSpc>
              <a:spcBef>
                <a:spcPct val="0"/>
              </a:spcBef>
              <a:spcAft>
                <a:spcPct val="0"/>
              </a:spcAft>
              <a:buNone/>
            </a:pP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Quy</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mô</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và</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hiệu</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suất</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của</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tư</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liệu</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sản</a:t>
            </a:r>
            <a:r>
              <a:rPr lang="en-US" sz="2400" b="1" dirty="0">
                <a:solidFill>
                  <a:srgbClr val="CC0099"/>
                </a:solidFill>
                <a:latin typeface="Arial" panose="020B0604020202020204" pitchFamily="34" charset="0"/>
                <a:cs typeface="Times New Roman" panose="02020603050405020304" pitchFamily="18" charset="0"/>
              </a:rPr>
              <a:t> </a:t>
            </a:r>
            <a:r>
              <a:rPr lang="en-US" sz="2400" b="1" dirty="0" err="1">
                <a:solidFill>
                  <a:srgbClr val="CC0099"/>
                </a:solidFill>
                <a:latin typeface="Arial" panose="020B0604020202020204" pitchFamily="34" charset="0"/>
                <a:cs typeface="Times New Roman" panose="02020603050405020304" pitchFamily="18" charset="0"/>
              </a:rPr>
              <a:t>xuất</a:t>
            </a:r>
            <a:endParaRPr lang="en-US" sz="2400" b="1" dirty="0">
              <a:solidFill>
                <a:srgbClr val="CC0099"/>
              </a:solidFill>
              <a:latin typeface="Arial" panose="020B0604020202020204" pitchFamily="34" charset="0"/>
              <a:cs typeface="Times New Roman" panose="02020603050405020304" pitchFamily="18" charset="0"/>
            </a:endParaRPr>
          </a:p>
        </p:txBody>
      </p:sp>
      <p:sp>
        <p:nvSpPr>
          <p:cNvPr id="67590" name="Rectangle 21"/>
          <p:cNvSpPr>
            <a:spLocks noChangeArrowheads="1"/>
          </p:cNvSpPr>
          <p:nvPr/>
        </p:nvSpPr>
        <p:spPr bwMode="auto">
          <a:xfrm>
            <a:off x="7683050" y="3385910"/>
            <a:ext cx="2627182" cy="1422400"/>
          </a:xfrm>
          <a:prstGeom prst="rect">
            <a:avLst/>
          </a:prstGeom>
          <a:solidFill>
            <a:schemeClr val="bg1"/>
          </a:solidFill>
          <a:ln>
            <a:noFill/>
          </a:ln>
        </p:spPr>
        <p:txBody>
          <a:bodyPr wrap="square">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90000"/>
              </a:lnSpc>
              <a:spcBef>
                <a:spcPct val="0"/>
              </a:spcBef>
              <a:spcAft>
                <a:spcPct val="0"/>
              </a:spcAft>
              <a:buNone/>
            </a:pP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Thể</a:t>
            </a: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chất</a:t>
            </a: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tinh</a:t>
            </a: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thần</a:t>
            </a: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của</a:t>
            </a: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người</a:t>
            </a: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lao</a:t>
            </a:r>
            <a:r>
              <a:rPr lang="en-US" sz="2400" b="1" dirty="0">
                <a:solidFill>
                  <a:srgbClr val="006600"/>
                </a:solidFill>
                <a:latin typeface="Arial" panose="020B0604020202020204" pitchFamily="34" charset="0"/>
                <a:cs typeface="Times New Roman" panose="02020603050405020304" pitchFamily="18" charset="0"/>
              </a:rPr>
              <a:t> </a:t>
            </a:r>
            <a:r>
              <a:rPr lang="en-US" sz="2400" b="1" dirty="0" err="1">
                <a:solidFill>
                  <a:srgbClr val="006600"/>
                </a:solidFill>
                <a:latin typeface="Arial" panose="020B0604020202020204" pitchFamily="34" charset="0"/>
                <a:cs typeface="Times New Roman" panose="02020603050405020304" pitchFamily="18" charset="0"/>
              </a:rPr>
              <a:t>động</a:t>
            </a:r>
            <a:r>
              <a:rPr lang="en-US" sz="2400" b="1" dirty="0">
                <a:solidFill>
                  <a:srgbClr val="006600"/>
                </a:solidFill>
                <a:latin typeface="Arial" panose="020B0604020202020204" pitchFamily="34" charset="0"/>
                <a:cs typeface="Times New Roman" panose="02020603050405020304" pitchFamily="18" charset="0"/>
              </a:rPr>
              <a:t>.</a:t>
            </a:r>
          </a:p>
        </p:txBody>
      </p:sp>
      <p:pic>
        <p:nvPicPr>
          <p:cNvPr id="22" name="Picture 2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1642299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loud Callout 2"/>
          <p:cNvSpPr/>
          <p:nvPr/>
        </p:nvSpPr>
        <p:spPr>
          <a:xfrm>
            <a:off x="0" y="1105593"/>
            <a:ext cx="6781800" cy="1561407"/>
          </a:xfrm>
          <a:prstGeom prst="cloudCallout">
            <a:avLst/>
          </a:prstGeom>
          <a:solidFill>
            <a:schemeClr val="bg1"/>
          </a:solidFill>
          <a:ln>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73731" name="Rectangle 2"/>
          <p:cNvSpPr>
            <a:spLocks noGrp="1" noChangeArrowheads="1"/>
          </p:cNvSpPr>
          <p:nvPr>
            <p:ph type="title"/>
          </p:nvPr>
        </p:nvSpPr>
        <p:spPr>
          <a:xfrm>
            <a:off x="1104900" y="1319558"/>
            <a:ext cx="4572000" cy="1133475"/>
          </a:xfrm>
        </p:spPr>
        <p:txBody>
          <a:bodyPr/>
          <a:lstStyle/>
          <a:p>
            <a:pPr eaLnBrk="1" hangingPunct="1"/>
            <a:r>
              <a:rPr lang="en-US" sz="2400" b="1" dirty="0" err="1">
                <a:solidFill>
                  <a:srgbClr val="663300"/>
                </a:solidFill>
                <a:latin typeface="Arial" panose="020B0604020202020204" pitchFamily="34" charset="0"/>
              </a:rPr>
              <a:t>Tăng</a:t>
            </a:r>
            <a:r>
              <a:rPr lang="en-US" sz="2400" b="1" dirty="0">
                <a:solidFill>
                  <a:srgbClr val="663300"/>
                </a:solidFill>
                <a:latin typeface="Arial" panose="020B0604020202020204" pitchFamily="34" charset="0"/>
              </a:rPr>
              <a:t> </a:t>
            </a:r>
            <a:r>
              <a:rPr lang="en-US" sz="2400" b="1" dirty="0" err="1">
                <a:solidFill>
                  <a:srgbClr val="663300"/>
                </a:solidFill>
                <a:latin typeface="Arial" panose="020B0604020202020204" pitchFamily="34" charset="0"/>
              </a:rPr>
              <a:t>năng</a:t>
            </a:r>
            <a:r>
              <a:rPr lang="en-US" sz="2400" b="1" dirty="0">
                <a:solidFill>
                  <a:srgbClr val="663300"/>
                </a:solidFill>
                <a:latin typeface="Arial" panose="020B0604020202020204" pitchFamily="34" charset="0"/>
              </a:rPr>
              <a:t> </a:t>
            </a:r>
            <a:r>
              <a:rPr lang="en-US" sz="2400" b="1" dirty="0" err="1">
                <a:solidFill>
                  <a:srgbClr val="663300"/>
                </a:solidFill>
                <a:latin typeface="Arial" panose="020B0604020202020204" pitchFamily="34" charset="0"/>
              </a:rPr>
              <a:t>suất</a:t>
            </a:r>
            <a:r>
              <a:rPr lang="en-US" sz="2400" b="1" dirty="0">
                <a:solidFill>
                  <a:srgbClr val="663300"/>
                </a:solidFill>
                <a:latin typeface="Arial" panose="020B0604020202020204" pitchFamily="34" charset="0"/>
              </a:rPr>
              <a:t> </a:t>
            </a:r>
            <a:r>
              <a:rPr lang="en-US" sz="2400" b="1" dirty="0" err="1">
                <a:solidFill>
                  <a:srgbClr val="663300"/>
                </a:solidFill>
                <a:latin typeface="Arial" panose="020B0604020202020204" pitchFamily="34" charset="0"/>
              </a:rPr>
              <a:t>và</a:t>
            </a:r>
            <a:r>
              <a:rPr lang="en-US" sz="2400" b="1" dirty="0">
                <a:solidFill>
                  <a:srgbClr val="663300"/>
                </a:solidFill>
                <a:latin typeface="Arial" panose="020B0604020202020204" pitchFamily="34" charset="0"/>
              </a:rPr>
              <a:t> </a:t>
            </a:r>
            <a:r>
              <a:rPr lang="en-US" sz="2400" b="1" dirty="0" err="1">
                <a:solidFill>
                  <a:srgbClr val="663300"/>
                </a:solidFill>
                <a:latin typeface="Arial" panose="020B0604020202020204" pitchFamily="34" charset="0"/>
              </a:rPr>
              <a:t>tăng</a:t>
            </a:r>
            <a:r>
              <a:rPr lang="en-US" sz="2400" b="1" dirty="0">
                <a:solidFill>
                  <a:srgbClr val="663300"/>
                </a:solidFill>
                <a:latin typeface="Arial" panose="020B0604020202020204" pitchFamily="34" charset="0"/>
              </a:rPr>
              <a:t> </a:t>
            </a:r>
            <a:r>
              <a:rPr lang="en-US" sz="2400" b="1" dirty="0" err="1">
                <a:solidFill>
                  <a:srgbClr val="663300"/>
                </a:solidFill>
                <a:latin typeface="Arial" panose="020B0604020202020204" pitchFamily="34" charset="0"/>
              </a:rPr>
              <a:t>cường</a:t>
            </a:r>
            <a:r>
              <a:rPr lang="en-US" sz="2400" b="1" dirty="0">
                <a:solidFill>
                  <a:srgbClr val="663300"/>
                </a:solidFill>
                <a:latin typeface="Arial" panose="020B0604020202020204" pitchFamily="34" charset="0"/>
              </a:rPr>
              <a:t> </a:t>
            </a:r>
            <a:r>
              <a:rPr lang="en-US" sz="2400" b="1" dirty="0" err="1">
                <a:solidFill>
                  <a:srgbClr val="663300"/>
                </a:solidFill>
                <a:latin typeface="Arial" panose="020B0604020202020204" pitchFamily="34" charset="0"/>
              </a:rPr>
              <a:t>độ</a:t>
            </a:r>
            <a:r>
              <a:rPr lang="en-US" sz="2400" b="1" dirty="0">
                <a:solidFill>
                  <a:srgbClr val="663300"/>
                </a:solidFill>
                <a:latin typeface="Arial" panose="020B0604020202020204" pitchFamily="34" charset="0"/>
              </a:rPr>
              <a:t> </a:t>
            </a:r>
            <a:r>
              <a:rPr lang="en-US" sz="2400" b="1" dirty="0" err="1">
                <a:solidFill>
                  <a:srgbClr val="663300"/>
                </a:solidFill>
                <a:latin typeface="Arial" panose="020B0604020202020204" pitchFamily="34" charset="0"/>
              </a:rPr>
              <a:t>lao</a:t>
            </a:r>
            <a:r>
              <a:rPr lang="en-US" sz="2400" b="1" dirty="0">
                <a:solidFill>
                  <a:srgbClr val="663300"/>
                </a:solidFill>
                <a:latin typeface="Arial" panose="020B0604020202020204" pitchFamily="34" charset="0"/>
              </a:rPr>
              <a:t> </a:t>
            </a:r>
            <a:r>
              <a:rPr lang="en-US" sz="2400" b="1" dirty="0" err="1">
                <a:solidFill>
                  <a:srgbClr val="663300"/>
                </a:solidFill>
                <a:latin typeface="Arial" panose="020B0604020202020204" pitchFamily="34" charset="0"/>
              </a:rPr>
              <a:t>động</a:t>
            </a:r>
            <a:r>
              <a:rPr lang="en-US" sz="2400" b="1" dirty="0">
                <a:solidFill>
                  <a:srgbClr val="663300"/>
                </a:solidFill>
                <a:latin typeface="Arial" panose="020B0604020202020204" pitchFamily="34" charset="0"/>
              </a:rPr>
              <a:t> </a:t>
            </a:r>
            <a:r>
              <a:rPr lang="en-US" sz="2400" b="1" dirty="0" err="1">
                <a:solidFill>
                  <a:srgbClr val="663300"/>
                </a:solidFill>
                <a:latin typeface="Arial" panose="020B0604020202020204" pitchFamily="34" charset="0"/>
              </a:rPr>
              <a:t>giống</a:t>
            </a:r>
            <a:r>
              <a:rPr lang="en-US" sz="2400" b="1" dirty="0">
                <a:solidFill>
                  <a:srgbClr val="663300"/>
                </a:solidFill>
                <a:latin typeface="Arial" panose="020B0604020202020204" pitchFamily="34" charset="0"/>
              </a:rPr>
              <a:t> </a:t>
            </a:r>
            <a:r>
              <a:rPr lang="en-US" sz="2400" b="1" dirty="0" err="1">
                <a:solidFill>
                  <a:srgbClr val="663300"/>
                </a:solidFill>
                <a:latin typeface="Arial" panose="020B0604020202020204" pitchFamily="34" charset="0"/>
              </a:rPr>
              <a:t>và</a:t>
            </a:r>
            <a:r>
              <a:rPr lang="en-US" sz="2400" b="1" dirty="0">
                <a:solidFill>
                  <a:srgbClr val="663300"/>
                </a:solidFill>
                <a:latin typeface="Arial" panose="020B0604020202020204" pitchFamily="34" charset="0"/>
              </a:rPr>
              <a:t> </a:t>
            </a:r>
            <a:r>
              <a:rPr lang="en-US" sz="2400" b="1" dirty="0" err="1">
                <a:solidFill>
                  <a:srgbClr val="663300"/>
                </a:solidFill>
                <a:latin typeface="Arial" panose="020B0604020202020204" pitchFamily="34" charset="0"/>
              </a:rPr>
              <a:t>khác</a:t>
            </a:r>
            <a:r>
              <a:rPr lang="en-US" sz="2400" b="1" dirty="0">
                <a:solidFill>
                  <a:srgbClr val="663300"/>
                </a:solidFill>
                <a:latin typeface="Arial" panose="020B0604020202020204" pitchFamily="34" charset="0"/>
              </a:rPr>
              <a:t> </a:t>
            </a:r>
            <a:r>
              <a:rPr lang="en-US" sz="2400" b="1" dirty="0" err="1">
                <a:solidFill>
                  <a:srgbClr val="663300"/>
                </a:solidFill>
                <a:latin typeface="Arial" panose="020B0604020202020204" pitchFamily="34" charset="0"/>
              </a:rPr>
              <a:t>nhau</a:t>
            </a:r>
            <a:r>
              <a:rPr lang="en-US" sz="2400" b="1" dirty="0">
                <a:solidFill>
                  <a:srgbClr val="663300"/>
                </a:solidFill>
                <a:latin typeface="Arial" panose="020B0604020202020204" pitchFamily="34" charset="0"/>
              </a:rPr>
              <a:t> ở </a:t>
            </a:r>
            <a:r>
              <a:rPr lang="en-US" sz="2400" b="1" dirty="0" err="1">
                <a:solidFill>
                  <a:srgbClr val="663300"/>
                </a:solidFill>
                <a:latin typeface="Arial" panose="020B0604020202020204" pitchFamily="34" charset="0"/>
              </a:rPr>
              <a:t>chỗ</a:t>
            </a:r>
            <a:r>
              <a:rPr lang="en-US" sz="2400" b="1" dirty="0">
                <a:solidFill>
                  <a:srgbClr val="663300"/>
                </a:solidFill>
                <a:latin typeface="Arial" panose="020B0604020202020204" pitchFamily="34" charset="0"/>
              </a:rPr>
              <a:t> </a:t>
            </a:r>
            <a:r>
              <a:rPr lang="en-US" sz="2400" b="1" dirty="0" err="1">
                <a:solidFill>
                  <a:srgbClr val="663300"/>
                </a:solidFill>
                <a:latin typeface="Arial" panose="020B0604020202020204" pitchFamily="34" charset="0"/>
              </a:rPr>
              <a:t>nào</a:t>
            </a:r>
            <a:r>
              <a:rPr lang="en-US" sz="2400" b="1" dirty="0">
                <a:solidFill>
                  <a:srgbClr val="663300"/>
                </a:solidFill>
                <a:latin typeface="Arial" panose="020B0604020202020204" pitchFamily="34" charset="0"/>
              </a:rPr>
              <a:t>?</a:t>
            </a:r>
          </a:p>
        </p:txBody>
      </p:sp>
      <p:sp>
        <p:nvSpPr>
          <p:cNvPr id="5" name="Rectangle 3"/>
          <p:cNvSpPr txBox="1">
            <a:spLocks noChangeArrowheads="1"/>
          </p:cNvSpPr>
          <p:nvPr/>
        </p:nvSpPr>
        <p:spPr>
          <a:xfrm>
            <a:off x="2438400" y="2667000"/>
            <a:ext cx="7543800" cy="3276600"/>
          </a:xfrm>
          <a:prstGeom prst="rect">
            <a:avLst/>
          </a:prstGeom>
          <a:solidFill>
            <a:schemeClr val="bg1"/>
          </a:solidFill>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defTabSz="914400" eaLnBrk="1" hangingPunct="1">
              <a:buFont typeface="Wingdings" panose="05000000000000000000" pitchFamily="2" charset="2"/>
              <a:buChar char="§"/>
              <a:defRPr/>
            </a:pPr>
            <a:r>
              <a:rPr lang="en-US" sz="2400" b="1" kern="0" dirty="0">
                <a:solidFill>
                  <a:srgbClr val="FF0000"/>
                </a:solidFill>
              </a:rPr>
              <a:t> </a:t>
            </a:r>
            <a:r>
              <a:rPr lang="en-US" sz="2600" b="1" kern="0" dirty="0" err="1">
                <a:solidFill>
                  <a:srgbClr val="FF0000"/>
                </a:solidFill>
                <a:latin typeface="Arial" panose="020B0604020202020204" pitchFamily="34" charset="0"/>
                <a:cs typeface="Arial" panose="020B0604020202020204" pitchFamily="34" charset="0"/>
              </a:rPr>
              <a:t>Giống</a:t>
            </a:r>
            <a:r>
              <a:rPr lang="en-US" sz="2600" b="1" kern="0" dirty="0">
                <a:solidFill>
                  <a:srgbClr val="FF0000"/>
                </a:solidFill>
                <a:latin typeface="Arial" panose="020B0604020202020204" pitchFamily="34" charset="0"/>
                <a:cs typeface="Arial" panose="020B0604020202020204" pitchFamily="34" charset="0"/>
              </a:rPr>
              <a:t> </a:t>
            </a:r>
            <a:r>
              <a:rPr lang="en-US" sz="2600" b="1" kern="0" dirty="0" err="1">
                <a:solidFill>
                  <a:srgbClr val="FF0000"/>
                </a:solidFill>
                <a:latin typeface="Arial" panose="020B0604020202020204" pitchFamily="34" charset="0"/>
                <a:cs typeface="Arial" panose="020B0604020202020204" pitchFamily="34" charset="0"/>
              </a:rPr>
              <a:t>nhau</a:t>
            </a:r>
            <a:r>
              <a:rPr lang="en-US" sz="2600" b="1" kern="0" dirty="0">
                <a:solidFill>
                  <a:srgbClr val="FF0000"/>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Sản</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phẩm</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trên</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cùng</a:t>
            </a:r>
            <a:r>
              <a:rPr lang="en-US" sz="2600" kern="0" dirty="0">
                <a:solidFill>
                  <a:srgbClr val="000066"/>
                </a:solidFill>
                <a:latin typeface="Arial" panose="020B0604020202020204" pitchFamily="34" charset="0"/>
                <a:cs typeface="Arial" panose="020B0604020202020204" pitchFamily="34" charset="0"/>
              </a:rPr>
              <a:t> 1 </a:t>
            </a:r>
            <a:r>
              <a:rPr lang="en-US" sz="2600" kern="0" dirty="0" err="1">
                <a:solidFill>
                  <a:srgbClr val="000066"/>
                </a:solidFill>
                <a:latin typeface="Arial" panose="020B0604020202020204" pitchFamily="34" charset="0"/>
                <a:cs typeface="Arial" panose="020B0604020202020204" pitchFamily="34" charset="0"/>
              </a:rPr>
              <a:t>đơn</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vị</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thời</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gian</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tăng</a:t>
            </a:r>
            <a:r>
              <a:rPr lang="en-US" sz="2600" kern="0" dirty="0">
                <a:solidFill>
                  <a:srgbClr val="000066"/>
                </a:solidFill>
                <a:latin typeface="Arial" panose="020B0604020202020204" pitchFamily="34" charset="0"/>
                <a:cs typeface="Arial" panose="020B0604020202020204" pitchFamily="34" charset="0"/>
              </a:rPr>
              <a:t> </a:t>
            </a:r>
            <a:r>
              <a:rPr lang="en-US" sz="2600" kern="0" dirty="0" err="1">
                <a:solidFill>
                  <a:srgbClr val="000066"/>
                </a:solidFill>
                <a:latin typeface="Arial" panose="020B0604020202020204" pitchFamily="34" charset="0"/>
                <a:cs typeface="Arial" panose="020B0604020202020204" pitchFamily="34" charset="0"/>
              </a:rPr>
              <a:t>lên</a:t>
            </a:r>
            <a:endParaRPr lang="en-US" sz="2600" kern="0" dirty="0">
              <a:solidFill>
                <a:srgbClr val="000066"/>
              </a:solidFill>
              <a:latin typeface="Arial" panose="020B0604020202020204" pitchFamily="34" charset="0"/>
              <a:cs typeface="Arial" panose="020B0604020202020204" pitchFamily="34" charset="0"/>
            </a:endParaRPr>
          </a:p>
          <a:p>
            <a:pPr defTabSz="914400" eaLnBrk="1" hangingPunct="1">
              <a:buFont typeface="Wingdings" panose="05000000000000000000" pitchFamily="2" charset="2"/>
              <a:buChar char="§"/>
              <a:defRPr/>
            </a:pPr>
            <a:r>
              <a:rPr lang="en-US" sz="2600" b="1" kern="0" dirty="0">
                <a:solidFill>
                  <a:srgbClr val="FF0000"/>
                </a:solidFill>
                <a:latin typeface="Arial" panose="020B0604020202020204" pitchFamily="34" charset="0"/>
                <a:cs typeface="Arial" panose="020B0604020202020204" pitchFamily="34" charset="0"/>
              </a:rPr>
              <a:t> </a:t>
            </a:r>
            <a:r>
              <a:rPr lang="en-US" sz="2600" b="1" kern="0" dirty="0" err="1">
                <a:solidFill>
                  <a:srgbClr val="FF0000"/>
                </a:solidFill>
                <a:latin typeface="Arial" panose="020B0604020202020204" pitchFamily="34" charset="0"/>
                <a:cs typeface="Arial" panose="020B0604020202020204" pitchFamily="34" charset="0"/>
              </a:rPr>
              <a:t>Khác</a:t>
            </a:r>
            <a:r>
              <a:rPr lang="en-US" sz="2600" b="1" kern="0" dirty="0">
                <a:solidFill>
                  <a:srgbClr val="FF0000"/>
                </a:solidFill>
                <a:latin typeface="Arial" panose="020B0604020202020204" pitchFamily="34" charset="0"/>
                <a:cs typeface="Arial" panose="020B0604020202020204" pitchFamily="34" charset="0"/>
              </a:rPr>
              <a:t> </a:t>
            </a:r>
            <a:r>
              <a:rPr lang="en-US" sz="2600" b="1" kern="0" dirty="0" err="1">
                <a:solidFill>
                  <a:srgbClr val="FF0000"/>
                </a:solidFill>
                <a:latin typeface="Arial" panose="020B0604020202020204" pitchFamily="34" charset="0"/>
                <a:cs typeface="Arial" panose="020B0604020202020204" pitchFamily="34" charset="0"/>
              </a:rPr>
              <a:t>nhau</a:t>
            </a:r>
            <a:r>
              <a:rPr lang="en-US" sz="2600" b="1" kern="0" dirty="0">
                <a:solidFill>
                  <a:srgbClr val="FF0000"/>
                </a:solidFill>
                <a:latin typeface="Arial" panose="020B0604020202020204" pitchFamily="34" charset="0"/>
                <a:cs typeface="Arial" panose="020B0604020202020204" pitchFamily="34" charset="0"/>
              </a:rPr>
              <a:t>: </a:t>
            </a:r>
          </a:p>
          <a:p>
            <a:pPr marL="60325" indent="0" defTabSz="914400" eaLnBrk="1" hangingPunct="1">
              <a:lnSpc>
                <a:spcPct val="100000"/>
              </a:lnSpc>
              <a:buNone/>
              <a:defRPr/>
            </a:pPr>
            <a:r>
              <a:rPr lang="en-US" sz="2600" b="1" kern="0" dirty="0">
                <a:solidFill>
                  <a:srgbClr val="000000"/>
                </a:solidFill>
                <a:latin typeface="Arial" panose="020B0604020202020204" pitchFamily="34" charset="0"/>
                <a:cs typeface="Arial" panose="020B0604020202020204" pitchFamily="34" charset="0"/>
              </a:rPr>
              <a:t>	</a:t>
            </a:r>
            <a:r>
              <a:rPr lang="en-US" sz="2600" kern="0" dirty="0" err="1">
                <a:solidFill>
                  <a:srgbClr val="993300"/>
                </a:solidFill>
                <a:latin typeface="Arial" panose="020B0604020202020204" pitchFamily="34" charset="0"/>
                <a:cs typeface="Arial" panose="020B0604020202020204" pitchFamily="34" charset="0"/>
              </a:rPr>
              <a:t>Tăng</a:t>
            </a:r>
            <a:r>
              <a:rPr lang="en-US" sz="2600" kern="0" dirty="0">
                <a:solidFill>
                  <a:srgbClr val="993300"/>
                </a:solidFill>
                <a:latin typeface="Arial" panose="020B0604020202020204" pitchFamily="34" charset="0"/>
                <a:cs typeface="Arial" panose="020B0604020202020204" pitchFamily="34" charset="0"/>
              </a:rPr>
              <a:t> </a:t>
            </a:r>
            <a:r>
              <a:rPr lang="en-US" sz="2600" kern="0" dirty="0" err="1">
                <a:solidFill>
                  <a:srgbClr val="993300"/>
                </a:solidFill>
                <a:latin typeface="Arial" panose="020B0604020202020204" pitchFamily="34" charset="0"/>
                <a:cs typeface="Arial" panose="020B0604020202020204" pitchFamily="34" charset="0"/>
              </a:rPr>
              <a:t>năng</a:t>
            </a:r>
            <a:r>
              <a:rPr lang="en-US" sz="2600" kern="0" dirty="0">
                <a:solidFill>
                  <a:srgbClr val="993300"/>
                </a:solidFill>
                <a:latin typeface="Arial" panose="020B0604020202020204" pitchFamily="34" charset="0"/>
                <a:cs typeface="Arial" panose="020B0604020202020204" pitchFamily="34" charset="0"/>
              </a:rPr>
              <a:t> </a:t>
            </a:r>
            <a:r>
              <a:rPr lang="en-US" sz="2600" kern="0" dirty="0" err="1">
                <a:solidFill>
                  <a:srgbClr val="993300"/>
                </a:solidFill>
                <a:latin typeface="Arial" panose="020B0604020202020204" pitchFamily="34" charset="0"/>
                <a:cs typeface="Arial" panose="020B0604020202020204" pitchFamily="34" charset="0"/>
              </a:rPr>
              <a:t>suất</a:t>
            </a:r>
            <a:r>
              <a:rPr lang="en-US" sz="2600" kern="0" dirty="0">
                <a:solidFill>
                  <a:srgbClr val="993300"/>
                </a:solidFill>
                <a:latin typeface="Arial" panose="020B0604020202020204" pitchFamily="34" charset="0"/>
                <a:cs typeface="Arial" panose="020B0604020202020204" pitchFamily="34" charset="0"/>
              </a:rPr>
              <a:t>  </a:t>
            </a:r>
            <a:r>
              <a:rPr lang="en-US" sz="2600" kern="0" dirty="0">
                <a:solidFill>
                  <a:srgbClr val="993300"/>
                </a:solidFill>
                <a:latin typeface="Arial" panose="020B0604020202020204" pitchFamily="34" charset="0"/>
                <a:cs typeface="Arial" panose="020B0604020202020204" pitchFamily="34" charset="0"/>
                <a:sym typeface="Wingdings" panose="05000000000000000000" pitchFamily="2" charset="2"/>
              </a:rPr>
              <a:t>  </a:t>
            </a:r>
            <a:r>
              <a:rPr lang="en-US" sz="2600" kern="0" dirty="0">
                <a:solidFill>
                  <a:srgbClr val="993300"/>
                </a:solidFill>
                <a:latin typeface="Arial" panose="020B0604020202020204" pitchFamily="34" charset="0"/>
                <a:cs typeface="Arial" panose="020B0604020202020204" pitchFamily="34" charset="0"/>
              </a:rPr>
              <a:t> </a:t>
            </a:r>
            <a:r>
              <a:rPr lang="en-US" sz="2600" kern="0" dirty="0" err="1">
                <a:solidFill>
                  <a:srgbClr val="993300"/>
                </a:solidFill>
                <a:latin typeface="Arial" panose="020B0604020202020204" pitchFamily="34" charset="0"/>
                <a:cs typeface="Arial" panose="020B0604020202020204" pitchFamily="34" charset="0"/>
              </a:rPr>
              <a:t>lượng</a:t>
            </a:r>
            <a:r>
              <a:rPr lang="en-US" sz="2600" kern="0" dirty="0">
                <a:solidFill>
                  <a:srgbClr val="993300"/>
                </a:solidFill>
                <a:latin typeface="Arial" panose="020B0604020202020204" pitchFamily="34" charset="0"/>
                <a:cs typeface="Arial" panose="020B0604020202020204" pitchFamily="34" charset="0"/>
              </a:rPr>
              <a:t> </a:t>
            </a:r>
            <a:r>
              <a:rPr lang="en-US" sz="2600" kern="0" dirty="0" err="1">
                <a:solidFill>
                  <a:srgbClr val="993300"/>
                </a:solidFill>
                <a:latin typeface="Arial" panose="020B0604020202020204" pitchFamily="34" charset="0"/>
                <a:cs typeface="Arial" panose="020B0604020202020204" pitchFamily="34" charset="0"/>
              </a:rPr>
              <a:t>giá</a:t>
            </a:r>
            <a:r>
              <a:rPr lang="en-US" sz="2600" kern="0" dirty="0">
                <a:solidFill>
                  <a:srgbClr val="993300"/>
                </a:solidFill>
                <a:latin typeface="Arial" panose="020B0604020202020204" pitchFamily="34" charset="0"/>
                <a:cs typeface="Arial" panose="020B0604020202020204" pitchFamily="34" charset="0"/>
              </a:rPr>
              <a:t> </a:t>
            </a:r>
            <a:r>
              <a:rPr lang="en-US" sz="2600" kern="0" dirty="0" err="1">
                <a:solidFill>
                  <a:srgbClr val="993300"/>
                </a:solidFill>
                <a:latin typeface="Arial" panose="020B0604020202020204" pitchFamily="34" charset="0"/>
                <a:cs typeface="Arial" panose="020B0604020202020204" pitchFamily="34" charset="0"/>
              </a:rPr>
              <a:t>trị</a:t>
            </a:r>
            <a:r>
              <a:rPr lang="en-US" sz="2600" kern="0" dirty="0">
                <a:solidFill>
                  <a:srgbClr val="993300"/>
                </a:solidFill>
                <a:latin typeface="Arial" panose="020B0604020202020204" pitchFamily="34" charset="0"/>
                <a:cs typeface="Arial" panose="020B0604020202020204" pitchFamily="34" charset="0"/>
              </a:rPr>
              <a:t> </a:t>
            </a:r>
            <a:r>
              <a:rPr lang="en-US" sz="2600" kern="0" dirty="0" err="1">
                <a:solidFill>
                  <a:srgbClr val="993300"/>
                </a:solidFill>
                <a:latin typeface="Arial" panose="020B0604020202020204" pitchFamily="34" charset="0"/>
                <a:cs typeface="Arial" panose="020B0604020202020204" pitchFamily="34" charset="0"/>
              </a:rPr>
              <a:t>giảm</a:t>
            </a:r>
            <a:endParaRPr lang="en-US" sz="2600" kern="0" dirty="0">
              <a:solidFill>
                <a:srgbClr val="993300"/>
              </a:solidFill>
              <a:latin typeface="Arial" panose="020B0604020202020204" pitchFamily="34" charset="0"/>
              <a:cs typeface="Arial" panose="020B0604020202020204" pitchFamily="34" charset="0"/>
            </a:endParaRPr>
          </a:p>
          <a:p>
            <a:pPr marL="457200" lvl="1" indent="0" defTabSz="914400" eaLnBrk="1" hangingPunct="1">
              <a:buNone/>
              <a:defRPr/>
            </a:pPr>
            <a:r>
              <a:rPr lang="en-US" sz="2600" kern="0" dirty="0">
                <a:solidFill>
                  <a:srgbClr val="0000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Tăng</a:t>
            </a:r>
            <a:r>
              <a:rPr lang="en-US" sz="2600" kern="0" dirty="0">
                <a:solidFill>
                  <a:srgbClr val="0066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cường</a:t>
            </a:r>
            <a:r>
              <a:rPr lang="en-US" sz="2600" kern="0" dirty="0">
                <a:solidFill>
                  <a:srgbClr val="0066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độ</a:t>
            </a:r>
            <a:r>
              <a:rPr lang="en-US" sz="2600" kern="0" dirty="0">
                <a:solidFill>
                  <a:srgbClr val="006600"/>
                </a:solidFill>
                <a:latin typeface="Arial" panose="020B0604020202020204" pitchFamily="34" charset="0"/>
                <a:cs typeface="Arial" panose="020B0604020202020204" pitchFamily="34" charset="0"/>
              </a:rPr>
              <a:t> </a:t>
            </a:r>
            <a:r>
              <a:rPr lang="en-US" sz="2600" kern="0" dirty="0">
                <a:solidFill>
                  <a:srgbClr val="006600"/>
                </a:solidFill>
                <a:latin typeface="Arial" panose="020B0604020202020204" pitchFamily="34" charset="0"/>
                <a:cs typeface="Arial" panose="020B0604020202020204" pitchFamily="34" charset="0"/>
                <a:sym typeface="Wingdings" panose="05000000000000000000" pitchFamily="2" charset="2"/>
              </a:rPr>
              <a:t>   </a:t>
            </a:r>
            <a:r>
              <a:rPr lang="en-US" sz="2600" kern="0" dirty="0" err="1">
                <a:solidFill>
                  <a:srgbClr val="006600"/>
                </a:solidFill>
                <a:latin typeface="Arial" panose="020B0604020202020204" pitchFamily="34" charset="0"/>
                <a:cs typeface="Arial" panose="020B0604020202020204" pitchFamily="34" charset="0"/>
              </a:rPr>
              <a:t>lượng</a:t>
            </a:r>
            <a:r>
              <a:rPr lang="en-US" sz="2600" kern="0" dirty="0">
                <a:solidFill>
                  <a:srgbClr val="0066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giá</a:t>
            </a:r>
            <a:r>
              <a:rPr lang="en-US" sz="2600" kern="0" dirty="0">
                <a:solidFill>
                  <a:srgbClr val="0066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trị</a:t>
            </a:r>
            <a:r>
              <a:rPr lang="en-US" sz="2600" kern="0" dirty="0">
                <a:solidFill>
                  <a:srgbClr val="0066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không</a:t>
            </a:r>
            <a:r>
              <a:rPr lang="en-US" sz="2600" kern="0" dirty="0">
                <a:solidFill>
                  <a:srgbClr val="0066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thay</a:t>
            </a:r>
            <a:r>
              <a:rPr lang="en-US" sz="2600" kern="0" dirty="0">
                <a:solidFill>
                  <a:srgbClr val="006600"/>
                </a:solidFill>
                <a:latin typeface="Arial" panose="020B0604020202020204" pitchFamily="34" charset="0"/>
                <a:cs typeface="Arial" panose="020B0604020202020204" pitchFamily="34" charset="0"/>
              </a:rPr>
              <a:t> </a:t>
            </a:r>
            <a:r>
              <a:rPr lang="en-US" sz="2600" kern="0" dirty="0" err="1">
                <a:solidFill>
                  <a:srgbClr val="006600"/>
                </a:solidFill>
                <a:latin typeface="Arial" panose="020B0604020202020204" pitchFamily="34" charset="0"/>
                <a:cs typeface="Arial" panose="020B0604020202020204" pitchFamily="34" charset="0"/>
              </a:rPr>
              <a:t>đổi</a:t>
            </a:r>
            <a:endParaRPr lang="en-US" sz="2600" kern="0" dirty="0">
              <a:solidFill>
                <a:srgbClr val="006600"/>
              </a:solidFill>
              <a:latin typeface="Arial" panose="020B0604020202020204" pitchFamily="34" charset="0"/>
              <a:cs typeface="Arial" panose="020B0604020202020204" pitchFamily="34" charset="0"/>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72657997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73731"/>
                                        </p:tgtEl>
                                        <p:attrNameLst>
                                          <p:attrName>style.visibility</p:attrName>
                                        </p:attrNameLst>
                                      </p:cBhvr>
                                      <p:to>
                                        <p:strVal val="visible"/>
                                      </p:to>
                                    </p:set>
                                    <p:animEffect transition="in" filter="fade">
                                      <p:cBhvr>
                                        <p:cTn id="12" dur="1000"/>
                                        <p:tgtEl>
                                          <p:spTgt spid="73731"/>
                                        </p:tgtEl>
                                      </p:cBhvr>
                                    </p:animEffect>
                                    <p:anim calcmode="lin" valueType="num">
                                      <p:cBhvr>
                                        <p:cTn id="13" dur="1000" fill="hold"/>
                                        <p:tgtEl>
                                          <p:spTgt spid="73731"/>
                                        </p:tgtEl>
                                        <p:attrNameLst>
                                          <p:attrName>ppt_x</p:attrName>
                                        </p:attrNameLst>
                                      </p:cBhvr>
                                      <p:tavLst>
                                        <p:tav tm="0">
                                          <p:val>
                                            <p:strVal val="#ppt_x"/>
                                          </p:val>
                                        </p:tav>
                                        <p:tav tm="100000">
                                          <p:val>
                                            <p:strVal val="#ppt_x"/>
                                          </p:val>
                                        </p:tav>
                                      </p:tavLst>
                                    </p:anim>
                                    <p:anim calcmode="lin" valueType="num">
                                      <p:cBhvr>
                                        <p:cTn id="14" dur="1000" fill="hold"/>
                                        <p:tgtEl>
                                          <p:spTgt spid="73731"/>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1000"/>
                                        <p:tgtEl>
                                          <p:spTgt spid="5"/>
                                        </p:tgtEl>
                                      </p:cBhvr>
                                    </p:animEffect>
                                    <p:anim calcmode="lin" valueType="num">
                                      <p:cBhvr>
                                        <p:cTn id="20" dur="1000" fill="hold"/>
                                        <p:tgtEl>
                                          <p:spTgt spid="5"/>
                                        </p:tgtEl>
                                        <p:attrNameLst>
                                          <p:attrName>ppt_x</p:attrName>
                                        </p:attrNameLst>
                                      </p:cBhvr>
                                      <p:tavLst>
                                        <p:tav tm="0">
                                          <p:val>
                                            <p:strVal val="#ppt_x"/>
                                          </p:val>
                                        </p:tav>
                                        <p:tav tm="100000">
                                          <p:val>
                                            <p:strVal val="#ppt_x"/>
                                          </p:val>
                                        </p:tav>
                                      </p:tavLst>
                                    </p:anim>
                                    <p:anim calcmode="lin" valueType="num">
                                      <p:cBhvr>
                                        <p:cTn id="2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73731" grpId="0"/>
      <p:bldP spid="5"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2"/>
          <p:cNvSpPr>
            <a:spLocks noChangeArrowheads="1"/>
          </p:cNvSpPr>
          <p:nvPr/>
        </p:nvSpPr>
        <p:spPr bwMode="auto">
          <a:xfrm>
            <a:off x="1126696" y="1190884"/>
            <a:ext cx="5220929" cy="461963"/>
          </a:xfrm>
          <a:prstGeom prst="rect">
            <a:avLst/>
          </a:prstGeom>
          <a:solidFill>
            <a:schemeClr val="bg1"/>
          </a:solidFill>
          <a:ln>
            <a:noFill/>
          </a:ln>
        </p:spPr>
        <p:txBody>
          <a:bodyPr wrap="square">
            <a:spAutoFit/>
          </a:bodyPr>
          <a:lstStyle>
            <a:lvl1pPr marL="457200" indent="-4572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Mức</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độ</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phức</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tạp</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lao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động</a:t>
            </a:r>
            <a:endPar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76803" name="Rectangle 3"/>
          <p:cNvSpPr>
            <a:spLocks noChangeArrowheads="1"/>
          </p:cNvSpPr>
          <p:nvPr/>
        </p:nvSpPr>
        <p:spPr bwMode="auto">
          <a:xfrm>
            <a:off x="407963" y="2013556"/>
            <a:ext cx="6069037" cy="1569660"/>
          </a:xfrm>
          <a:prstGeom prst="rect">
            <a:avLst/>
          </a:prstGeom>
          <a:solidFill>
            <a:schemeClr val="bg1"/>
          </a:solidFill>
          <a:ln>
            <a:noFill/>
          </a:ln>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v"/>
            </a:pPr>
            <a:r>
              <a:rPr lang="en-US" sz="2400" b="1" u="sng" dirty="0">
                <a:solidFill>
                  <a:srgbClr val="FF0000"/>
                </a:solidFill>
                <a:latin typeface="Arial" panose="020B0604020202020204" pitchFamily="34" charset="0"/>
                <a:ea typeface="Times New Roman" panose="02020603050405020304" pitchFamily="18" charset="0"/>
                <a:cs typeface="Arial" panose="020B0604020202020204" pitchFamily="34" charset="0"/>
              </a:rPr>
              <a:t>Lao </a:t>
            </a:r>
            <a:r>
              <a:rPr lang="en-US" sz="2400" b="1" u="sng" dirty="0" err="1">
                <a:solidFill>
                  <a:srgbClr val="FF0000"/>
                </a:solidFill>
                <a:latin typeface="Arial" panose="020B0604020202020204" pitchFamily="34" charset="0"/>
                <a:ea typeface="Times New Roman" panose="02020603050405020304" pitchFamily="18" charset="0"/>
                <a:cs typeface="Arial" panose="020B0604020202020204" pitchFamily="34" charset="0"/>
              </a:rPr>
              <a:t>động</a:t>
            </a:r>
            <a:r>
              <a:rPr lang="en-US" sz="2400" b="1" u="sng"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FF0000"/>
                </a:solidFill>
                <a:latin typeface="Arial" panose="020B0604020202020204" pitchFamily="34" charset="0"/>
                <a:ea typeface="Times New Roman" panose="02020603050405020304" pitchFamily="18" charset="0"/>
                <a:cs typeface="Arial" panose="020B0604020202020204" pitchFamily="34" charset="0"/>
              </a:rPr>
              <a:t>giản</a:t>
            </a:r>
            <a:r>
              <a:rPr lang="en-US" sz="2400" b="1" u="sng"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u="sng" dirty="0" err="1">
                <a:solidFill>
                  <a:srgbClr val="FF0000"/>
                </a:solidFill>
                <a:latin typeface="Arial" panose="020B0604020202020204" pitchFamily="34" charset="0"/>
                <a:ea typeface="Times New Roman" panose="02020603050405020304" pitchFamily="18" charset="0"/>
                <a:cs typeface="Arial" panose="020B0604020202020204" pitchFamily="34" charset="0"/>
              </a:rPr>
              <a:t>đơn</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lao</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động</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mà</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bất</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kỳ</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người</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bình</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thường</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nào</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không</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cần</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trải</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qua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đào</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tạo</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chuyên</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môn</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cũng</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có</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thể</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làm</a:t>
            </a:r>
            <a:r>
              <a:rPr lang="en-US" sz="24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được</a:t>
            </a:r>
            <a:r>
              <a:rPr lang="en-US" sz="2400" dirty="0">
                <a:solidFill>
                  <a:srgbClr val="000066"/>
                </a:solidFill>
                <a:latin typeface="Arial" panose="020B0604020202020204" pitchFamily="34" charset="0"/>
                <a:ea typeface="Times New Roman" panose="02020603050405020304" pitchFamily="18" charset="0"/>
                <a:cs typeface="Arial" panose="020B0604020202020204" pitchFamily="34" charset="0"/>
              </a:rPr>
              <a:t>.</a:t>
            </a:r>
          </a:p>
        </p:txBody>
      </p:sp>
      <p:pic>
        <p:nvPicPr>
          <p:cNvPr id="5" name="Picture 2" descr="Káº¿t quáº£ hÃ¬nh áº£nh cho LAO Äá»NG GIáº¢N ÄÆ 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58000" y="1228726"/>
            <a:ext cx="2300514"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descr="Káº¿t quáº£ hÃ¬nh áº£nh cho LAO Äá»NG phá»©c táº¡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58000" y="3817938"/>
            <a:ext cx="2300514" cy="2201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806" name="Rectangle 6"/>
          <p:cNvSpPr>
            <a:spLocks noChangeArrowheads="1"/>
          </p:cNvSpPr>
          <p:nvPr/>
        </p:nvSpPr>
        <p:spPr bwMode="auto">
          <a:xfrm>
            <a:off x="484162" y="3940270"/>
            <a:ext cx="5992838" cy="1569660"/>
          </a:xfrm>
          <a:prstGeom prst="rect">
            <a:avLst/>
          </a:prstGeom>
          <a:solidFill>
            <a:schemeClr val="bg1"/>
          </a:solidFill>
          <a:ln>
            <a:noFill/>
          </a:ln>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v"/>
            </a:pPr>
            <a:r>
              <a:rPr lang="vi-VN" sz="2400" b="1" u="sng" dirty="0">
                <a:solidFill>
                  <a:srgbClr val="FF0000"/>
                </a:solidFill>
                <a:latin typeface="Arial" panose="020B0604020202020204" pitchFamily="34" charset="0"/>
              </a:rPr>
              <a:t>Lao động phức tạp</a:t>
            </a:r>
            <a:r>
              <a:rPr lang="vi-VN" sz="2400" dirty="0">
                <a:solidFill>
                  <a:srgbClr val="000066"/>
                </a:solidFill>
                <a:latin typeface="Arial" panose="020B0604020202020204" pitchFamily="34" charset="0"/>
              </a:rPr>
              <a:t> là lao động </a:t>
            </a:r>
            <a:r>
              <a:rPr lang="vi-VN" sz="2400" b="1" dirty="0">
                <a:solidFill>
                  <a:srgbClr val="993300"/>
                </a:solidFill>
                <a:latin typeface="Arial" panose="020B0604020202020204" pitchFamily="34" charset="0"/>
              </a:rPr>
              <a:t>đòi hỏi phải đào tạo huấn luyện thành thạo </a:t>
            </a:r>
            <a:r>
              <a:rPr lang="vi-VN" sz="2400" dirty="0">
                <a:solidFill>
                  <a:srgbClr val="000066"/>
                </a:solidFill>
                <a:latin typeface="Arial" panose="020B0604020202020204" pitchFamily="34" charset="0"/>
              </a:rPr>
              <a:t>lao động chuyên môn ngành nghề mới có thể tiến hành được</a:t>
            </a:r>
            <a:r>
              <a:rPr lang="en-US" sz="2400" dirty="0">
                <a:solidFill>
                  <a:srgbClr val="000066"/>
                </a:solidFill>
                <a:latin typeface="Arial" panose="020B0604020202020204" pitchFamily="34" charset="0"/>
              </a:rPr>
              <a:t>.</a:t>
            </a:r>
            <a:endParaRPr lang="vi-VN" sz="2400" dirty="0">
              <a:solidFill>
                <a:srgbClr val="000066"/>
              </a:solidFill>
              <a:latin typeface="Arial" panose="020B0604020202020204" pitchFamily="34" charset="0"/>
            </a:endParaRPr>
          </a:p>
        </p:txBody>
      </p:sp>
      <p:pic>
        <p:nvPicPr>
          <p:cNvPr id="1026" name="Picture 2" descr="Đời sống lao công tại các bệnh viện — Tiếng Việt">
            <a:extLst>
              <a:ext uri="{FF2B5EF4-FFF2-40B4-BE49-F238E27FC236}">
                <a16:creationId xmlns="" xmlns:a16="http://schemas.microsoft.com/office/drawing/2014/main" id="{D9851326-6737-46E8-8C25-2DD99D55F1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58313" y="1228726"/>
            <a:ext cx="2619375" cy="23622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6 quy định mới giáo viên cần biết từ tháng 10-2020 - Báo Người lao động">
            <a:extLst>
              <a:ext uri="{FF2B5EF4-FFF2-40B4-BE49-F238E27FC236}">
                <a16:creationId xmlns="" xmlns:a16="http://schemas.microsoft.com/office/drawing/2014/main" id="{A2173CF2-1147-490F-BC3F-48D2A2C508A4}"/>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358312" y="3877469"/>
            <a:ext cx="2619376" cy="20828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8"/>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562444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76802"/>
                                        </p:tgtEl>
                                        <p:attrNameLst>
                                          <p:attrName>style.visibility</p:attrName>
                                        </p:attrNameLst>
                                      </p:cBhvr>
                                      <p:to>
                                        <p:strVal val="visible"/>
                                      </p:to>
                                    </p:set>
                                    <p:anim calcmode="lin" valueType="num">
                                      <p:cBhvr>
                                        <p:cTn id="7" dur="1000" fill="hold"/>
                                        <p:tgtEl>
                                          <p:spTgt spid="76802"/>
                                        </p:tgtEl>
                                        <p:attrNameLst>
                                          <p:attrName>ppt_w</p:attrName>
                                        </p:attrNameLst>
                                      </p:cBhvr>
                                      <p:tavLst>
                                        <p:tav tm="0">
                                          <p:val>
                                            <p:fltVal val="0"/>
                                          </p:val>
                                        </p:tav>
                                        <p:tav tm="100000">
                                          <p:val>
                                            <p:strVal val="#ppt_w"/>
                                          </p:val>
                                        </p:tav>
                                      </p:tavLst>
                                    </p:anim>
                                    <p:anim calcmode="lin" valueType="num">
                                      <p:cBhvr>
                                        <p:cTn id="8" dur="1000" fill="hold"/>
                                        <p:tgtEl>
                                          <p:spTgt spid="76802"/>
                                        </p:tgtEl>
                                        <p:attrNameLst>
                                          <p:attrName>ppt_h</p:attrName>
                                        </p:attrNameLst>
                                      </p:cBhvr>
                                      <p:tavLst>
                                        <p:tav tm="0">
                                          <p:val>
                                            <p:fltVal val="0"/>
                                          </p:val>
                                        </p:tav>
                                        <p:tav tm="100000">
                                          <p:val>
                                            <p:strVal val="#ppt_h"/>
                                          </p:val>
                                        </p:tav>
                                      </p:tavLst>
                                    </p:anim>
                                    <p:anim calcmode="lin" valueType="num">
                                      <p:cBhvr>
                                        <p:cTn id="9" dur="1000" fill="hold"/>
                                        <p:tgtEl>
                                          <p:spTgt spid="76802"/>
                                        </p:tgtEl>
                                        <p:attrNameLst>
                                          <p:attrName>style.rotation</p:attrName>
                                        </p:attrNameLst>
                                      </p:cBhvr>
                                      <p:tavLst>
                                        <p:tav tm="0">
                                          <p:val>
                                            <p:fltVal val="90"/>
                                          </p:val>
                                        </p:tav>
                                        <p:tav tm="100000">
                                          <p:val>
                                            <p:fltVal val="0"/>
                                          </p:val>
                                        </p:tav>
                                      </p:tavLst>
                                    </p:anim>
                                    <p:animEffect transition="in" filter="fade">
                                      <p:cBhvr>
                                        <p:cTn id="10" dur="1000"/>
                                        <p:tgtEl>
                                          <p:spTgt spid="76802"/>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76803"/>
                                        </p:tgtEl>
                                        <p:attrNameLst>
                                          <p:attrName>style.visibility</p:attrName>
                                        </p:attrNameLst>
                                      </p:cBhvr>
                                      <p:to>
                                        <p:strVal val="visible"/>
                                      </p:to>
                                    </p:set>
                                    <p:animEffect transition="in" filter="circle(in)">
                                      <p:cBhvr>
                                        <p:cTn id="15" dur="2000"/>
                                        <p:tgtEl>
                                          <p:spTgt spid="76803"/>
                                        </p:tgtEl>
                                      </p:cBhvr>
                                    </p:animEffect>
                                  </p:childTnLst>
                                </p:cTn>
                              </p:par>
                            </p:childTnLst>
                          </p:cTn>
                        </p:par>
                      </p:childTnLst>
                    </p:cTn>
                  </p:par>
                  <p:par>
                    <p:cTn id="16" fill="hold">
                      <p:stCondLst>
                        <p:cond delay="indefinite"/>
                      </p:stCondLst>
                      <p:childTnLst>
                        <p:par>
                          <p:cTn id="17" fill="hold">
                            <p:stCondLst>
                              <p:cond delay="0"/>
                            </p:stCondLst>
                            <p:childTnLst>
                              <p:par>
                                <p:cTn id="18" presetID="6" presetClass="entr" presetSubtype="16" fill="hold" nodeType="click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circle(in)">
                                      <p:cBhvr>
                                        <p:cTn id="20" dur="2000"/>
                                        <p:tgtEl>
                                          <p:spTgt spid="5"/>
                                        </p:tgtEl>
                                      </p:cBhvr>
                                    </p:animEffect>
                                  </p:childTnLst>
                                </p:cTn>
                              </p:par>
                              <p:par>
                                <p:cTn id="21" presetID="6" presetClass="entr" presetSubtype="16" fill="hold" nodeType="withEffect">
                                  <p:stCondLst>
                                    <p:cond delay="0"/>
                                  </p:stCondLst>
                                  <p:childTnLst>
                                    <p:set>
                                      <p:cBhvr>
                                        <p:cTn id="22" dur="1" fill="hold">
                                          <p:stCondLst>
                                            <p:cond delay="0"/>
                                          </p:stCondLst>
                                        </p:cTn>
                                        <p:tgtEl>
                                          <p:spTgt spid="1026"/>
                                        </p:tgtEl>
                                        <p:attrNameLst>
                                          <p:attrName>style.visibility</p:attrName>
                                        </p:attrNameLst>
                                      </p:cBhvr>
                                      <p:to>
                                        <p:strVal val="visible"/>
                                      </p:to>
                                    </p:set>
                                    <p:animEffect transition="in" filter="circle(in)">
                                      <p:cBhvr>
                                        <p:cTn id="23" dur="2000"/>
                                        <p:tgtEl>
                                          <p:spTgt spid="1026"/>
                                        </p:tgtEl>
                                      </p:cBhvr>
                                    </p:animEffect>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grpId="0" nodeType="clickEffect">
                                  <p:stCondLst>
                                    <p:cond delay="0"/>
                                  </p:stCondLst>
                                  <p:childTnLst>
                                    <p:set>
                                      <p:cBhvr>
                                        <p:cTn id="27" dur="1" fill="hold">
                                          <p:stCondLst>
                                            <p:cond delay="0"/>
                                          </p:stCondLst>
                                        </p:cTn>
                                        <p:tgtEl>
                                          <p:spTgt spid="76806"/>
                                        </p:tgtEl>
                                        <p:attrNameLst>
                                          <p:attrName>style.visibility</p:attrName>
                                        </p:attrNameLst>
                                      </p:cBhvr>
                                      <p:to>
                                        <p:strVal val="visible"/>
                                      </p:to>
                                    </p:set>
                                    <p:animEffect transition="in" filter="circle(in)">
                                      <p:cBhvr>
                                        <p:cTn id="28" dur="2000"/>
                                        <p:tgtEl>
                                          <p:spTgt spid="76806"/>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circle(in)">
                                      <p:cBhvr>
                                        <p:cTn id="33" dur="2000"/>
                                        <p:tgtEl>
                                          <p:spTgt spid="6"/>
                                        </p:tgtEl>
                                      </p:cBhvr>
                                    </p:animEffect>
                                  </p:childTnLst>
                                </p:cTn>
                              </p:par>
                              <p:par>
                                <p:cTn id="34" presetID="6" presetClass="entr" presetSubtype="16" fill="hold" nodeType="withEffect">
                                  <p:stCondLst>
                                    <p:cond delay="0"/>
                                  </p:stCondLst>
                                  <p:childTnLst>
                                    <p:set>
                                      <p:cBhvr>
                                        <p:cTn id="35" dur="1" fill="hold">
                                          <p:stCondLst>
                                            <p:cond delay="0"/>
                                          </p:stCondLst>
                                        </p:cTn>
                                        <p:tgtEl>
                                          <p:spTgt spid="1028"/>
                                        </p:tgtEl>
                                        <p:attrNameLst>
                                          <p:attrName>style.visibility</p:attrName>
                                        </p:attrNameLst>
                                      </p:cBhvr>
                                      <p:to>
                                        <p:strVal val="visible"/>
                                      </p:to>
                                    </p:set>
                                    <p:animEffect transition="in" filter="circle(in)">
                                      <p:cBhvr>
                                        <p:cTn id="36" dur="2000"/>
                                        <p:tgtEl>
                                          <p:spTgt spid="10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802" grpId="0" animBg="1"/>
      <p:bldP spid="76803" grpId="0" animBg="1"/>
      <p:bldP spid="76806"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2"/>
          <p:cNvSpPr>
            <a:spLocks noChangeArrowheads="1"/>
          </p:cNvSpPr>
          <p:nvPr/>
        </p:nvSpPr>
        <p:spPr bwMode="auto">
          <a:xfrm>
            <a:off x="678543" y="1587731"/>
            <a:ext cx="10259025" cy="830997"/>
          </a:xfrm>
          <a:prstGeom prst="rect">
            <a:avLst/>
          </a:prstGeom>
          <a:solidFill>
            <a:schemeClr val="bg1"/>
          </a:solidFill>
          <a:ln>
            <a:noFill/>
          </a:ln>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Ø"/>
            </a:pP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Trong</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cùng</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thời</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gian</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lao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động</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như</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nhau</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lao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phức</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tạp</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tạo</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ra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nhiều</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trị</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hơn</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lao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giản</a:t>
            </a:r>
            <a:r>
              <a:rPr lang="en-US" sz="2400" b="1"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993300"/>
                </a:solidFill>
                <a:latin typeface="Arial" panose="020B0604020202020204" pitchFamily="34" charset="0"/>
                <a:ea typeface="Times New Roman" panose="02020603050405020304" pitchFamily="18" charset="0"/>
                <a:cs typeface="Arial" panose="020B0604020202020204" pitchFamily="34" charset="0"/>
              </a:rPr>
              <a:t>đơn</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bội</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số</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lao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động</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giản</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đơn</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p>
        </p:txBody>
      </p:sp>
      <p:sp>
        <p:nvSpPr>
          <p:cNvPr id="77827" name="Rectangle 3"/>
          <p:cNvSpPr>
            <a:spLocks noChangeArrowheads="1"/>
          </p:cNvSpPr>
          <p:nvPr/>
        </p:nvSpPr>
        <p:spPr bwMode="auto">
          <a:xfrm>
            <a:off x="678543" y="2695543"/>
            <a:ext cx="10132025" cy="830997"/>
          </a:xfrm>
          <a:prstGeom prst="rect">
            <a:avLst/>
          </a:prstGeom>
          <a:solidFill>
            <a:schemeClr val="bg1"/>
          </a:solidFill>
          <a:ln>
            <a:noFill/>
          </a:ln>
        </p:spPr>
        <p:txBody>
          <a:bodyPr wrap="square">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Ø"/>
            </a:pPr>
            <a:r>
              <a:rPr lang="en-US" sz="2400" dirty="0">
                <a:solidFill>
                  <a:srgbClr val="000000"/>
                </a:solidFill>
                <a:latin typeface="Arial" panose="020B0604020202020204" pitchFamily="34" charset="0"/>
                <a:cs typeface="Times New Roman" panose="02020603050405020304" pitchFamily="18" charset="0"/>
              </a:rPr>
              <a:t>Khi </a:t>
            </a:r>
            <a:r>
              <a:rPr lang="en-US" sz="2400" dirty="0" err="1">
                <a:solidFill>
                  <a:srgbClr val="000000"/>
                </a:solidFill>
                <a:latin typeface="Arial" panose="020B0604020202020204" pitchFamily="34" charset="0"/>
                <a:cs typeface="Times New Roman" panose="02020603050405020304" pitchFamily="18" charset="0"/>
              </a:rPr>
              <a:t>đem</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trao</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đổi</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trên</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thị</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trường</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người</a:t>
            </a:r>
            <a:r>
              <a:rPr lang="en-US" sz="2400" dirty="0">
                <a:solidFill>
                  <a:srgbClr val="000000"/>
                </a:solidFill>
                <a:latin typeface="Arial" panose="020B0604020202020204" pitchFamily="34" charset="0"/>
                <a:cs typeface="Times New Roman" panose="02020603050405020304" pitchFamily="18" charset="0"/>
              </a:rPr>
              <a:t> ta </a:t>
            </a:r>
            <a:r>
              <a:rPr lang="en-US" sz="2400" dirty="0" err="1">
                <a:solidFill>
                  <a:srgbClr val="000000"/>
                </a:solidFill>
                <a:latin typeface="Arial" panose="020B0604020202020204" pitchFamily="34" charset="0"/>
                <a:cs typeface="Times New Roman" panose="02020603050405020304" pitchFamily="18" charset="0"/>
              </a:rPr>
              <a:t>lấy</a:t>
            </a:r>
            <a:r>
              <a:rPr lang="en-US" sz="2400" dirty="0">
                <a:solidFill>
                  <a:srgbClr val="000000"/>
                </a:solidFill>
                <a:latin typeface="Arial" panose="020B0604020202020204" pitchFamily="34" charset="0"/>
                <a:cs typeface="Times New Roman" panose="02020603050405020304" pitchFamily="18" charset="0"/>
              </a:rPr>
              <a:t> </a:t>
            </a:r>
            <a:r>
              <a:rPr lang="en-US" sz="2400" b="1" dirty="0">
                <a:solidFill>
                  <a:srgbClr val="000066"/>
                </a:solidFill>
                <a:latin typeface="Arial" panose="020B0604020202020204" pitchFamily="34" charset="0"/>
                <a:cs typeface="Times New Roman" panose="02020603050405020304" pitchFamily="18" charset="0"/>
              </a:rPr>
              <a:t>lao </a:t>
            </a:r>
            <a:r>
              <a:rPr lang="en-US" sz="2400" b="1" dirty="0" err="1">
                <a:solidFill>
                  <a:srgbClr val="000066"/>
                </a:solidFill>
                <a:latin typeface="Arial" panose="020B0604020202020204" pitchFamily="34" charset="0"/>
                <a:cs typeface="Times New Roman" panose="02020603050405020304" pitchFamily="18" charset="0"/>
              </a:rPr>
              <a:t>động</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giản</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đơn</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làm</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đơn</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vị</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và</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quy</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tất</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cả</a:t>
            </a:r>
            <a:r>
              <a:rPr lang="en-US" sz="2400" b="1" dirty="0">
                <a:solidFill>
                  <a:srgbClr val="000066"/>
                </a:solidFill>
                <a:latin typeface="Arial" panose="020B0604020202020204" pitchFamily="34" charset="0"/>
                <a:cs typeface="Times New Roman" panose="02020603050405020304" pitchFamily="18" charset="0"/>
              </a:rPr>
              <a:t> lao </a:t>
            </a:r>
            <a:r>
              <a:rPr lang="en-US" sz="2400" b="1" dirty="0" err="1">
                <a:solidFill>
                  <a:srgbClr val="000066"/>
                </a:solidFill>
                <a:latin typeface="Arial" panose="020B0604020202020204" pitchFamily="34" charset="0"/>
                <a:cs typeface="Times New Roman" panose="02020603050405020304" pitchFamily="18" charset="0"/>
              </a:rPr>
              <a:t>động</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phức</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tạp</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về</a:t>
            </a:r>
            <a:r>
              <a:rPr lang="en-US" sz="2400" b="1" dirty="0">
                <a:solidFill>
                  <a:srgbClr val="000066"/>
                </a:solidFill>
                <a:latin typeface="Arial" panose="020B0604020202020204" pitchFamily="34" charset="0"/>
                <a:cs typeface="Times New Roman" panose="02020603050405020304" pitchFamily="18" charset="0"/>
              </a:rPr>
              <a:t> LĐ </a:t>
            </a:r>
            <a:r>
              <a:rPr lang="en-US" sz="2400" b="1" dirty="0" err="1">
                <a:solidFill>
                  <a:srgbClr val="000066"/>
                </a:solidFill>
                <a:latin typeface="Arial" panose="020B0604020202020204" pitchFamily="34" charset="0"/>
                <a:cs typeface="Times New Roman" panose="02020603050405020304" pitchFamily="18" charset="0"/>
              </a:rPr>
              <a:t>giản</a:t>
            </a:r>
            <a:r>
              <a:rPr lang="en-US" sz="2400" b="1" dirty="0">
                <a:solidFill>
                  <a:srgbClr val="000066"/>
                </a:solidFill>
                <a:latin typeface="Arial" panose="020B0604020202020204" pitchFamily="34" charset="0"/>
                <a:cs typeface="Times New Roman" panose="02020603050405020304" pitchFamily="18" charset="0"/>
              </a:rPr>
              <a:t> </a:t>
            </a:r>
            <a:r>
              <a:rPr lang="en-US" sz="2400" b="1" dirty="0" err="1">
                <a:solidFill>
                  <a:srgbClr val="000066"/>
                </a:solidFill>
                <a:latin typeface="Arial" panose="020B0604020202020204" pitchFamily="34" charset="0"/>
                <a:cs typeface="Times New Roman" panose="02020603050405020304" pitchFamily="18" charset="0"/>
              </a:rPr>
              <a:t>đơn</a:t>
            </a:r>
            <a:r>
              <a:rPr lang="en-US" sz="2400" dirty="0">
                <a:solidFill>
                  <a:srgbClr val="000000"/>
                </a:solidFill>
                <a:latin typeface="Arial" panose="020B0604020202020204" pitchFamily="34" charset="0"/>
                <a:cs typeface="Times New Roman" panose="02020603050405020304" pitchFamily="18" charset="0"/>
              </a:rPr>
              <a:t>. </a:t>
            </a:r>
          </a:p>
        </p:txBody>
      </p:sp>
      <p:sp>
        <p:nvSpPr>
          <p:cNvPr id="77828" name="Rectangle 4"/>
          <p:cNvSpPr>
            <a:spLocks noChangeArrowheads="1"/>
          </p:cNvSpPr>
          <p:nvPr/>
        </p:nvSpPr>
        <p:spPr bwMode="auto">
          <a:xfrm>
            <a:off x="678543" y="3792755"/>
            <a:ext cx="10132025" cy="683264"/>
          </a:xfrm>
          <a:prstGeom prst="rect">
            <a:avLst/>
          </a:prstGeom>
          <a:solidFill>
            <a:schemeClr val="bg1"/>
          </a:solidFill>
          <a:ln>
            <a:noFill/>
          </a:ln>
        </p:spPr>
        <p:txBody>
          <a:bodyPr wrap="square">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80000"/>
              </a:lnSpc>
              <a:spcBef>
                <a:spcPct val="0"/>
              </a:spcBef>
              <a:spcAft>
                <a:spcPct val="0"/>
              </a:spcAft>
              <a:buFont typeface="Wingdings" panose="05000000000000000000" pitchFamily="2" charset="2"/>
              <a:buChar char="Ø"/>
            </a:pPr>
            <a:r>
              <a:rPr lang="en-US" sz="2400" dirty="0">
                <a:solidFill>
                  <a:srgbClr val="000000"/>
                </a:solidFill>
                <a:latin typeface="Arial" panose="020B0604020202020204" pitchFamily="34" charset="0"/>
                <a:cs typeface="Times New Roman" panose="02020603050405020304" pitchFamily="18" charset="0"/>
              </a:rPr>
              <a:t>C. </a:t>
            </a:r>
            <a:r>
              <a:rPr lang="en-US" sz="2400" dirty="0" err="1">
                <a:solidFill>
                  <a:srgbClr val="000000"/>
                </a:solidFill>
                <a:latin typeface="Arial" panose="020B0604020202020204" pitchFamily="34" charset="0"/>
                <a:cs typeface="Times New Roman" panose="02020603050405020304" pitchFamily="18" charset="0"/>
              </a:rPr>
              <a:t>Mác</a:t>
            </a:r>
            <a:r>
              <a:rPr lang="en-US" sz="2400" dirty="0">
                <a:solidFill>
                  <a:srgbClr val="000000"/>
                </a:solidFill>
                <a:latin typeface="Arial" panose="020B0604020202020204" pitchFamily="34" charset="0"/>
                <a:cs typeface="Times New Roman" panose="02020603050405020304" pitchFamily="18" charset="0"/>
              </a:rPr>
              <a:t>: “Lao </a:t>
            </a:r>
            <a:r>
              <a:rPr lang="en-US" sz="2400" dirty="0" err="1">
                <a:solidFill>
                  <a:srgbClr val="000000"/>
                </a:solidFill>
                <a:latin typeface="Arial" panose="020B0604020202020204" pitchFamily="34" charset="0"/>
                <a:cs typeface="Times New Roman" panose="02020603050405020304" pitchFamily="18" charset="0"/>
              </a:rPr>
              <a:t>động</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phức</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tạp</a:t>
            </a:r>
            <a:r>
              <a:rPr lang="en-US" sz="2400" dirty="0">
                <a:solidFill>
                  <a:srgbClr val="000000"/>
                </a:solidFill>
                <a:latin typeface="Arial" panose="020B0604020202020204" pitchFamily="34" charset="0"/>
                <a:cs typeface="Times New Roman" panose="02020603050405020304" pitchFamily="18" charset="0"/>
              </a:rPr>
              <a:t>…</a:t>
            </a:r>
            <a:r>
              <a:rPr lang="en-US" sz="2400" dirty="0" err="1">
                <a:solidFill>
                  <a:srgbClr val="000000"/>
                </a:solidFill>
                <a:latin typeface="Arial" panose="020B0604020202020204" pitchFamily="34" charset="0"/>
                <a:cs typeface="Times New Roman" panose="02020603050405020304" pitchFamily="18" charset="0"/>
              </a:rPr>
              <a:t>chỉ</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là</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bội</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số</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của</a:t>
            </a:r>
            <a:r>
              <a:rPr lang="en-US" sz="2400" dirty="0">
                <a:solidFill>
                  <a:srgbClr val="000000"/>
                </a:solidFill>
                <a:latin typeface="Arial" panose="020B0604020202020204" pitchFamily="34" charset="0"/>
                <a:cs typeface="Times New Roman" panose="02020603050405020304" pitchFamily="18" charset="0"/>
              </a:rPr>
              <a:t> lao </a:t>
            </a:r>
            <a:r>
              <a:rPr lang="en-US" sz="2400" dirty="0" err="1">
                <a:solidFill>
                  <a:srgbClr val="000000"/>
                </a:solidFill>
                <a:latin typeface="Arial" panose="020B0604020202020204" pitchFamily="34" charset="0"/>
                <a:cs typeface="Times New Roman" panose="02020603050405020304" pitchFamily="18" charset="0"/>
              </a:rPr>
              <a:t>động</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giản</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đơn</a:t>
            </a:r>
            <a:r>
              <a:rPr lang="en-US" sz="2400" dirty="0">
                <a:solidFill>
                  <a:srgbClr val="000000"/>
                </a:solidFill>
                <a:latin typeface="Arial" panose="020B0604020202020204" pitchFamily="34" charset="0"/>
                <a:cs typeface="Times New Roman" panose="02020603050405020304" pitchFamily="18" charset="0"/>
              </a:rPr>
              <a:t>, hay </a:t>
            </a:r>
            <a:r>
              <a:rPr lang="en-US" sz="2400" dirty="0" err="1">
                <a:solidFill>
                  <a:srgbClr val="000000"/>
                </a:solidFill>
                <a:latin typeface="Arial" panose="020B0604020202020204" pitchFamily="34" charset="0"/>
                <a:cs typeface="Times New Roman" panose="02020603050405020304" pitchFamily="18" charset="0"/>
              </a:rPr>
              <a:t>nói</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cho</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đúng</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hơn</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là</a:t>
            </a:r>
            <a:r>
              <a:rPr lang="en-US" sz="2400" dirty="0">
                <a:solidFill>
                  <a:srgbClr val="000000"/>
                </a:solidFill>
                <a:latin typeface="Arial" panose="020B0604020202020204" pitchFamily="34" charset="0"/>
                <a:cs typeface="Times New Roman" panose="02020603050405020304" pitchFamily="18" charset="0"/>
              </a:rPr>
              <a:t> lao </a:t>
            </a:r>
            <a:r>
              <a:rPr lang="en-US" sz="2400" dirty="0" err="1">
                <a:solidFill>
                  <a:srgbClr val="000000"/>
                </a:solidFill>
                <a:latin typeface="Arial" panose="020B0604020202020204" pitchFamily="34" charset="0"/>
                <a:cs typeface="Times New Roman" panose="02020603050405020304" pitchFamily="18" charset="0"/>
              </a:rPr>
              <a:t>động</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giản</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đơn</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nhân</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bội</a:t>
            </a:r>
            <a:r>
              <a:rPr lang="en-US" sz="2400" dirty="0">
                <a:solidFill>
                  <a:srgbClr val="000000"/>
                </a:solidFill>
                <a:latin typeface="Arial" panose="020B0604020202020204" pitchFamily="34" charset="0"/>
                <a:cs typeface="Times New Roman" panose="02020603050405020304" pitchFamily="18" charset="0"/>
              </a:rPr>
              <a:t> </a:t>
            </a:r>
            <a:r>
              <a:rPr lang="en-US" sz="2400" dirty="0" err="1">
                <a:solidFill>
                  <a:srgbClr val="000000"/>
                </a:solidFill>
                <a:latin typeface="Arial" panose="020B0604020202020204" pitchFamily="34" charset="0"/>
                <a:cs typeface="Times New Roman" panose="02020603050405020304" pitchFamily="18" charset="0"/>
              </a:rPr>
              <a:t>lên</a:t>
            </a:r>
            <a:r>
              <a:rPr lang="en-US" sz="2400" dirty="0">
                <a:solidFill>
                  <a:srgbClr val="000000"/>
                </a:solidFill>
                <a:latin typeface="Arial" panose="020B0604020202020204" pitchFamily="34" charset="0"/>
                <a:cs typeface="Times New Roman" panose="02020603050405020304" pitchFamily="18" charset="0"/>
              </a:rPr>
              <a:t>…”</a:t>
            </a:r>
          </a:p>
        </p:txBody>
      </p:sp>
      <p:sp>
        <p:nvSpPr>
          <p:cNvPr id="6" name="Rectangle 5"/>
          <p:cNvSpPr>
            <a:spLocks noChangeArrowheads="1"/>
          </p:cNvSpPr>
          <p:nvPr/>
        </p:nvSpPr>
        <p:spPr bwMode="auto">
          <a:xfrm>
            <a:off x="1694543" y="4680857"/>
            <a:ext cx="9915043" cy="830997"/>
          </a:xfrm>
          <a:prstGeom prst="rect">
            <a:avLst/>
          </a:prstGeom>
          <a:solidFill>
            <a:schemeClr val="bg1"/>
          </a:solidFill>
          <a:ln>
            <a:noFill/>
          </a:ln>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Aft>
                <a:spcPct val="0"/>
              </a:spcAft>
              <a:buClr>
                <a:srgbClr val="009999"/>
              </a:buClr>
              <a:buSzPct val="70000"/>
              <a:buNone/>
            </a:pPr>
            <a:r>
              <a:rPr lang="en-US" sz="2400" dirty="0" err="1">
                <a:solidFill>
                  <a:srgbClr val="006600"/>
                </a:solidFill>
                <a:latin typeface="Arial" panose="020B0604020202020204" pitchFamily="34" charset="0"/>
              </a:rPr>
              <a:t>Lượng</a:t>
            </a:r>
            <a:r>
              <a:rPr lang="en-US" sz="2400" dirty="0">
                <a:solidFill>
                  <a:srgbClr val="006600"/>
                </a:solidFill>
                <a:latin typeface="Arial" panose="020B0604020202020204" pitchFamily="34" charset="0"/>
              </a:rPr>
              <a:t> </a:t>
            </a:r>
            <a:r>
              <a:rPr lang="en-US" sz="2400" dirty="0" err="1">
                <a:solidFill>
                  <a:srgbClr val="006600"/>
                </a:solidFill>
                <a:latin typeface="Arial" panose="020B0604020202020204" pitchFamily="34" charset="0"/>
              </a:rPr>
              <a:t>giá</a:t>
            </a:r>
            <a:r>
              <a:rPr lang="en-US" sz="2400" dirty="0">
                <a:solidFill>
                  <a:srgbClr val="006600"/>
                </a:solidFill>
                <a:latin typeface="Arial" panose="020B0604020202020204" pitchFamily="34" charset="0"/>
              </a:rPr>
              <a:t> </a:t>
            </a:r>
            <a:r>
              <a:rPr lang="en-US" sz="2400" dirty="0" err="1">
                <a:solidFill>
                  <a:srgbClr val="006600"/>
                </a:solidFill>
                <a:latin typeface="Arial" panose="020B0604020202020204" pitchFamily="34" charset="0"/>
              </a:rPr>
              <a:t>trị</a:t>
            </a:r>
            <a:r>
              <a:rPr lang="en-US" sz="2400" dirty="0">
                <a:solidFill>
                  <a:srgbClr val="006600"/>
                </a:solidFill>
                <a:latin typeface="Arial" panose="020B0604020202020204" pitchFamily="34" charset="0"/>
              </a:rPr>
              <a:t> </a:t>
            </a:r>
            <a:r>
              <a:rPr lang="en-US" sz="2400" dirty="0" err="1">
                <a:solidFill>
                  <a:srgbClr val="006600"/>
                </a:solidFill>
                <a:latin typeface="Arial" panose="020B0604020202020204" pitchFamily="34" charset="0"/>
              </a:rPr>
              <a:t>của</a:t>
            </a:r>
            <a:r>
              <a:rPr lang="en-US" sz="2400" dirty="0">
                <a:solidFill>
                  <a:srgbClr val="006600"/>
                </a:solidFill>
                <a:latin typeface="Arial" panose="020B0604020202020204" pitchFamily="34" charset="0"/>
              </a:rPr>
              <a:t> </a:t>
            </a:r>
            <a:r>
              <a:rPr lang="en-US" sz="2400" dirty="0" err="1">
                <a:solidFill>
                  <a:srgbClr val="006600"/>
                </a:solidFill>
                <a:latin typeface="Arial" panose="020B0604020202020204" pitchFamily="34" charset="0"/>
              </a:rPr>
              <a:t>hàng</a:t>
            </a:r>
            <a:r>
              <a:rPr lang="en-US" sz="2400" dirty="0">
                <a:solidFill>
                  <a:srgbClr val="006600"/>
                </a:solidFill>
                <a:latin typeface="Arial" panose="020B0604020202020204" pitchFamily="34" charset="0"/>
              </a:rPr>
              <a:t> </a:t>
            </a:r>
            <a:r>
              <a:rPr lang="en-US" sz="2400" dirty="0" err="1">
                <a:solidFill>
                  <a:srgbClr val="006600"/>
                </a:solidFill>
                <a:latin typeface="Arial" panose="020B0604020202020204" pitchFamily="34" charset="0"/>
              </a:rPr>
              <a:t>hóa</a:t>
            </a:r>
            <a:r>
              <a:rPr lang="en-US" sz="2400" dirty="0">
                <a:solidFill>
                  <a:srgbClr val="006600"/>
                </a:solidFill>
                <a:latin typeface="Arial" panose="020B0604020202020204" pitchFamily="34" charset="0"/>
              </a:rPr>
              <a:t> </a:t>
            </a:r>
            <a:r>
              <a:rPr lang="en-US" sz="2400" dirty="0" err="1">
                <a:solidFill>
                  <a:srgbClr val="00B050"/>
                </a:solidFill>
                <a:latin typeface="Arial" panose="020B0604020202020204" pitchFamily="34" charset="0"/>
              </a:rPr>
              <a:t>đo</a:t>
            </a:r>
            <a:r>
              <a:rPr lang="en-US" sz="2400" dirty="0">
                <a:solidFill>
                  <a:srgbClr val="00B050"/>
                </a:solidFill>
                <a:latin typeface="Arial" panose="020B0604020202020204" pitchFamily="34" charset="0"/>
              </a:rPr>
              <a:t> </a:t>
            </a:r>
            <a:r>
              <a:rPr lang="en-US" sz="2400" dirty="0" err="1">
                <a:solidFill>
                  <a:srgbClr val="00B050"/>
                </a:solidFill>
                <a:latin typeface="Arial" panose="020B0604020202020204" pitchFamily="34" charset="0"/>
              </a:rPr>
              <a:t>bằng</a:t>
            </a:r>
            <a:r>
              <a:rPr lang="en-US" sz="2400" dirty="0">
                <a:solidFill>
                  <a:srgbClr val="00B050"/>
                </a:solidFill>
                <a:latin typeface="Arial" panose="020B0604020202020204" pitchFamily="34" charset="0"/>
              </a:rPr>
              <a:t> </a:t>
            </a:r>
            <a:r>
              <a:rPr lang="en-US" sz="2400" b="1" dirty="0" err="1">
                <a:solidFill>
                  <a:srgbClr val="C00000"/>
                </a:solidFill>
                <a:latin typeface="Arial" panose="020B0604020202020204" pitchFamily="34" charset="0"/>
              </a:rPr>
              <a:t>thời</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gian</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lao</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động</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xã</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hội</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cần</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thiết</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giản</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đơn</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trung</a:t>
            </a:r>
            <a:r>
              <a:rPr lang="en-US" sz="2400" b="1" dirty="0">
                <a:solidFill>
                  <a:srgbClr val="C00000"/>
                </a:solidFill>
                <a:latin typeface="Arial" panose="020B0604020202020204" pitchFamily="34" charset="0"/>
              </a:rPr>
              <a:t> </a:t>
            </a:r>
            <a:r>
              <a:rPr lang="en-US" sz="2400" b="1" dirty="0" err="1">
                <a:solidFill>
                  <a:srgbClr val="C00000"/>
                </a:solidFill>
                <a:latin typeface="Arial" panose="020B0604020202020204" pitchFamily="34" charset="0"/>
              </a:rPr>
              <a:t>bình</a:t>
            </a:r>
            <a:endParaRPr lang="en-US" sz="2400" b="1" dirty="0">
              <a:solidFill>
                <a:srgbClr val="C00000"/>
              </a:solidFill>
              <a:latin typeface="Arial" panose="020B0604020202020204" pitchFamily="34" charset="0"/>
            </a:endParaRPr>
          </a:p>
        </p:txBody>
      </p:sp>
      <p:sp>
        <p:nvSpPr>
          <p:cNvPr id="7" name="Right Arrow 6"/>
          <p:cNvSpPr/>
          <p:nvPr/>
        </p:nvSpPr>
        <p:spPr>
          <a:xfrm>
            <a:off x="678543" y="4680857"/>
            <a:ext cx="1016000" cy="762000"/>
          </a:xfrm>
          <a:prstGeom prst="rightArrow">
            <a:avLst/>
          </a:prstGeom>
          <a:solidFill>
            <a:srgbClr val="000066"/>
          </a:solidFill>
          <a:ln>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pic>
        <p:nvPicPr>
          <p:cNvPr id="8" name="Picture 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76839535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7826"/>
                                        </p:tgtEl>
                                        <p:attrNameLst>
                                          <p:attrName>style.visibility</p:attrName>
                                        </p:attrNameLst>
                                      </p:cBhvr>
                                      <p:to>
                                        <p:strVal val="visible"/>
                                      </p:to>
                                    </p:set>
                                    <p:animEffect transition="in" filter="fade">
                                      <p:cBhvr>
                                        <p:cTn id="7" dur="1000"/>
                                        <p:tgtEl>
                                          <p:spTgt spid="77826"/>
                                        </p:tgtEl>
                                      </p:cBhvr>
                                    </p:animEffect>
                                    <p:anim calcmode="lin" valueType="num">
                                      <p:cBhvr>
                                        <p:cTn id="8" dur="1000" fill="hold"/>
                                        <p:tgtEl>
                                          <p:spTgt spid="77826"/>
                                        </p:tgtEl>
                                        <p:attrNameLst>
                                          <p:attrName>ppt_x</p:attrName>
                                        </p:attrNameLst>
                                      </p:cBhvr>
                                      <p:tavLst>
                                        <p:tav tm="0">
                                          <p:val>
                                            <p:strVal val="#ppt_x"/>
                                          </p:val>
                                        </p:tav>
                                        <p:tav tm="100000">
                                          <p:val>
                                            <p:strVal val="#ppt_x"/>
                                          </p:val>
                                        </p:tav>
                                      </p:tavLst>
                                    </p:anim>
                                    <p:anim calcmode="lin" valueType="num">
                                      <p:cBhvr>
                                        <p:cTn id="9" dur="1000" fill="hold"/>
                                        <p:tgtEl>
                                          <p:spTgt spid="77826"/>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7827"/>
                                        </p:tgtEl>
                                        <p:attrNameLst>
                                          <p:attrName>style.visibility</p:attrName>
                                        </p:attrNameLst>
                                      </p:cBhvr>
                                      <p:to>
                                        <p:strVal val="visible"/>
                                      </p:to>
                                    </p:set>
                                    <p:animEffect transition="in" filter="fade">
                                      <p:cBhvr>
                                        <p:cTn id="14" dur="1000"/>
                                        <p:tgtEl>
                                          <p:spTgt spid="77827"/>
                                        </p:tgtEl>
                                      </p:cBhvr>
                                    </p:animEffect>
                                    <p:anim calcmode="lin" valueType="num">
                                      <p:cBhvr>
                                        <p:cTn id="15" dur="1000" fill="hold"/>
                                        <p:tgtEl>
                                          <p:spTgt spid="77827"/>
                                        </p:tgtEl>
                                        <p:attrNameLst>
                                          <p:attrName>ppt_x</p:attrName>
                                        </p:attrNameLst>
                                      </p:cBhvr>
                                      <p:tavLst>
                                        <p:tav tm="0">
                                          <p:val>
                                            <p:strVal val="#ppt_x"/>
                                          </p:val>
                                        </p:tav>
                                        <p:tav tm="100000">
                                          <p:val>
                                            <p:strVal val="#ppt_x"/>
                                          </p:val>
                                        </p:tav>
                                      </p:tavLst>
                                    </p:anim>
                                    <p:anim calcmode="lin" valueType="num">
                                      <p:cBhvr>
                                        <p:cTn id="16" dur="1000" fill="hold"/>
                                        <p:tgtEl>
                                          <p:spTgt spid="77827"/>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7828"/>
                                        </p:tgtEl>
                                        <p:attrNameLst>
                                          <p:attrName>style.visibility</p:attrName>
                                        </p:attrNameLst>
                                      </p:cBhvr>
                                      <p:to>
                                        <p:strVal val="visible"/>
                                      </p:to>
                                    </p:set>
                                    <p:animEffect transition="in" filter="fade">
                                      <p:cBhvr>
                                        <p:cTn id="21" dur="1000"/>
                                        <p:tgtEl>
                                          <p:spTgt spid="77828"/>
                                        </p:tgtEl>
                                      </p:cBhvr>
                                    </p:animEffect>
                                    <p:anim calcmode="lin" valueType="num">
                                      <p:cBhvr>
                                        <p:cTn id="22" dur="1000" fill="hold"/>
                                        <p:tgtEl>
                                          <p:spTgt spid="77828"/>
                                        </p:tgtEl>
                                        <p:attrNameLst>
                                          <p:attrName>ppt_x</p:attrName>
                                        </p:attrNameLst>
                                      </p:cBhvr>
                                      <p:tavLst>
                                        <p:tav tm="0">
                                          <p:val>
                                            <p:strVal val="#ppt_x"/>
                                          </p:val>
                                        </p:tav>
                                        <p:tav tm="100000">
                                          <p:val>
                                            <p:strVal val="#ppt_x"/>
                                          </p:val>
                                        </p:tav>
                                      </p:tavLst>
                                    </p:anim>
                                    <p:anim calcmode="lin" valueType="num">
                                      <p:cBhvr>
                                        <p:cTn id="23" dur="1000" fill="hold"/>
                                        <p:tgtEl>
                                          <p:spTgt spid="77828"/>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2" presetClass="entr" presetSubtype="8"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 calcmode="lin" valueType="num">
                                      <p:cBhvr additive="base">
                                        <p:cTn id="28" dur="500" fill="hold"/>
                                        <p:tgtEl>
                                          <p:spTgt spid="7"/>
                                        </p:tgtEl>
                                        <p:attrNameLst>
                                          <p:attrName>ppt_x</p:attrName>
                                        </p:attrNameLst>
                                      </p:cBhvr>
                                      <p:tavLst>
                                        <p:tav tm="0">
                                          <p:val>
                                            <p:strVal val="0-#ppt_w/2"/>
                                          </p:val>
                                        </p:tav>
                                        <p:tav tm="100000">
                                          <p:val>
                                            <p:strVal val="#ppt_x"/>
                                          </p:val>
                                        </p:tav>
                                      </p:tavLst>
                                    </p:anim>
                                    <p:anim calcmode="lin" valueType="num">
                                      <p:cBhvr additive="base">
                                        <p:cTn id="29"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6"/>
                                        </p:tgtEl>
                                        <p:attrNameLst>
                                          <p:attrName>style.visibility</p:attrName>
                                        </p:attrNameLst>
                                      </p:cBhvr>
                                      <p:to>
                                        <p:strVal val="visible"/>
                                      </p:to>
                                    </p:set>
                                    <p:animEffect transition="in" filter="fade">
                                      <p:cBhvr>
                                        <p:cTn id="34" dur="1000"/>
                                        <p:tgtEl>
                                          <p:spTgt spid="6"/>
                                        </p:tgtEl>
                                      </p:cBhvr>
                                    </p:animEffect>
                                    <p:anim calcmode="lin" valueType="num">
                                      <p:cBhvr>
                                        <p:cTn id="35" dur="1000" fill="hold"/>
                                        <p:tgtEl>
                                          <p:spTgt spid="6"/>
                                        </p:tgtEl>
                                        <p:attrNameLst>
                                          <p:attrName>ppt_x</p:attrName>
                                        </p:attrNameLst>
                                      </p:cBhvr>
                                      <p:tavLst>
                                        <p:tav tm="0">
                                          <p:val>
                                            <p:strVal val="#ppt_x"/>
                                          </p:val>
                                        </p:tav>
                                        <p:tav tm="100000">
                                          <p:val>
                                            <p:strVal val="#ppt_x"/>
                                          </p:val>
                                        </p:tav>
                                      </p:tavLst>
                                    </p:anim>
                                    <p:anim calcmode="lin" valueType="num">
                                      <p:cBhvr>
                                        <p:cTn id="3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826" grpId="0" animBg="1"/>
      <p:bldP spid="77827" grpId="0" animBg="1"/>
      <p:bldP spid="77828" grpId="0" animBg="1"/>
      <p:bldP spid="6" grpId="0" animBg="1"/>
      <p:bldP spid="7"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2"/>
          <p:cNvSpPr>
            <a:spLocks noGrp="1" noChangeArrowheads="1"/>
          </p:cNvSpPr>
          <p:nvPr>
            <p:ph type="title"/>
          </p:nvPr>
        </p:nvSpPr>
        <p:spPr>
          <a:xfrm>
            <a:off x="2018714" y="1112837"/>
            <a:ext cx="8229600" cy="487363"/>
          </a:xfrm>
        </p:spPr>
        <p:txBody>
          <a:bodyPr/>
          <a:lstStyle/>
          <a:p>
            <a:pPr eaLnBrk="1" hangingPunct="1"/>
            <a:r>
              <a:rPr lang="en-US" b="1" u="sng" dirty="0">
                <a:solidFill>
                  <a:srgbClr val="FF0000"/>
                </a:solidFill>
              </a:rPr>
              <a:t>TÓM TẮT</a:t>
            </a:r>
          </a:p>
        </p:txBody>
      </p:sp>
      <p:sp>
        <p:nvSpPr>
          <p:cNvPr id="4" name="Rectangle 3"/>
          <p:cNvSpPr txBox="1">
            <a:spLocks noChangeArrowheads="1"/>
          </p:cNvSpPr>
          <p:nvPr/>
        </p:nvSpPr>
        <p:spPr>
          <a:xfrm>
            <a:off x="323557" y="1600200"/>
            <a:ext cx="11619914" cy="5257800"/>
          </a:xfrm>
          <a:prstGeom prst="rect">
            <a:avLst/>
          </a:prstGeom>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defTabSz="914400" eaLnBrk="1" hangingPunct="1">
              <a:buNone/>
              <a:defRPr/>
            </a:pP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Sản</a:t>
            </a: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xuất</a:t>
            </a: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có</a:t>
            </a:r>
            <a:r>
              <a:rPr lang="en-US" sz="2400" i="1" kern="0" dirty="0">
                <a:solidFill>
                  <a:srgbClr val="000066"/>
                </a:solidFill>
                <a:cs typeface="Arial" panose="020B0604020202020204" pitchFamily="34" charset="0"/>
              </a:rPr>
              <a:t> 2 </a:t>
            </a:r>
            <a:r>
              <a:rPr lang="en-US" sz="2400" i="1" kern="0" dirty="0" err="1">
                <a:solidFill>
                  <a:srgbClr val="000066"/>
                </a:solidFill>
                <a:cs typeface="Arial" panose="020B0604020202020204" pitchFamily="34" charset="0"/>
              </a:rPr>
              <a:t>loại</a:t>
            </a:r>
            <a:r>
              <a:rPr lang="en-US" sz="2400" i="1" kern="0" dirty="0">
                <a:solidFill>
                  <a:srgbClr val="000066"/>
                </a:solidFill>
                <a:cs typeface="Arial" panose="020B0604020202020204" pitchFamily="34" charset="0"/>
              </a:rPr>
              <a:t>: SX </a:t>
            </a:r>
            <a:r>
              <a:rPr lang="en-US" sz="2400" i="1" kern="0" dirty="0" err="1">
                <a:solidFill>
                  <a:srgbClr val="000066"/>
                </a:solidFill>
                <a:cs typeface="Arial" panose="020B0604020202020204" pitchFamily="34" charset="0"/>
              </a:rPr>
              <a:t>tự</a:t>
            </a: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cung</a:t>
            </a: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tự</a:t>
            </a: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cấp</a:t>
            </a: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và</a:t>
            </a:r>
            <a:r>
              <a:rPr lang="en-US" sz="2400" i="1" kern="0" dirty="0">
                <a:solidFill>
                  <a:srgbClr val="000066"/>
                </a:solidFill>
                <a:cs typeface="Arial" panose="020B0604020202020204" pitchFamily="34" charset="0"/>
              </a:rPr>
              <a:t> SX </a:t>
            </a:r>
            <a:r>
              <a:rPr lang="en-US" sz="2400" i="1" kern="0" dirty="0" err="1">
                <a:solidFill>
                  <a:srgbClr val="000066"/>
                </a:solidFill>
                <a:cs typeface="Arial" panose="020B0604020202020204" pitchFamily="34" charset="0"/>
              </a:rPr>
              <a:t>hàng</a:t>
            </a:r>
            <a:r>
              <a:rPr lang="en-US" sz="2400" i="1" kern="0" dirty="0">
                <a:solidFill>
                  <a:srgbClr val="000066"/>
                </a:solidFill>
                <a:cs typeface="Arial" panose="020B0604020202020204" pitchFamily="34" charset="0"/>
              </a:rPr>
              <a:t> </a:t>
            </a:r>
            <a:r>
              <a:rPr lang="en-US" sz="2400" i="1" kern="0" dirty="0" err="1">
                <a:solidFill>
                  <a:srgbClr val="000066"/>
                </a:solidFill>
                <a:cs typeface="Arial" panose="020B0604020202020204" pitchFamily="34" charset="0"/>
              </a:rPr>
              <a:t>hóa</a:t>
            </a:r>
            <a:r>
              <a:rPr lang="en-US" sz="2400" i="1" kern="0" dirty="0">
                <a:solidFill>
                  <a:srgbClr val="000066"/>
                </a:solidFill>
                <a:cs typeface="Arial" panose="020B0604020202020204" pitchFamily="34" charset="0"/>
              </a:rPr>
              <a:t>.</a:t>
            </a:r>
          </a:p>
          <a:p>
            <a:pPr defTabSz="914400" eaLnBrk="1" hangingPunct="1">
              <a:buNone/>
              <a:defRPr/>
            </a:pP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Hàng</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hóa</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có</a:t>
            </a:r>
            <a:r>
              <a:rPr lang="en-US" sz="2400" i="1" kern="0" dirty="0">
                <a:solidFill>
                  <a:srgbClr val="CC0099"/>
                </a:solidFill>
                <a:cs typeface="Arial" panose="020B0604020202020204" pitchFamily="34" charset="0"/>
              </a:rPr>
              <a:t> 2 </a:t>
            </a:r>
            <a:r>
              <a:rPr lang="en-US" sz="2400" i="1" kern="0" dirty="0" err="1">
                <a:solidFill>
                  <a:srgbClr val="CC0099"/>
                </a:solidFill>
                <a:cs typeface="Arial" panose="020B0604020202020204" pitchFamily="34" charset="0"/>
              </a:rPr>
              <a:t>thuộc</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tính</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giá</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trị</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sử</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dụng</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và</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giá</a:t>
            </a:r>
            <a:r>
              <a:rPr lang="en-US" sz="2400" i="1" kern="0" dirty="0">
                <a:solidFill>
                  <a:srgbClr val="CC0099"/>
                </a:solidFill>
                <a:cs typeface="Arial" panose="020B0604020202020204" pitchFamily="34" charset="0"/>
              </a:rPr>
              <a:t> </a:t>
            </a:r>
            <a:r>
              <a:rPr lang="en-US" sz="2400" i="1" kern="0" dirty="0" err="1">
                <a:solidFill>
                  <a:srgbClr val="CC0099"/>
                </a:solidFill>
                <a:cs typeface="Arial" panose="020B0604020202020204" pitchFamily="34" charset="0"/>
              </a:rPr>
              <a:t>trị</a:t>
            </a:r>
            <a:r>
              <a:rPr lang="en-US" sz="2400" i="1" kern="0" dirty="0">
                <a:solidFill>
                  <a:srgbClr val="CC0099"/>
                </a:solidFill>
                <a:cs typeface="Arial" panose="020B0604020202020204" pitchFamily="34" charset="0"/>
              </a:rPr>
              <a:t>.</a:t>
            </a:r>
          </a:p>
          <a:p>
            <a:pPr defTabSz="914400" eaLnBrk="1" hangingPunct="1">
              <a:buNone/>
              <a:defRPr/>
            </a:pP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Giá</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trị</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là</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lao</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động</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được</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kết</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tinh</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trong</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hàng</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hóa</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là</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thước</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đo</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cho</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trao</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đổi</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hàng</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hóa</a:t>
            </a:r>
            <a:r>
              <a:rPr lang="en-US" sz="2400" i="1" kern="0" dirty="0">
                <a:solidFill>
                  <a:srgbClr val="000000"/>
                </a:solidFill>
                <a:cs typeface="Arial" panose="020B0604020202020204" pitchFamily="34" charset="0"/>
              </a:rPr>
              <a:t>.</a:t>
            </a:r>
          </a:p>
          <a:p>
            <a:pPr defTabSz="914400" eaLnBrk="1" hangingPunct="1">
              <a:buNone/>
              <a:defRPr/>
            </a:pPr>
            <a:r>
              <a:rPr lang="en-US" sz="2400" i="1" kern="0" dirty="0">
                <a:solidFill>
                  <a:srgbClr val="FF0000"/>
                </a:solidFill>
                <a:cs typeface="Arial" panose="020B0604020202020204" pitchFamily="34" charset="0"/>
              </a:rPr>
              <a:t>- Lao </a:t>
            </a:r>
            <a:r>
              <a:rPr lang="en-US" sz="2400" i="1" kern="0" dirty="0" err="1">
                <a:solidFill>
                  <a:srgbClr val="FF0000"/>
                </a:solidFill>
                <a:cs typeface="Arial" panose="020B0604020202020204" pitchFamily="34" charset="0"/>
              </a:rPr>
              <a:t>động</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có</a:t>
            </a:r>
            <a:r>
              <a:rPr lang="en-US" sz="2400" i="1" kern="0" dirty="0">
                <a:solidFill>
                  <a:srgbClr val="FF0000"/>
                </a:solidFill>
                <a:cs typeface="Arial" panose="020B0604020202020204" pitchFamily="34" charset="0"/>
              </a:rPr>
              <a:t> 2 </a:t>
            </a:r>
            <a:r>
              <a:rPr lang="en-US" sz="2400" i="1" kern="0" dirty="0" err="1">
                <a:solidFill>
                  <a:srgbClr val="FF0000"/>
                </a:solidFill>
                <a:cs typeface="Arial" panose="020B0604020202020204" pitchFamily="34" charset="0"/>
              </a:rPr>
              <a:t>mặt</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lao</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động</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cụ</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thể</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và</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lao</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động</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trừu</a:t>
            </a:r>
            <a:r>
              <a:rPr lang="en-US" sz="2400" i="1" kern="0" dirty="0">
                <a:solidFill>
                  <a:srgbClr val="FF0000"/>
                </a:solidFill>
                <a:cs typeface="Arial" panose="020B0604020202020204" pitchFamily="34" charset="0"/>
              </a:rPr>
              <a:t> </a:t>
            </a:r>
            <a:r>
              <a:rPr lang="en-US" sz="2400" i="1" kern="0" dirty="0" err="1">
                <a:solidFill>
                  <a:srgbClr val="FF0000"/>
                </a:solidFill>
                <a:cs typeface="Arial" panose="020B0604020202020204" pitchFamily="34" charset="0"/>
              </a:rPr>
              <a:t>tượng</a:t>
            </a:r>
            <a:r>
              <a:rPr lang="en-US" sz="2400" i="1" kern="0" dirty="0">
                <a:solidFill>
                  <a:srgbClr val="FF0000"/>
                </a:solidFill>
                <a:cs typeface="Arial" panose="020B0604020202020204" pitchFamily="34" charset="0"/>
              </a:rPr>
              <a:t>.</a:t>
            </a:r>
          </a:p>
          <a:p>
            <a:pPr defTabSz="914400" eaLnBrk="1" hangingPunct="1">
              <a:buNone/>
              <a:defRPr/>
            </a:pPr>
            <a:r>
              <a:rPr lang="en-US" sz="2400" i="1" kern="0" dirty="0">
                <a:solidFill>
                  <a:srgbClr val="00B050"/>
                </a:solidFill>
                <a:cs typeface="Arial" panose="020B0604020202020204" pitchFamily="34" charset="0"/>
              </a:rPr>
              <a:t>- Lao </a:t>
            </a:r>
            <a:r>
              <a:rPr lang="en-US" sz="2400" i="1" kern="0" dirty="0" err="1">
                <a:solidFill>
                  <a:srgbClr val="00B050"/>
                </a:solidFill>
                <a:cs typeface="Arial" panose="020B0604020202020204" pitchFamily="34" charset="0"/>
              </a:rPr>
              <a:t>động</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cụ</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thể</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tạo</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ra</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giá</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trị</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sử</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dụng</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lao</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động</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trừu</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tượng</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tạo</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ra</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giá</a:t>
            </a:r>
            <a:r>
              <a:rPr lang="en-US" sz="2400" i="1" kern="0" dirty="0">
                <a:solidFill>
                  <a:srgbClr val="00B050"/>
                </a:solidFill>
                <a:cs typeface="Arial" panose="020B0604020202020204" pitchFamily="34" charset="0"/>
              </a:rPr>
              <a:t> </a:t>
            </a:r>
            <a:r>
              <a:rPr lang="en-US" sz="2400" i="1" kern="0" dirty="0" err="1">
                <a:solidFill>
                  <a:srgbClr val="00B050"/>
                </a:solidFill>
                <a:cs typeface="Arial" panose="020B0604020202020204" pitchFamily="34" charset="0"/>
              </a:rPr>
              <a:t>trị</a:t>
            </a:r>
            <a:r>
              <a:rPr lang="en-US" sz="2400" i="1" kern="0" dirty="0">
                <a:solidFill>
                  <a:srgbClr val="00B050"/>
                </a:solidFill>
                <a:cs typeface="Arial" panose="020B0604020202020204" pitchFamily="34" charset="0"/>
              </a:rPr>
              <a:t>.</a:t>
            </a:r>
          </a:p>
          <a:p>
            <a:pPr defTabSz="914400" eaLnBrk="1" hangingPunct="1">
              <a:buFontTx/>
              <a:buChar char="-"/>
              <a:defRPr/>
            </a:pP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Lượng</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giá</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trị</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được</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tính</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bằng</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thời</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gian</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lao</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động</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xã</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hội</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cần</a:t>
            </a:r>
            <a:r>
              <a:rPr lang="en-US" sz="2400" i="1" kern="0" dirty="0">
                <a:solidFill>
                  <a:srgbClr val="663300"/>
                </a:solidFill>
                <a:cs typeface="Arial" panose="020B0604020202020204" pitchFamily="34" charset="0"/>
              </a:rPr>
              <a:t> </a:t>
            </a:r>
            <a:r>
              <a:rPr lang="en-US" sz="2400" i="1" kern="0" dirty="0" err="1">
                <a:solidFill>
                  <a:srgbClr val="663300"/>
                </a:solidFill>
                <a:cs typeface="Arial" panose="020B0604020202020204" pitchFamily="34" charset="0"/>
              </a:rPr>
              <a:t>thiết</a:t>
            </a:r>
            <a:endParaRPr lang="en-US" sz="2400" i="1" kern="0" dirty="0">
              <a:solidFill>
                <a:srgbClr val="663300"/>
              </a:solidFill>
              <a:cs typeface="Arial" panose="020B0604020202020204" pitchFamily="34" charset="0"/>
            </a:endParaRPr>
          </a:p>
          <a:p>
            <a:pPr defTabSz="914400" eaLnBrk="1" hangingPunct="1">
              <a:buFontTx/>
              <a:buChar char="-"/>
              <a:defRPr/>
            </a:pP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Giá</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trị</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hàng</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hóa</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bao</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gồm</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giá</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trị</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cũ</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và</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giá</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trị</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mới</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giá</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trị</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mới</a:t>
            </a:r>
            <a:r>
              <a:rPr lang="en-US" sz="2400" i="1" kern="0" dirty="0">
                <a:solidFill>
                  <a:srgbClr val="0000FF"/>
                </a:solidFill>
                <a:cs typeface="Arial" panose="020B0604020202020204" pitchFamily="34" charset="0"/>
              </a:rPr>
              <a:t> do </a:t>
            </a:r>
            <a:r>
              <a:rPr lang="en-US" sz="2400" i="1" kern="0" dirty="0" err="1">
                <a:solidFill>
                  <a:srgbClr val="0000FF"/>
                </a:solidFill>
                <a:cs typeface="Arial" panose="020B0604020202020204" pitchFamily="34" charset="0"/>
              </a:rPr>
              <a:t>người</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lao</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động</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làm</a:t>
            </a:r>
            <a:r>
              <a:rPr lang="en-US" sz="2400" i="1" kern="0" dirty="0">
                <a:solidFill>
                  <a:srgbClr val="0000FF"/>
                </a:solidFill>
                <a:cs typeface="Arial" panose="020B0604020202020204" pitchFamily="34" charset="0"/>
              </a:rPr>
              <a:t> </a:t>
            </a:r>
            <a:r>
              <a:rPr lang="en-US" sz="2400" i="1" kern="0" dirty="0" err="1">
                <a:solidFill>
                  <a:srgbClr val="0000FF"/>
                </a:solidFill>
                <a:cs typeface="Arial" panose="020B0604020202020204" pitchFamily="34" charset="0"/>
              </a:rPr>
              <a:t>ra.</a:t>
            </a:r>
            <a:endParaRPr lang="en-US" sz="2400" i="1" kern="0" dirty="0">
              <a:solidFill>
                <a:srgbClr val="0000FF"/>
              </a:solidFill>
              <a:cs typeface="Arial" panose="020B0604020202020204" pitchFamily="34" charset="0"/>
            </a:endParaRPr>
          </a:p>
          <a:p>
            <a:pPr defTabSz="914400" eaLnBrk="1" hangingPunct="1">
              <a:buFontTx/>
              <a:buChar char="-"/>
              <a:defRPr/>
            </a:pP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Bất</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kể</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loại</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hàng</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hóa</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gì</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đều</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được</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xác</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định</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như</a:t>
            </a:r>
            <a:r>
              <a:rPr lang="en-US" sz="2400" i="1" kern="0" dirty="0">
                <a:solidFill>
                  <a:srgbClr val="000000"/>
                </a:solidFill>
                <a:cs typeface="Arial" panose="020B0604020202020204" pitchFamily="34" charset="0"/>
              </a:rPr>
              <a:t> </a:t>
            </a:r>
            <a:r>
              <a:rPr lang="en-US" sz="2400" i="1" kern="0" dirty="0" err="1">
                <a:solidFill>
                  <a:srgbClr val="000000"/>
                </a:solidFill>
                <a:cs typeface="Arial" panose="020B0604020202020204" pitchFamily="34" charset="0"/>
              </a:rPr>
              <a:t>vậy</a:t>
            </a:r>
            <a:endParaRPr lang="en-US" sz="2400" i="1" kern="0" dirty="0">
              <a:solidFill>
                <a:srgbClr val="000000"/>
              </a:solidFill>
              <a:cs typeface="Arial" panose="020B0604020202020204" pitchFamily="34"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7418876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checkerboard(across)">
                                      <p:cBhvr>
                                        <p:cTn id="7" dur="5000"/>
                                        <p:tgtEl>
                                          <p:spTgt spid="4">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checkerboard(across)">
                                      <p:cBhvr>
                                        <p:cTn id="12" dur="5000"/>
                                        <p:tgtEl>
                                          <p:spTgt spid="4">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4">
                                            <p:txEl>
                                              <p:pRg st="2" end="2"/>
                                            </p:txEl>
                                          </p:spTgt>
                                        </p:tgtEl>
                                        <p:attrNameLst>
                                          <p:attrName>style.visibility</p:attrName>
                                        </p:attrNameLst>
                                      </p:cBhvr>
                                      <p:to>
                                        <p:strVal val="visible"/>
                                      </p:to>
                                    </p:set>
                                    <p:animEffect transition="in" filter="checkerboard(across)">
                                      <p:cBhvr>
                                        <p:cTn id="17" dur="5000"/>
                                        <p:tgtEl>
                                          <p:spTgt spid="4">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4">
                                            <p:txEl>
                                              <p:pRg st="3" end="3"/>
                                            </p:txEl>
                                          </p:spTgt>
                                        </p:tgtEl>
                                        <p:attrNameLst>
                                          <p:attrName>style.visibility</p:attrName>
                                        </p:attrNameLst>
                                      </p:cBhvr>
                                      <p:to>
                                        <p:strVal val="visible"/>
                                      </p:to>
                                    </p:set>
                                    <p:animEffect transition="in" filter="checkerboard(across)">
                                      <p:cBhvr>
                                        <p:cTn id="22" dur="5000"/>
                                        <p:tgtEl>
                                          <p:spTgt spid="4">
                                            <p:txEl>
                                              <p:pRg st="3" end="3"/>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4">
                                            <p:txEl>
                                              <p:pRg st="4" end="4"/>
                                            </p:txEl>
                                          </p:spTgt>
                                        </p:tgtEl>
                                        <p:attrNameLst>
                                          <p:attrName>style.visibility</p:attrName>
                                        </p:attrNameLst>
                                      </p:cBhvr>
                                      <p:to>
                                        <p:strVal val="visible"/>
                                      </p:to>
                                    </p:set>
                                    <p:animEffect transition="in" filter="checkerboard(across)">
                                      <p:cBhvr>
                                        <p:cTn id="27" dur="5000"/>
                                        <p:tgtEl>
                                          <p:spTgt spid="4">
                                            <p:txEl>
                                              <p:pRg st="4" end="4"/>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4">
                                            <p:txEl>
                                              <p:pRg st="5" end="5"/>
                                            </p:txEl>
                                          </p:spTgt>
                                        </p:tgtEl>
                                        <p:attrNameLst>
                                          <p:attrName>style.visibility</p:attrName>
                                        </p:attrNameLst>
                                      </p:cBhvr>
                                      <p:to>
                                        <p:strVal val="visible"/>
                                      </p:to>
                                    </p:set>
                                    <p:animEffect transition="in" filter="checkerboard(across)">
                                      <p:cBhvr>
                                        <p:cTn id="32" dur="5000"/>
                                        <p:tgtEl>
                                          <p:spTgt spid="4">
                                            <p:txEl>
                                              <p:pRg st="5" end="5"/>
                                            </p:txEl>
                                          </p:spTgt>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4">
                                            <p:txEl>
                                              <p:pRg st="6" end="6"/>
                                            </p:txEl>
                                          </p:spTgt>
                                        </p:tgtEl>
                                        <p:attrNameLst>
                                          <p:attrName>style.visibility</p:attrName>
                                        </p:attrNameLst>
                                      </p:cBhvr>
                                      <p:to>
                                        <p:strVal val="visible"/>
                                      </p:to>
                                    </p:set>
                                    <p:animEffect transition="in" filter="checkerboard(across)">
                                      <p:cBhvr>
                                        <p:cTn id="37" dur="5000"/>
                                        <p:tgtEl>
                                          <p:spTgt spid="4">
                                            <p:txEl>
                                              <p:pRg st="6" end="6"/>
                                            </p:txEl>
                                          </p:spTgt>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4">
                                            <p:txEl>
                                              <p:pRg st="7" end="7"/>
                                            </p:txEl>
                                          </p:spTgt>
                                        </p:tgtEl>
                                        <p:attrNameLst>
                                          <p:attrName>style.visibility</p:attrName>
                                        </p:attrNameLst>
                                      </p:cBhvr>
                                      <p:to>
                                        <p:strVal val="visible"/>
                                      </p:to>
                                    </p:set>
                                    <p:animEffect transition="in" filter="checkerboard(across)">
                                      <p:cBhvr>
                                        <p:cTn id="42" dur="5000"/>
                                        <p:tgtEl>
                                          <p:spTgt spid="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5"/>
          <p:cNvSpPr>
            <a:spLocks noChangeArrowheads="1"/>
          </p:cNvSpPr>
          <p:nvPr/>
        </p:nvSpPr>
        <p:spPr bwMode="auto">
          <a:xfrm>
            <a:off x="359495" y="1059611"/>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25" name="Rectangle 5"/>
          <p:cNvSpPr>
            <a:spLocks noChangeArrowheads="1"/>
          </p:cNvSpPr>
          <p:nvPr/>
        </p:nvSpPr>
        <p:spPr bwMode="auto">
          <a:xfrm>
            <a:off x="993902" y="1582831"/>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26" name="Rectangle 3"/>
          <p:cNvSpPr>
            <a:spLocks noChangeArrowheads="1"/>
          </p:cNvSpPr>
          <p:nvPr/>
        </p:nvSpPr>
        <p:spPr bwMode="auto">
          <a:xfrm>
            <a:off x="4381869" y="2467769"/>
            <a:ext cx="3565400" cy="39703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90000"/>
              </a:lnSpc>
              <a:spcBef>
                <a:spcPct val="0"/>
              </a:spcBef>
              <a:spcAft>
                <a:spcPct val="0"/>
              </a:spcAft>
              <a:buNone/>
            </a:pPr>
            <a:r>
              <a:rPr lang="en-US" sz="2200" b="1" dirty="0" err="1">
                <a:solidFill>
                  <a:srgbClr val="996633"/>
                </a:solidFill>
                <a:latin typeface="Arial" panose="020B0604020202020204" pitchFamily="34" charset="0"/>
                <a:cs typeface="Times New Roman" panose="02020603050405020304" pitchFamily="18" charset="0"/>
              </a:rPr>
              <a:t>Hàng</a:t>
            </a:r>
            <a:r>
              <a:rPr lang="en-US" sz="2200" b="1" dirty="0">
                <a:solidFill>
                  <a:srgbClr val="996633"/>
                </a:solidFill>
                <a:latin typeface="Arial" panose="020B0604020202020204" pitchFamily="34" charset="0"/>
                <a:cs typeface="Times New Roman" panose="02020603050405020304" pitchFamily="18" charset="0"/>
              </a:rPr>
              <a:t> </a:t>
            </a:r>
            <a:r>
              <a:rPr lang="en-US" sz="2200" b="1" dirty="0" err="1">
                <a:solidFill>
                  <a:srgbClr val="996633"/>
                </a:solidFill>
                <a:latin typeface="Arial" panose="020B0604020202020204" pitchFamily="34" charset="0"/>
                <a:cs typeface="Times New Roman" panose="02020603050405020304" pitchFamily="18" charset="0"/>
              </a:rPr>
              <a:t>hóa</a:t>
            </a:r>
            <a:r>
              <a:rPr lang="en-US" sz="2200" b="1" dirty="0">
                <a:solidFill>
                  <a:srgbClr val="996633"/>
                </a:solidFill>
                <a:latin typeface="Arial" panose="020B0604020202020204" pitchFamily="34" charset="0"/>
                <a:cs typeface="Times New Roman" panose="02020603050405020304" pitchFamily="18" charset="0"/>
              </a:rPr>
              <a:t> </a:t>
            </a:r>
            <a:r>
              <a:rPr lang="en-US" sz="2200" b="1" dirty="0" err="1">
                <a:solidFill>
                  <a:srgbClr val="996633"/>
                </a:solidFill>
                <a:latin typeface="Arial" panose="020B0604020202020204" pitchFamily="34" charset="0"/>
                <a:cs typeface="Times New Roman" panose="02020603050405020304" pitchFamily="18" charset="0"/>
              </a:rPr>
              <a:t>có</a:t>
            </a:r>
            <a:r>
              <a:rPr lang="en-US" sz="2200" b="1" dirty="0">
                <a:solidFill>
                  <a:srgbClr val="996633"/>
                </a:solidFill>
                <a:latin typeface="Arial" panose="020B0604020202020204" pitchFamily="34" charset="0"/>
                <a:cs typeface="Times New Roman" panose="02020603050405020304" pitchFamily="18" charset="0"/>
              </a:rPr>
              <a:t> 2 </a:t>
            </a:r>
            <a:r>
              <a:rPr lang="en-US" sz="2200" b="1" dirty="0" err="1">
                <a:solidFill>
                  <a:srgbClr val="996633"/>
                </a:solidFill>
                <a:latin typeface="Arial" panose="020B0604020202020204" pitchFamily="34" charset="0"/>
                <a:cs typeface="Times New Roman" panose="02020603050405020304" pitchFamily="18" charset="0"/>
              </a:rPr>
              <a:t>thuộc</a:t>
            </a:r>
            <a:r>
              <a:rPr lang="en-US" sz="2200" b="1" dirty="0">
                <a:solidFill>
                  <a:srgbClr val="996633"/>
                </a:solidFill>
                <a:latin typeface="Arial" panose="020B0604020202020204" pitchFamily="34" charset="0"/>
                <a:cs typeface="Times New Roman" panose="02020603050405020304" pitchFamily="18" charset="0"/>
              </a:rPr>
              <a:t> </a:t>
            </a:r>
            <a:r>
              <a:rPr lang="en-US" sz="2200" b="1" dirty="0" err="1">
                <a:solidFill>
                  <a:srgbClr val="996633"/>
                </a:solidFill>
                <a:latin typeface="Arial" panose="020B0604020202020204" pitchFamily="34" charset="0"/>
                <a:cs typeface="Times New Roman" panose="02020603050405020304" pitchFamily="18" charset="0"/>
              </a:rPr>
              <a:t>tính</a:t>
            </a:r>
            <a:endParaRPr lang="en-US" sz="2200" b="1" dirty="0">
              <a:solidFill>
                <a:srgbClr val="996633"/>
              </a:solidFill>
              <a:latin typeface="Arial" panose="020B0604020202020204" pitchFamily="34" charset="0"/>
              <a:cs typeface="Times New Roman" panose="02020603050405020304" pitchFamily="18" charset="0"/>
            </a:endParaRPr>
          </a:p>
        </p:txBody>
      </p:sp>
      <p:sp>
        <p:nvSpPr>
          <p:cNvPr id="27" name="Rectangle 2"/>
          <p:cNvSpPr>
            <a:spLocks noChangeArrowheads="1"/>
          </p:cNvSpPr>
          <p:nvPr/>
        </p:nvSpPr>
        <p:spPr bwMode="auto">
          <a:xfrm>
            <a:off x="1699030" y="3475821"/>
            <a:ext cx="9938824" cy="1006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90000"/>
              </a:lnSpc>
              <a:spcBef>
                <a:spcPct val="0"/>
              </a:spcBef>
              <a:spcAft>
                <a:spcPct val="0"/>
              </a:spcAft>
              <a:buFont typeface="Wingdings" panose="05000000000000000000" pitchFamily="2" charset="2"/>
              <a:buChar char="§"/>
            </a:pPr>
            <a:r>
              <a:rPr lang="en-US" sz="2200" dirty="0">
                <a:latin typeface="Arial" panose="020B0604020202020204" pitchFamily="34" charset="0"/>
                <a:cs typeface="Times New Roman" panose="02020603050405020304" pitchFamily="18" charset="0"/>
                <a:sym typeface="Wingdings" panose="05000000000000000000" pitchFamily="2" charset="2"/>
              </a:rPr>
              <a:t>GT  </a:t>
            </a:r>
            <a:r>
              <a:rPr lang="en-US" sz="2200" dirty="0" err="1">
                <a:latin typeface="Arial" panose="020B0604020202020204" pitchFamily="34" charset="0"/>
                <a:cs typeface="Times New Roman" panose="02020603050405020304" pitchFamily="18" charset="0"/>
                <a:sym typeface="Wingdings" panose="05000000000000000000" pitchFamily="2" charset="2"/>
              </a:rPr>
              <a:t>hình</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thái</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xã</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hội</a:t>
            </a:r>
            <a:r>
              <a:rPr lang="en-US" sz="2200" dirty="0">
                <a:latin typeface="Arial" panose="020B0604020202020204" pitchFamily="34" charset="0"/>
                <a:cs typeface="Times New Roman" panose="02020603050405020304" pitchFamily="18" charset="0"/>
                <a:sym typeface="Wingdings" panose="05000000000000000000" pitchFamily="2" charset="2"/>
              </a:rPr>
              <a:t>  </a:t>
            </a:r>
            <a:r>
              <a:rPr lang="en-US" sz="2200" dirty="0" err="1">
                <a:latin typeface="Arial" panose="020B0604020202020204" pitchFamily="34" charset="0"/>
                <a:cs typeface="Times New Roman" panose="02020603050405020304" pitchFamily="18" charset="0"/>
                <a:sym typeface="Wingdings" panose="05000000000000000000" pitchFamily="2" charset="2"/>
              </a:rPr>
              <a:t>không</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thể</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nhìn</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thấy</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được</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bình</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thường</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biểu</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hiện</a:t>
            </a:r>
            <a:r>
              <a:rPr lang="en-US" sz="2200" dirty="0">
                <a:latin typeface="Arial" panose="020B0604020202020204" pitchFamily="34" charset="0"/>
                <a:cs typeface="Times New Roman" panose="02020603050405020304" pitchFamily="18" charset="0"/>
                <a:sym typeface="Wingdings" panose="05000000000000000000" pitchFamily="2" charset="2"/>
              </a:rPr>
              <a:t> ra </a:t>
            </a:r>
            <a:r>
              <a:rPr lang="en-US" sz="2200" dirty="0" err="1">
                <a:latin typeface="Arial" panose="020B0604020202020204" pitchFamily="34" charset="0"/>
                <a:cs typeface="Times New Roman" panose="02020603050405020304" pitchFamily="18" charset="0"/>
                <a:sym typeface="Wingdings" panose="05000000000000000000" pitchFamily="2" charset="2"/>
              </a:rPr>
              <a:t>trong</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hành</a:t>
            </a:r>
            <a:r>
              <a:rPr lang="en-US" sz="2200" dirty="0">
                <a:latin typeface="Arial" panose="020B0604020202020204" pitchFamily="34" charset="0"/>
                <a:cs typeface="Times New Roman" panose="02020603050405020304" pitchFamily="18" charset="0"/>
                <a:sym typeface="Wingdings" panose="05000000000000000000" pitchFamily="2" charset="2"/>
              </a:rPr>
              <a:t> vi </a:t>
            </a:r>
            <a:r>
              <a:rPr lang="en-US" sz="2200" dirty="0" err="1">
                <a:latin typeface="Arial" panose="020B0604020202020204" pitchFamily="34" charset="0"/>
                <a:cs typeface="Times New Roman" panose="02020603050405020304" pitchFamily="18" charset="0"/>
                <a:sym typeface="Wingdings" panose="05000000000000000000" pitchFamily="2" charset="2"/>
              </a:rPr>
              <a:t>trao</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đổi</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Tức</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là</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thông</a:t>
            </a:r>
            <a:r>
              <a:rPr lang="en-US" sz="2200" dirty="0">
                <a:latin typeface="Arial" panose="020B0604020202020204" pitchFamily="34" charset="0"/>
                <a:cs typeface="Times New Roman" panose="02020603050405020304" pitchFamily="18" charset="0"/>
                <a:sym typeface="Wingdings" panose="05000000000000000000" pitchFamily="2" charset="2"/>
              </a:rPr>
              <a:t> qua </a:t>
            </a:r>
            <a:r>
              <a:rPr lang="en-US" sz="2200" dirty="0" err="1">
                <a:latin typeface="Arial" panose="020B0604020202020204" pitchFamily="34" charset="0"/>
                <a:cs typeface="Times New Roman" panose="02020603050405020304" pitchFamily="18" charset="0"/>
                <a:sym typeface="Wingdings" panose="05000000000000000000" pitchFamily="2" charset="2"/>
              </a:rPr>
              <a:t>mối</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quan</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hệ</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giữa</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hàng</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hóa</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với</a:t>
            </a:r>
            <a:r>
              <a:rPr lang="en-US" sz="2200" dirty="0">
                <a:latin typeface="Arial" panose="020B0604020202020204" pitchFamily="34" charset="0"/>
                <a:cs typeface="Times New Roman" panose="02020603050405020304" pitchFamily="18" charset="0"/>
                <a:sym typeface="Wingdings" panose="05000000000000000000" pitchFamily="2" charset="2"/>
              </a:rPr>
              <a:t> </a:t>
            </a:r>
            <a:r>
              <a:rPr lang="en-US" sz="2200" dirty="0" err="1">
                <a:latin typeface="Arial" panose="020B0604020202020204" pitchFamily="34" charset="0"/>
                <a:cs typeface="Times New Roman" panose="02020603050405020304" pitchFamily="18" charset="0"/>
                <a:sym typeface="Wingdings" panose="05000000000000000000" pitchFamily="2" charset="2"/>
              </a:rPr>
              <a:t>nhau</a:t>
            </a:r>
            <a:endParaRPr lang="en-US" sz="2200" dirty="0">
              <a:latin typeface="Arial" panose="020B0604020202020204" pitchFamily="34" charset="0"/>
              <a:cs typeface="Times New Roman" panose="02020603050405020304" pitchFamily="18" charset="0"/>
              <a:sym typeface="Wingdings" panose="05000000000000000000" pitchFamily="2" charset="2"/>
            </a:endParaRPr>
          </a:p>
        </p:txBody>
      </p:sp>
      <p:sp>
        <p:nvSpPr>
          <p:cNvPr id="28" name="Rectangle 4"/>
          <p:cNvSpPr>
            <a:spLocks noChangeArrowheads="1"/>
          </p:cNvSpPr>
          <p:nvPr/>
        </p:nvSpPr>
        <p:spPr bwMode="auto">
          <a:xfrm>
            <a:off x="1699030" y="2846251"/>
            <a:ext cx="993882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609600" indent="-6096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
            </a:pPr>
            <a:r>
              <a:rPr lang="en-US" sz="2400" dirty="0">
                <a:solidFill>
                  <a:srgbClr val="660066"/>
                </a:solidFill>
                <a:latin typeface="Arial" panose="020B0604020202020204" pitchFamily="34" charset="0"/>
                <a:cs typeface="Times New Roman" panose="02020603050405020304" pitchFamily="18" charset="0"/>
              </a:rPr>
              <a:t> </a:t>
            </a:r>
            <a:r>
              <a:rPr lang="en-US" sz="2200" dirty="0">
                <a:solidFill>
                  <a:srgbClr val="660066"/>
                </a:solidFill>
                <a:latin typeface="Arial" panose="020B0604020202020204" pitchFamily="34" charset="0"/>
                <a:cs typeface="Times New Roman" panose="02020603050405020304" pitchFamily="18" charset="0"/>
              </a:rPr>
              <a:t>GTSD </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Hình</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thái</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tự</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nhiên</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có</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thể</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nhận</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biết</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trực</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tiếp</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bằng</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giác</a:t>
            </a:r>
            <a:r>
              <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rPr>
              <a:t> </a:t>
            </a:r>
            <a:r>
              <a:rPr lang="en-US" sz="2200" dirty="0" err="1">
                <a:solidFill>
                  <a:srgbClr val="660066"/>
                </a:solidFill>
                <a:latin typeface="Arial" panose="020B0604020202020204" pitchFamily="34" charset="0"/>
                <a:cs typeface="Times New Roman" panose="02020603050405020304" pitchFamily="18" charset="0"/>
                <a:sym typeface="Wingdings" panose="05000000000000000000" pitchFamily="2" charset="2"/>
              </a:rPr>
              <a:t>quan</a:t>
            </a:r>
            <a:endParaRPr lang="en-US" sz="2200" dirty="0">
              <a:solidFill>
                <a:srgbClr val="660066"/>
              </a:solidFill>
              <a:latin typeface="Arial" panose="020B0604020202020204" pitchFamily="34" charset="0"/>
              <a:cs typeface="Times New Roman" panose="02020603050405020304" pitchFamily="18" charset="0"/>
              <a:sym typeface="Wingdings" panose="05000000000000000000" pitchFamily="2" charset="2"/>
            </a:endParaRPr>
          </a:p>
        </p:txBody>
      </p:sp>
      <p:sp>
        <p:nvSpPr>
          <p:cNvPr id="29" name="Rectangle 3"/>
          <p:cNvSpPr txBox="1">
            <a:spLocks noChangeArrowheads="1"/>
          </p:cNvSpPr>
          <p:nvPr/>
        </p:nvSpPr>
        <p:spPr>
          <a:xfrm>
            <a:off x="1806626" y="4440668"/>
            <a:ext cx="3102999" cy="2213351"/>
          </a:xfrm>
          <a:prstGeom prst="rect">
            <a:avLst/>
          </a:prstGeom>
          <a:ln>
            <a:solidFill>
              <a:srgbClr val="660066"/>
            </a:solidFill>
          </a:ln>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algn="ctr" defTabSz="914400">
              <a:lnSpc>
                <a:spcPct val="100000"/>
              </a:lnSpc>
              <a:buNone/>
              <a:defRPr/>
            </a:pP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Nghiên</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cứu</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các</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hình</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thái</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biểu</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hiện</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của</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giá</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trị</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tìm</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ra</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nguồn</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gốc</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phát</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sinh</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của</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tiền</a:t>
            </a:r>
            <a:r>
              <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rPr>
              <a:t> </a:t>
            </a:r>
            <a:r>
              <a:rPr lang="en-US" sz="2400" kern="0" dirty="0" err="1">
                <a:solidFill>
                  <a:srgbClr val="0033CC"/>
                </a:solidFill>
                <a:latin typeface="Arial" panose="020B0604020202020204" pitchFamily="34" charset="0"/>
                <a:cs typeface="Arial" panose="020B0604020202020204" pitchFamily="34" charset="0"/>
                <a:sym typeface="Wingdings" panose="05000000000000000000" pitchFamily="2" charset="2"/>
              </a:rPr>
              <a:t>tệ</a:t>
            </a:r>
            <a:r>
              <a:rPr lang="en-US" sz="2400" kern="0" dirty="0">
                <a:solidFill>
                  <a:srgbClr val="0033CC"/>
                </a:solidFill>
                <a:latin typeface="Arial" panose="020B0604020202020204" pitchFamily="34" charset="0"/>
                <a:cs typeface="Arial" panose="020B0604020202020204" pitchFamily="34" charset="0"/>
              </a:rPr>
              <a:t>        </a:t>
            </a:r>
            <a:endParaRPr lang="en-US" sz="2400" kern="0" dirty="0">
              <a:solidFill>
                <a:srgbClr val="0033CC"/>
              </a:solidFill>
              <a:latin typeface="Arial" panose="020B0604020202020204" pitchFamily="34" charset="0"/>
              <a:cs typeface="Arial" panose="020B0604020202020204" pitchFamily="34" charset="0"/>
              <a:sym typeface="Wingdings" panose="05000000000000000000" pitchFamily="2" charset="2"/>
            </a:endParaRPr>
          </a:p>
          <a:p>
            <a:pPr defTabSz="914400">
              <a:buNone/>
              <a:defRPr/>
            </a:pPr>
            <a:endParaRPr lang="en-US" sz="4600" kern="0" dirty="0">
              <a:solidFill>
                <a:srgbClr val="000000"/>
              </a:solidFill>
            </a:endParaRPr>
          </a:p>
        </p:txBody>
      </p:sp>
      <p:sp>
        <p:nvSpPr>
          <p:cNvPr id="30" name="Right Arrow 29"/>
          <p:cNvSpPr/>
          <p:nvPr/>
        </p:nvSpPr>
        <p:spPr>
          <a:xfrm>
            <a:off x="927400" y="5194599"/>
            <a:ext cx="739622" cy="685800"/>
          </a:xfrm>
          <a:prstGeom prst="rightArrow">
            <a:avLst/>
          </a:prstGeom>
          <a:solidFill>
            <a:srgbClr val="6600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pic>
        <p:nvPicPr>
          <p:cNvPr id="31" name="Picture 12" descr="mone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47091" y="4449117"/>
            <a:ext cx="2225841" cy="22049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13" descr="original_moneymana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12536" y="4420981"/>
            <a:ext cx="2039428" cy="223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14" descr="coin-web"/>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91568" y="4420980"/>
            <a:ext cx="2368637" cy="22330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4149546" y="1997348"/>
            <a:ext cx="346761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C3300"/>
              </a:solidFill>
            </a:endParaRPr>
          </a:p>
        </p:txBody>
      </p:sp>
      <p:pic>
        <p:nvPicPr>
          <p:cNvPr id="13" name="Picture 1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8939897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1000" fill="hold"/>
                                        <p:tgtEl>
                                          <p:spTgt spid="24"/>
                                        </p:tgtEl>
                                        <p:attrNameLst>
                                          <p:attrName>ppt_w</p:attrName>
                                        </p:attrNameLst>
                                      </p:cBhvr>
                                      <p:tavLst>
                                        <p:tav tm="0">
                                          <p:val>
                                            <p:fltVal val="0"/>
                                          </p:val>
                                        </p:tav>
                                        <p:tav tm="100000">
                                          <p:val>
                                            <p:strVal val="#ppt_w"/>
                                          </p:val>
                                        </p:tav>
                                      </p:tavLst>
                                    </p:anim>
                                    <p:anim calcmode="lin" valueType="num">
                                      <p:cBhvr>
                                        <p:cTn id="8" dur="1000" fill="hold"/>
                                        <p:tgtEl>
                                          <p:spTgt spid="24"/>
                                        </p:tgtEl>
                                        <p:attrNameLst>
                                          <p:attrName>ppt_h</p:attrName>
                                        </p:attrNameLst>
                                      </p:cBhvr>
                                      <p:tavLst>
                                        <p:tav tm="0">
                                          <p:val>
                                            <p:fltVal val="0"/>
                                          </p:val>
                                        </p:tav>
                                        <p:tav tm="100000">
                                          <p:val>
                                            <p:strVal val="#ppt_h"/>
                                          </p:val>
                                        </p:tav>
                                      </p:tavLst>
                                    </p:anim>
                                    <p:anim calcmode="lin" valueType="num">
                                      <p:cBhvr>
                                        <p:cTn id="9" dur="1000" fill="hold"/>
                                        <p:tgtEl>
                                          <p:spTgt spid="24"/>
                                        </p:tgtEl>
                                        <p:attrNameLst>
                                          <p:attrName>style.rotation</p:attrName>
                                        </p:attrNameLst>
                                      </p:cBhvr>
                                      <p:tavLst>
                                        <p:tav tm="0">
                                          <p:val>
                                            <p:fltVal val="90"/>
                                          </p:val>
                                        </p:tav>
                                        <p:tav tm="100000">
                                          <p:val>
                                            <p:fltVal val="0"/>
                                          </p:val>
                                        </p:tav>
                                      </p:tavLst>
                                    </p:anim>
                                    <p:animEffect transition="in" filter="fade">
                                      <p:cBhvr>
                                        <p:cTn id="10" dur="1000"/>
                                        <p:tgtEl>
                                          <p:spTgt spid="2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25"/>
                                        </p:tgtEl>
                                        <p:attrNameLst>
                                          <p:attrName>style.visibility</p:attrName>
                                        </p:attrNameLst>
                                      </p:cBhvr>
                                      <p:to>
                                        <p:strVal val="visible"/>
                                      </p:to>
                                    </p:set>
                                    <p:anim calcmode="lin" valueType="num">
                                      <p:cBhvr>
                                        <p:cTn id="15" dur="1000" fill="hold"/>
                                        <p:tgtEl>
                                          <p:spTgt spid="25"/>
                                        </p:tgtEl>
                                        <p:attrNameLst>
                                          <p:attrName>ppt_w</p:attrName>
                                        </p:attrNameLst>
                                      </p:cBhvr>
                                      <p:tavLst>
                                        <p:tav tm="0">
                                          <p:val>
                                            <p:fltVal val="0"/>
                                          </p:val>
                                        </p:tav>
                                        <p:tav tm="100000">
                                          <p:val>
                                            <p:strVal val="#ppt_w"/>
                                          </p:val>
                                        </p:tav>
                                      </p:tavLst>
                                    </p:anim>
                                    <p:anim calcmode="lin" valueType="num">
                                      <p:cBhvr>
                                        <p:cTn id="16" dur="1000" fill="hold"/>
                                        <p:tgtEl>
                                          <p:spTgt spid="25"/>
                                        </p:tgtEl>
                                        <p:attrNameLst>
                                          <p:attrName>ppt_h</p:attrName>
                                        </p:attrNameLst>
                                      </p:cBhvr>
                                      <p:tavLst>
                                        <p:tav tm="0">
                                          <p:val>
                                            <p:fltVal val="0"/>
                                          </p:val>
                                        </p:tav>
                                        <p:tav tm="100000">
                                          <p:val>
                                            <p:strVal val="#ppt_h"/>
                                          </p:val>
                                        </p:tav>
                                      </p:tavLst>
                                    </p:anim>
                                    <p:anim calcmode="lin" valueType="num">
                                      <p:cBhvr>
                                        <p:cTn id="17" dur="1000" fill="hold"/>
                                        <p:tgtEl>
                                          <p:spTgt spid="25"/>
                                        </p:tgtEl>
                                        <p:attrNameLst>
                                          <p:attrName>style.rotation</p:attrName>
                                        </p:attrNameLst>
                                      </p:cBhvr>
                                      <p:tavLst>
                                        <p:tav tm="0">
                                          <p:val>
                                            <p:fltVal val="90"/>
                                          </p:val>
                                        </p:tav>
                                        <p:tav tm="100000">
                                          <p:val>
                                            <p:fltVal val="0"/>
                                          </p:val>
                                        </p:tav>
                                      </p:tavLst>
                                    </p:anim>
                                    <p:animEffect transition="in" filter="fade">
                                      <p:cBhvr>
                                        <p:cTn id="18" dur="1000"/>
                                        <p:tgtEl>
                                          <p:spTgt spid="25"/>
                                        </p:tgtEl>
                                      </p:cBhvr>
                                    </p:animEffect>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500" fill="hold"/>
                                        <p:tgtEl>
                                          <p:spTgt spid="3"/>
                                        </p:tgtEl>
                                        <p:attrNameLst>
                                          <p:attrName>ppt_w</p:attrName>
                                        </p:attrNameLst>
                                      </p:cBhvr>
                                      <p:tavLst>
                                        <p:tav tm="0">
                                          <p:val>
                                            <p:fltVal val="0"/>
                                          </p:val>
                                        </p:tav>
                                        <p:tav tm="100000">
                                          <p:val>
                                            <p:strVal val="#ppt_w"/>
                                          </p:val>
                                        </p:tav>
                                      </p:tavLst>
                                    </p:anim>
                                    <p:anim calcmode="lin" valueType="num">
                                      <p:cBhvr>
                                        <p:cTn id="24" dur="500" fill="hold"/>
                                        <p:tgtEl>
                                          <p:spTgt spid="3"/>
                                        </p:tgtEl>
                                        <p:attrNameLst>
                                          <p:attrName>ppt_h</p:attrName>
                                        </p:attrNameLst>
                                      </p:cBhvr>
                                      <p:tavLst>
                                        <p:tav tm="0">
                                          <p:val>
                                            <p:fltVal val="0"/>
                                          </p:val>
                                        </p:tav>
                                        <p:tav tm="100000">
                                          <p:val>
                                            <p:strVal val="#ppt_h"/>
                                          </p:val>
                                        </p:tav>
                                      </p:tavLst>
                                    </p:anim>
                                    <p:animEffect transition="in" filter="fade">
                                      <p:cBhvr>
                                        <p:cTn id="25" dur="500"/>
                                        <p:tgtEl>
                                          <p:spTgt spid="3"/>
                                        </p:tgtEl>
                                      </p:cBhvr>
                                    </p:animEffect>
                                  </p:childTnLst>
                                </p:cTn>
                              </p:par>
                            </p:childTnLst>
                          </p:cTn>
                        </p:par>
                      </p:childTnLst>
                    </p:cTn>
                  </p:par>
                  <p:par>
                    <p:cTn id="26" fill="hold">
                      <p:stCondLst>
                        <p:cond delay="indefinite"/>
                      </p:stCondLst>
                      <p:childTnLst>
                        <p:par>
                          <p:cTn id="27" fill="hold">
                            <p:stCondLst>
                              <p:cond delay="0"/>
                            </p:stCondLst>
                            <p:childTnLst>
                              <p:par>
                                <p:cTn id="28" presetID="6" presetClass="entr" presetSubtype="16" fill="hold" grpId="0" nodeType="clickEffect">
                                  <p:stCondLst>
                                    <p:cond delay="0"/>
                                  </p:stCondLst>
                                  <p:childTnLst>
                                    <p:set>
                                      <p:cBhvr>
                                        <p:cTn id="29" dur="1" fill="hold">
                                          <p:stCondLst>
                                            <p:cond delay="0"/>
                                          </p:stCondLst>
                                        </p:cTn>
                                        <p:tgtEl>
                                          <p:spTgt spid="26"/>
                                        </p:tgtEl>
                                        <p:attrNameLst>
                                          <p:attrName>style.visibility</p:attrName>
                                        </p:attrNameLst>
                                      </p:cBhvr>
                                      <p:to>
                                        <p:strVal val="visible"/>
                                      </p:to>
                                    </p:set>
                                    <p:animEffect transition="in" filter="circle(in)">
                                      <p:cBhvr>
                                        <p:cTn id="30" dur="2000"/>
                                        <p:tgtEl>
                                          <p:spTgt spid="26"/>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animEffect transition="in" filter="circle(in)">
                                      <p:cBhvr>
                                        <p:cTn id="33" dur="2000"/>
                                        <p:tgtEl>
                                          <p:spTgt spid="2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28"/>
                                        </p:tgtEl>
                                        <p:attrNameLst>
                                          <p:attrName>style.visibility</p:attrName>
                                        </p:attrNameLst>
                                      </p:cBhvr>
                                      <p:to>
                                        <p:strVal val="visible"/>
                                      </p:to>
                                    </p:set>
                                    <p:animEffect transition="in" filter="circle(in)">
                                      <p:cBhvr>
                                        <p:cTn id="36" dur="2000"/>
                                        <p:tgtEl>
                                          <p:spTgt spid="28"/>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29"/>
                                        </p:tgtEl>
                                        <p:attrNameLst>
                                          <p:attrName>style.visibility</p:attrName>
                                        </p:attrNameLst>
                                      </p:cBhvr>
                                      <p:to>
                                        <p:strVal val="visible"/>
                                      </p:to>
                                    </p:set>
                                    <p:animEffect transition="in" filter="circle(in)">
                                      <p:cBhvr>
                                        <p:cTn id="39" dur="2000"/>
                                        <p:tgtEl>
                                          <p:spTgt spid="29"/>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30"/>
                                        </p:tgtEl>
                                        <p:attrNameLst>
                                          <p:attrName>style.visibility</p:attrName>
                                        </p:attrNameLst>
                                      </p:cBhvr>
                                      <p:to>
                                        <p:strVal val="visible"/>
                                      </p:to>
                                    </p:set>
                                    <p:animEffect transition="in" filter="circle(in)">
                                      <p:cBhvr>
                                        <p:cTn id="42" dur="2000"/>
                                        <p:tgtEl>
                                          <p:spTgt spid="30"/>
                                        </p:tgtEl>
                                      </p:cBhvr>
                                    </p:animEffect>
                                  </p:childTnLst>
                                </p:cTn>
                              </p:par>
                              <p:par>
                                <p:cTn id="43" presetID="6" presetClass="entr" presetSubtype="16" fill="hold" nodeType="with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circle(in)">
                                      <p:cBhvr>
                                        <p:cTn id="45" dur="2000"/>
                                        <p:tgtEl>
                                          <p:spTgt spid="31"/>
                                        </p:tgtEl>
                                      </p:cBhvr>
                                    </p:animEffect>
                                  </p:childTnLst>
                                </p:cTn>
                              </p:par>
                              <p:par>
                                <p:cTn id="46" presetID="6" presetClass="entr" presetSubtype="16" fill="hold" nodeType="withEffect">
                                  <p:stCondLst>
                                    <p:cond delay="0"/>
                                  </p:stCondLst>
                                  <p:childTnLst>
                                    <p:set>
                                      <p:cBhvr>
                                        <p:cTn id="47" dur="1" fill="hold">
                                          <p:stCondLst>
                                            <p:cond delay="0"/>
                                          </p:stCondLst>
                                        </p:cTn>
                                        <p:tgtEl>
                                          <p:spTgt spid="32"/>
                                        </p:tgtEl>
                                        <p:attrNameLst>
                                          <p:attrName>style.visibility</p:attrName>
                                        </p:attrNameLst>
                                      </p:cBhvr>
                                      <p:to>
                                        <p:strVal val="visible"/>
                                      </p:to>
                                    </p:set>
                                    <p:animEffect transition="in" filter="circle(in)">
                                      <p:cBhvr>
                                        <p:cTn id="48" dur="2000"/>
                                        <p:tgtEl>
                                          <p:spTgt spid="32"/>
                                        </p:tgtEl>
                                      </p:cBhvr>
                                    </p:animEffect>
                                  </p:childTnLst>
                                </p:cTn>
                              </p:par>
                              <p:par>
                                <p:cTn id="49" presetID="6" presetClass="entr" presetSubtype="16" fill="hold" nodeType="withEffect">
                                  <p:stCondLst>
                                    <p:cond delay="0"/>
                                  </p:stCondLst>
                                  <p:childTnLst>
                                    <p:set>
                                      <p:cBhvr>
                                        <p:cTn id="50" dur="1" fill="hold">
                                          <p:stCondLst>
                                            <p:cond delay="0"/>
                                          </p:stCondLst>
                                        </p:cTn>
                                        <p:tgtEl>
                                          <p:spTgt spid="33"/>
                                        </p:tgtEl>
                                        <p:attrNameLst>
                                          <p:attrName>style.visibility</p:attrName>
                                        </p:attrNameLst>
                                      </p:cBhvr>
                                      <p:to>
                                        <p:strVal val="visible"/>
                                      </p:to>
                                    </p:set>
                                    <p:animEffect transition="in" filter="circle(in)">
                                      <p:cBhvr>
                                        <p:cTn id="51" dur="20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animBg="1"/>
      <p:bldP spid="27" grpId="0"/>
      <p:bldP spid="28" grpId="0"/>
      <p:bldP spid="29" grpId="0" animBg="1"/>
      <p:bldP spid="30" grpId="0" animBg="1"/>
      <p:bldP spid="3"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420292" y="990475"/>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823844" y="1364396"/>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Cube 5"/>
          <p:cNvSpPr/>
          <p:nvPr/>
        </p:nvSpPr>
        <p:spPr>
          <a:xfrm flipH="1">
            <a:off x="5495240" y="2889562"/>
            <a:ext cx="917575" cy="1110041"/>
          </a:xfrm>
          <a:prstGeom prst="cub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437">
              <a:solidFill>
                <a:prstClr val="white"/>
              </a:solidFill>
            </a:endParaRPr>
          </a:p>
        </p:txBody>
      </p:sp>
      <p:sp>
        <p:nvSpPr>
          <p:cNvPr id="7" name="Cube 6"/>
          <p:cNvSpPr/>
          <p:nvPr/>
        </p:nvSpPr>
        <p:spPr>
          <a:xfrm>
            <a:off x="5511115" y="3740842"/>
            <a:ext cx="914400" cy="1200150"/>
          </a:xfrm>
          <a:prstGeom prst="cub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437" dirty="0">
              <a:solidFill>
                <a:prstClr val="white"/>
              </a:solidFill>
            </a:endParaRPr>
          </a:p>
        </p:txBody>
      </p:sp>
      <p:grpSp>
        <p:nvGrpSpPr>
          <p:cNvPr id="8" name="Group 7"/>
          <p:cNvGrpSpPr/>
          <p:nvPr/>
        </p:nvGrpSpPr>
        <p:grpSpPr>
          <a:xfrm>
            <a:off x="1538515" y="3839835"/>
            <a:ext cx="4714446" cy="974434"/>
            <a:chOff x="2976167" y="2281506"/>
            <a:chExt cx="3180751" cy="1299245"/>
          </a:xfrm>
          <a:solidFill>
            <a:srgbClr val="C00000"/>
          </a:solidFill>
        </p:grpSpPr>
        <p:sp>
          <p:nvSpPr>
            <p:cNvPr id="9" name="Parallelogram 8"/>
            <p:cNvSpPr/>
            <p:nvPr/>
          </p:nvSpPr>
          <p:spPr>
            <a:xfrm>
              <a:off x="2976167" y="2281506"/>
              <a:ext cx="3147619" cy="1299245"/>
            </a:xfrm>
            <a:prstGeom prst="parallelogram">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437">
                <a:solidFill>
                  <a:prstClr val="white"/>
                </a:solidFill>
              </a:endParaRPr>
            </a:p>
          </p:txBody>
        </p:sp>
        <p:pic>
          <p:nvPicPr>
            <p:cNvPr id="10" name="Picture 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54211" y="2489289"/>
              <a:ext cx="602707" cy="883678"/>
            </a:xfrm>
            <a:prstGeom prst="rect">
              <a:avLst/>
            </a:prstGeom>
            <a:grpFill/>
          </p:spPr>
        </p:pic>
      </p:grpSp>
      <p:sp>
        <p:nvSpPr>
          <p:cNvPr id="11" name="Cube 10"/>
          <p:cNvSpPr/>
          <p:nvPr/>
        </p:nvSpPr>
        <p:spPr>
          <a:xfrm flipH="1">
            <a:off x="5487302" y="4739380"/>
            <a:ext cx="914400" cy="1203325"/>
          </a:xfrm>
          <a:prstGeom prst="cub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437">
              <a:solidFill>
                <a:prstClr val="white"/>
              </a:solidFill>
            </a:endParaRPr>
          </a:p>
        </p:txBody>
      </p:sp>
      <p:grpSp>
        <p:nvGrpSpPr>
          <p:cNvPr id="12" name="Group 11"/>
          <p:cNvGrpSpPr/>
          <p:nvPr/>
        </p:nvGrpSpPr>
        <p:grpSpPr>
          <a:xfrm>
            <a:off x="5661983" y="4663340"/>
            <a:ext cx="4507408" cy="1017430"/>
            <a:chOff x="6134262" y="3577876"/>
            <a:chExt cx="3147620" cy="1302460"/>
          </a:xfrm>
          <a:solidFill>
            <a:srgbClr val="00B050"/>
          </a:solidFill>
        </p:grpSpPr>
        <p:sp>
          <p:nvSpPr>
            <p:cNvPr id="13" name="Parallelogram 12"/>
            <p:cNvSpPr/>
            <p:nvPr/>
          </p:nvSpPr>
          <p:spPr>
            <a:xfrm>
              <a:off x="6214801" y="3577876"/>
              <a:ext cx="3067081" cy="1302460"/>
            </a:xfrm>
            <a:prstGeom prst="parallelogram">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437">
                <a:solidFill>
                  <a:prstClr val="white"/>
                </a:solidFill>
              </a:endParaRPr>
            </a:p>
          </p:txBody>
        </p:sp>
        <p:pic>
          <p:nvPicPr>
            <p:cNvPr id="14" name="Picture 1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134262" y="3786279"/>
              <a:ext cx="414935" cy="883679"/>
            </a:xfrm>
            <a:prstGeom prst="rect">
              <a:avLst/>
            </a:prstGeom>
            <a:grpFill/>
          </p:spPr>
        </p:pic>
      </p:grpSp>
      <p:grpSp>
        <p:nvGrpSpPr>
          <p:cNvPr id="15" name="Group 14"/>
          <p:cNvGrpSpPr/>
          <p:nvPr/>
        </p:nvGrpSpPr>
        <p:grpSpPr>
          <a:xfrm>
            <a:off x="5486611" y="5657252"/>
            <a:ext cx="915623" cy="1117969"/>
            <a:chOff x="5361241" y="4572876"/>
            <a:chExt cx="1220831" cy="1603089"/>
          </a:xfrm>
          <a:solidFill>
            <a:srgbClr val="663300"/>
          </a:solidFill>
        </p:grpSpPr>
        <p:sp>
          <p:nvSpPr>
            <p:cNvPr id="16" name="Cube 15"/>
            <p:cNvSpPr/>
            <p:nvPr/>
          </p:nvSpPr>
          <p:spPr>
            <a:xfrm>
              <a:off x="5361241" y="4572876"/>
              <a:ext cx="1220831" cy="1603089"/>
            </a:xfrm>
            <a:prstGeom prst="cub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437">
                <a:solidFill>
                  <a:prstClr val="white"/>
                </a:solidFill>
              </a:endParaRPr>
            </a:p>
          </p:txBody>
        </p:sp>
        <p:pic>
          <p:nvPicPr>
            <p:cNvPr id="17" name="Picture 1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516219" y="5065745"/>
              <a:ext cx="962599" cy="883678"/>
            </a:xfrm>
            <a:prstGeom prst="rect">
              <a:avLst/>
            </a:prstGeom>
            <a:grpFill/>
          </p:spPr>
        </p:pic>
      </p:grpSp>
      <p:sp>
        <p:nvSpPr>
          <p:cNvPr id="18" name="Parallelogram 17"/>
          <p:cNvSpPr/>
          <p:nvPr/>
        </p:nvSpPr>
        <p:spPr>
          <a:xfrm>
            <a:off x="1538515" y="5882379"/>
            <a:ext cx="4005937" cy="892842"/>
          </a:xfrm>
          <a:prstGeom prst="parallelogram">
            <a:avLst>
              <a:gd name="adj" fmla="val 0"/>
            </a:avLst>
          </a:prstGeom>
          <a:solidFill>
            <a:srgbClr val="6633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en-US" sz="2400" dirty="0">
                <a:solidFill>
                  <a:srgbClr val="FFFFFF"/>
                </a:solidFill>
                <a:latin typeface="Arial" panose="020B0604020202020204" pitchFamily="34" charset="0"/>
                <a:cs typeface="Arial" panose="020B0604020202020204" pitchFamily="34" charset="0"/>
              </a:rPr>
              <a:t>4. </a:t>
            </a:r>
            <a:r>
              <a:rPr lang="en-US" sz="2400" dirty="0" err="1">
                <a:solidFill>
                  <a:srgbClr val="FFFFFF"/>
                </a:solidFill>
                <a:latin typeface="Arial" panose="020B0604020202020204" pitchFamily="34" charset="0"/>
                <a:cs typeface="Arial" panose="020B0604020202020204" pitchFamily="34" charset="0"/>
              </a:rPr>
              <a:t>Hình</a:t>
            </a:r>
            <a:r>
              <a:rPr lang="en-US" sz="2400" dirty="0">
                <a:solidFill>
                  <a:srgbClr val="FFFFFF"/>
                </a:solidFill>
                <a:latin typeface="Arial" panose="020B0604020202020204" pitchFamily="34" charset="0"/>
                <a:cs typeface="Arial" panose="020B0604020202020204" pitchFamily="34" charset="0"/>
              </a:rPr>
              <a:t> </a:t>
            </a:r>
            <a:r>
              <a:rPr lang="en-US" sz="2400" dirty="0" err="1">
                <a:solidFill>
                  <a:srgbClr val="FFFFFF"/>
                </a:solidFill>
                <a:latin typeface="Arial" panose="020B0604020202020204" pitchFamily="34" charset="0"/>
                <a:cs typeface="Arial" panose="020B0604020202020204" pitchFamily="34" charset="0"/>
              </a:rPr>
              <a:t>thái</a:t>
            </a:r>
            <a:r>
              <a:rPr lang="en-US" sz="2400" dirty="0">
                <a:solidFill>
                  <a:srgbClr val="FFFFFF"/>
                </a:solidFill>
                <a:latin typeface="Arial" panose="020B0604020202020204" pitchFamily="34" charset="0"/>
                <a:cs typeface="Arial" panose="020B0604020202020204" pitchFamily="34" charset="0"/>
              </a:rPr>
              <a:t> </a:t>
            </a:r>
            <a:r>
              <a:rPr lang="en-US" sz="2400" dirty="0" err="1">
                <a:solidFill>
                  <a:srgbClr val="FFFFFF"/>
                </a:solidFill>
                <a:latin typeface="Arial" panose="020B0604020202020204" pitchFamily="34" charset="0"/>
                <a:cs typeface="Arial" panose="020B0604020202020204" pitchFamily="34" charset="0"/>
              </a:rPr>
              <a:t>tiền</a:t>
            </a:r>
            <a:r>
              <a:rPr lang="en-US" sz="2400" dirty="0">
                <a:solidFill>
                  <a:srgbClr val="FFFFFF"/>
                </a:solidFill>
                <a:latin typeface="Arial" panose="020B0604020202020204" pitchFamily="34" charset="0"/>
                <a:cs typeface="Arial" panose="020B0604020202020204" pitchFamily="34" charset="0"/>
              </a:rPr>
              <a:t> </a:t>
            </a:r>
            <a:r>
              <a:rPr lang="en-US" sz="2400" dirty="0" err="1">
                <a:solidFill>
                  <a:srgbClr val="FFFFFF"/>
                </a:solidFill>
                <a:latin typeface="Arial" panose="020B0604020202020204" pitchFamily="34" charset="0"/>
                <a:cs typeface="Arial" panose="020B0604020202020204" pitchFamily="34" charset="0"/>
              </a:rPr>
              <a:t>tệ</a:t>
            </a:r>
            <a:endParaRPr lang="en-US" sz="2400" dirty="0">
              <a:solidFill>
                <a:prstClr val="white"/>
              </a:solidFill>
              <a:latin typeface="Arial" panose="020B0604020202020204" pitchFamily="34" charset="0"/>
              <a:cs typeface="Arial" panose="020B0604020202020204" pitchFamily="34" charset="0"/>
            </a:endParaRPr>
          </a:p>
        </p:txBody>
      </p:sp>
      <p:grpSp>
        <p:nvGrpSpPr>
          <p:cNvPr id="19" name="Group 18"/>
          <p:cNvGrpSpPr/>
          <p:nvPr/>
        </p:nvGrpSpPr>
        <p:grpSpPr>
          <a:xfrm>
            <a:off x="5743068" y="2910407"/>
            <a:ext cx="4426322" cy="980562"/>
            <a:chOff x="6134262" y="983807"/>
            <a:chExt cx="3157771" cy="1307416"/>
          </a:xfrm>
          <a:solidFill>
            <a:srgbClr val="0070C0"/>
          </a:solidFill>
        </p:grpSpPr>
        <p:sp>
          <p:nvSpPr>
            <p:cNvPr id="20" name="Parallelogram 19"/>
            <p:cNvSpPr/>
            <p:nvPr/>
          </p:nvSpPr>
          <p:spPr>
            <a:xfrm>
              <a:off x="6134262" y="983807"/>
              <a:ext cx="3157771" cy="1307416"/>
            </a:xfrm>
            <a:prstGeom prst="parallelogram">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437">
                <a:solidFill>
                  <a:prstClr val="white"/>
                </a:solidFill>
              </a:endParaRPr>
            </a:p>
          </p:txBody>
        </p:sp>
        <p:pic>
          <p:nvPicPr>
            <p:cNvPr id="21" name="Picture 20"/>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134262" y="1195674"/>
              <a:ext cx="480993" cy="883679"/>
            </a:xfrm>
            <a:prstGeom prst="rect">
              <a:avLst/>
            </a:prstGeom>
            <a:grpFill/>
          </p:spPr>
        </p:pic>
      </p:grpSp>
      <p:sp>
        <p:nvSpPr>
          <p:cNvPr id="22" name="Rectangle 25"/>
          <p:cNvSpPr>
            <a:spLocks noChangeArrowheads="1"/>
          </p:cNvSpPr>
          <p:nvPr/>
        </p:nvSpPr>
        <p:spPr bwMode="auto">
          <a:xfrm>
            <a:off x="6540847" y="4798119"/>
            <a:ext cx="3628543" cy="882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04800" algn="just">
              <a:lnSpc>
                <a:spcPct val="120000"/>
              </a:lnSpc>
              <a:spcBef>
                <a:spcPct val="20000"/>
              </a:spcBef>
              <a:buChar char="•"/>
              <a:tabLst>
                <a:tab pos="711200" algn="l"/>
              </a:tabLst>
              <a:defRPr sz="2800">
                <a:solidFill>
                  <a:schemeClr val="tx1"/>
                </a:solidFill>
                <a:latin typeface="Times New Roman" panose="02020603050405020304" pitchFamily="18" charset="0"/>
              </a:defRPr>
            </a:lvl1pPr>
            <a:lvl2pPr marL="742950" indent="-285750">
              <a:spcBef>
                <a:spcPct val="20000"/>
              </a:spcBef>
              <a:buChar char="–"/>
              <a:tabLst>
                <a:tab pos="711200" algn="l"/>
              </a:tabLst>
              <a:defRPr sz="2800">
                <a:solidFill>
                  <a:schemeClr val="tx1"/>
                </a:solidFill>
                <a:latin typeface="Times New Roman" panose="02020603050405020304" pitchFamily="18" charset="0"/>
              </a:defRPr>
            </a:lvl2pPr>
            <a:lvl3pPr marL="1143000" indent="-228600">
              <a:spcBef>
                <a:spcPct val="20000"/>
              </a:spcBef>
              <a:buChar char="•"/>
              <a:tabLst>
                <a:tab pos="711200" algn="l"/>
              </a:tabLst>
              <a:defRPr sz="2400">
                <a:solidFill>
                  <a:schemeClr val="tx1"/>
                </a:solidFill>
                <a:latin typeface="Times New Roman" panose="02020603050405020304" pitchFamily="18" charset="0"/>
              </a:defRPr>
            </a:lvl3pPr>
            <a:lvl4pPr marL="1600200" indent="-228600">
              <a:spcBef>
                <a:spcPct val="20000"/>
              </a:spcBef>
              <a:buChar char="–"/>
              <a:tabLst>
                <a:tab pos="711200" algn="l"/>
              </a:tabLst>
              <a:defRPr sz="2000">
                <a:solidFill>
                  <a:schemeClr val="tx1"/>
                </a:solidFill>
                <a:latin typeface="Times New Roman" panose="02020603050405020304" pitchFamily="18" charset="0"/>
              </a:defRPr>
            </a:lvl4pPr>
            <a:lvl5pPr marL="2057400" indent="-228600">
              <a:spcBef>
                <a:spcPct val="20000"/>
              </a:spcBef>
              <a:buChar char="»"/>
              <a:tabLst>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3.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Hình</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thái</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chung</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p>
          <a:p>
            <a:pPr algn="ctr" defTabSz="914400" eaLnBrk="0" fontAlgn="base" hangingPunct="0">
              <a:lnSpc>
                <a:spcPct val="100000"/>
              </a:lnSpc>
              <a:spcBef>
                <a:spcPts val="200"/>
              </a:spcBef>
              <a:spcAft>
                <a:spcPts val="200"/>
              </a:spcAft>
              <a:buNone/>
            </a:pP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giá</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trị</a:t>
            </a:r>
            <a:endPar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endParaRPr>
          </a:p>
        </p:txBody>
      </p:sp>
      <p:sp>
        <p:nvSpPr>
          <p:cNvPr id="23" name="Rectangle 26"/>
          <p:cNvSpPr>
            <a:spLocks noChangeArrowheads="1"/>
          </p:cNvSpPr>
          <p:nvPr/>
        </p:nvSpPr>
        <p:spPr bwMode="auto">
          <a:xfrm>
            <a:off x="1346666" y="3907232"/>
            <a:ext cx="390469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04800" algn="just">
              <a:lnSpc>
                <a:spcPct val="120000"/>
              </a:lnSpc>
              <a:spcBef>
                <a:spcPct val="20000"/>
              </a:spcBef>
              <a:buChar char="•"/>
              <a:tabLst>
                <a:tab pos="711200" algn="l"/>
              </a:tabLst>
              <a:defRPr sz="2800">
                <a:solidFill>
                  <a:schemeClr val="tx1"/>
                </a:solidFill>
                <a:latin typeface="Times New Roman" panose="02020603050405020304" pitchFamily="18" charset="0"/>
              </a:defRPr>
            </a:lvl1pPr>
            <a:lvl2pPr marL="742950" indent="-285750">
              <a:spcBef>
                <a:spcPct val="20000"/>
              </a:spcBef>
              <a:buChar char="–"/>
              <a:tabLst>
                <a:tab pos="711200" algn="l"/>
              </a:tabLst>
              <a:defRPr sz="2800">
                <a:solidFill>
                  <a:schemeClr val="tx1"/>
                </a:solidFill>
                <a:latin typeface="Times New Roman" panose="02020603050405020304" pitchFamily="18" charset="0"/>
              </a:defRPr>
            </a:lvl2pPr>
            <a:lvl3pPr marL="1143000" indent="-228600">
              <a:spcBef>
                <a:spcPct val="20000"/>
              </a:spcBef>
              <a:buChar char="•"/>
              <a:tabLst>
                <a:tab pos="711200" algn="l"/>
              </a:tabLst>
              <a:defRPr sz="2400">
                <a:solidFill>
                  <a:schemeClr val="tx1"/>
                </a:solidFill>
                <a:latin typeface="Times New Roman" panose="02020603050405020304" pitchFamily="18" charset="0"/>
              </a:defRPr>
            </a:lvl3pPr>
            <a:lvl4pPr marL="1600200" indent="-228600">
              <a:spcBef>
                <a:spcPct val="20000"/>
              </a:spcBef>
              <a:buChar char="–"/>
              <a:tabLst>
                <a:tab pos="711200" algn="l"/>
              </a:tabLst>
              <a:defRPr sz="2000">
                <a:solidFill>
                  <a:schemeClr val="tx1"/>
                </a:solidFill>
                <a:latin typeface="Times New Roman" panose="02020603050405020304" pitchFamily="18" charset="0"/>
              </a:defRPr>
            </a:lvl4pPr>
            <a:lvl5pPr marL="2057400" indent="-228600">
              <a:spcBef>
                <a:spcPct val="20000"/>
              </a:spcBef>
              <a:buChar char="»"/>
              <a:tabLst>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2.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Hình</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thái</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giá</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trị</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toàn</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bộ</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hay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mở</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rộng</a:t>
            </a:r>
            <a:endPar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endParaRPr>
          </a:p>
        </p:txBody>
      </p:sp>
      <p:sp>
        <p:nvSpPr>
          <p:cNvPr id="24" name="Rectangle 27"/>
          <p:cNvSpPr>
            <a:spLocks noChangeArrowheads="1"/>
          </p:cNvSpPr>
          <p:nvPr/>
        </p:nvSpPr>
        <p:spPr bwMode="auto">
          <a:xfrm>
            <a:off x="6441389" y="3024582"/>
            <a:ext cx="372800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04800" algn="just">
              <a:lnSpc>
                <a:spcPct val="120000"/>
              </a:lnSpc>
              <a:spcBef>
                <a:spcPct val="20000"/>
              </a:spcBef>
              <a:buChar char="•"/>
              <a:tabLst>
                <a:tab pos="711200" algn="l"/>
              </a:tabLst>
              <a:defRPr sz="2800">
                <a:solidFill>
                  <a:schemeClr val="tx1"/>
                </a:solidFill>
                <a:latin typeface="Times New Roman" panose="02020603050405020304" pitchFamily="18" charset="0"/>
              </a:defRPr>
            </a:lvl1pPr>
            <a:lvl2pPr marL="742950" indent="-285750">
              <a:spcBef>
                <a:spcPct val="20000"/>
              </a:spcBef>
              <a:buChar char="–"/>
              <a:tabLst>
                <a:tab pos="711200" algn="l"/>
              </a:tabLst>
              <a:defRPr sz="2800">
                <a:solidFill>
                  <a:schemeClr val="tx1"/>
                </a:solidFill>
                <a:latin typeface="Times New Roman" panose="02020603050405020304" pitchFamily="18" charset="0"/>
              </a:defRPr>
            </a:lvl2pPr>
            <a:lvl3pPr marL="1143000" indent="-228600">
              <a:spcBef>
                <a:spcPct val="20000"/>
              </a:spcBef>
              <a:buChar char="•"/>
              <a:tabLst>
                <a:tab pos="711200" algn="l"/>
              </a:tabLst>
              <a:defRPr sz="2400">
                <a:solidFill>
                  <a:schemeClr val="tx1"/>
                </a:solidFill>
                <a:latin typeface="Times New Roman" panose="02020603050405020304" pitchFamily="18" charset="0"/>
              </a:defRPr>
            </a:lvl3pPr>
            <a:lvl4pPr marL="1600200" indent="-228600">
              <a:spcBef>
                <a:spcPct val="20000"/>
              </a:spcBef>
              <a:buChar char="–"/>
              <a:tabLst>
                <a:tab pos="711200" algn="l"/>
              </a:tabLst>
              <a:defRPr sz="2000">
                <a:solidFill>
                  <a:schemeClr val="tx1"/>
                </a:solidFill>
                <a:latin typeface="Times New Roman" panose="02020603050405020304" pitchFamily="18" charset="0"/>
              </a:defRPr>
            </a:lvl4pPr>
            <a:lvl5pPr marL="2057400" indent="-228600">
              <a:spcBef>
                <a:spcPct val="20000"/>
              </a:spcBef>
              <a:buChar char="»"/>
              <a:tabLst>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1.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Hình</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thái</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giá</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trị</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giản</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đơn</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hay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ngẫu</a:t>
            </a:r>
            <a:r>
              <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FFFFFF"/>
                </a:solidFill>
                <a:latin typeface="Arial" panose="020B0604020202020204" pitchFamily="34" charset="0"/>
                <a:ea typeface="Times New Roman" panose="02020603050405020304" pitchFamily="18" charset="0"/>
                <a:cs typeface="Arial" panose="020B0604020202020204" pitchFamily="34" charset="0"/>
              </a:rPr>
              <a:t>nhiên</a:t>
            </a:r>
            <a:endParaRPr lang="en-US" sz="2400" dirty="0">
              <a:solidFill>
                <a:srgbClr val="FFFFFF"/>
              </a:solidFill>
              <a:latin typeface="Arial" panose="020B0604020202020204" pitchFamily="34" charset="0"/>
              <a:ea typeface="Times New Roman" panose="02020603050405020304" pitchFamily="18" charset="0"/>
              <a:cs typeface="Arial" panose="020B0604020202020204" pitchFamily="34" charset="0"/>
            </a:endParaRPr>
          </a:p>
        </p:txBody>
      </p:sp>
      <p:sp>
        <p:nvSpPr>
          <p:cNvPr id="25" name="Rectangle 28"/>
          <p:cNvSpPr>
            <a:spLocks noChangeArrowheads="1"/>
          </p:cNvSpPr>
          <p:nvPr/>
        </p:nvSpPr>
        <p:spPr bwMode="auto">
          <a:xfrm>
            <a:off x="0" y="2182679"/>
            <a:ext cx="9656464"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200" b="1" u="sng" dirty="0" smtClean="0">
                <a:solidFill>
                  <a:srgbClr val="0000FF"/>
                </a:solidFill>
                <a:latin typeface="Arial" panose="020B0604020202020204" pitchFamily="34" charset="0"/>
                <a:cs typeface="Arial" panose="020B0604020202020204" pitchFamily="34" charset="0"/>
              </a:rPr>
              <a:t> </a:t>
            </a:r>
            <a:r>
              <a:rPr lang="en-US" sz="2200" b="1" u="sng" dirty="0" err="1" smtClean="0">
                <a:solidFill>
                  <a:srgbClr val="0000FF"/>
                </a:solidFill>
                <a:latin typeface="Arial" panose="020B0604020202020204" pitchFamily="34" charset="0"/>
                <a:cs typeface="Arial" panose="020B0604020202020204" pitchFamily="34" charset="0"/>
              </a:rPr>
              <a:t>Sự</a:t>
            </a:r>
            <a:r>
              <a:rPr lang="en-US" sz="2200" b="1" u="sng" dirty="0" smtClean="0">
                <a:solidFill>
                  <a:srgbClr val="0000FF"/>
                </a:solidFill>
                <a:latin typeface="Arial" panose="020B0604020202020204" pitchFamily="34" charset="0"/>
                <a:cs typeface="Arial" panose="020B0604020202020204" pitchFamily="34" charset="0"/>
              </a:rPr>
              <a:t> </a:t>
            </a:r>
            <a:r>
              <a:rPr lang="en-US" sz="2200" b="1" u="sng" dirty="0" err="1">
                <a:solidFill>
                  <a:srgbClr val="0000FF"/>
                </a:solidFill>
                <a:latin typeface="Arial" panose="020B0604020202020204" pitchFamily="34" charset="0"/>
                <a:cs typeface="Arial" panose="020B0604020202020204" pitchFamily="34" charset="0"/>
              </a:rPr>
              <a:t>phát</a:t>
            </a:r>
            <a:r>
              <a:rPr lang="en-US" sz="2200" b="1" u="sng" dirty="0">
                <a:solidFill>
                  <a:srgbClr val="0000FF"/>
                </a:solidFill>
                <a:latin typeface="Arial" panose="020B0604020202020204" pitchFamily="34" charset="0"/>
                <a:cs typeface="Arial" panose="020B0604020202020204" pitchFamily="34" charset="0"/>
              </a:rPr>
              <a:t> </a:t>
            </a:r>
            <a:r>
              <a:rPr lang="en-US" sz="2200" b="1" u="sng" dirty="0" err="1">
                <a:solidFill>
                  <a:srgbClr val="0000FF"/>
                </a:solidFill>
                <a:latin typeface="Arial" panose="020B0604020202020204" pitchFamily="34" charset="0"/>
                <a:cs typeface="Arial" panose="020B0604020202020204" pitchFamily="34" charset="0"/>
              </a:rPr>
              <a:t>triển</a:t>
            </a:r>
            <a:r>
              <a:rPr lang="en-US" sz="2200" b="1" u="sng" dirty="0">
                <a:solidFill>
                  <a:srgbClr val="0000FF"/>
                </a:solidFill>
                <a:latin typeface="Arial" panose="020B0604020202020204" pitchFamily="34" charset="0"/>
                <a:cs typeface="Arial" panose="020B0604020202020204" pitchFamily="34" charset="0"/>
              </a:rPr>
              <a:t> </a:t>
            </a:r>
            <a:r>
              <a:rPr lang="en-US" sz="2200" b="1" u="sng" dirty="0" err="1">
                <a:solidFill>
                  <a:srgbClr val="0000FF"/>
                </a:solidFill>
                <a:latin typeface="Arial" panose="020B0604020202020204" pitchFamily="34" charset="0"/>
                <a:cs typeface="Arial" panose="020B0604020202020204" pitchFamily="34" charset="0"/>
              </a:rPr>
              <a:t>các</a:t>
            </a:r>
            <a:r>
              <a:rPr lang="en-US" sz="2200" b="1" u="sng" dirty="0">
                <a:solidFill>
                  <a:srgbClr val="0000FF"/>
                </a:solidFill>
                <a:latin typeface="Arial" panose="020B0604020202020204" pitchFamily="34" charset="0"/>
                <a:cs typeface="Arial" panose="020B0604020202020204" pitchFamily="34" charset="0"/>
              </a:rPr>
              <a:t> </a:t>
            </a:r>
            <a:r>
              <a:rPr lang="en-US" sz="2200" b="1" u="sng" dirty="0" err="1">
                <a:solidFill>
                  <a:srgbClr val="0000FF"/>
                </a:solidFill>
                <a:latin typeface="Arial" panose="020B0604020202020204" pitchFamily="34" charset="0"/>
                <a:cs typeface="Arial" panose="020B0604020202020204" pitchFamily="34" charset="0"/>
              </a:rPr>
              <a:t>hình</a:t>
            </a:r>
            <a:r>
              <a:rPr lang="en-US" sz="2200" b="1" u="sng" dirty="0">
                <a:solidFill>
                  <a:srgbClr val="0000FF"/>
                </a:solidFill>
                <a:latin typeface="Arial" panose="020B0604020202020204" pitchFamily="34" charset="0"/>
                <a:cs typeface="Arial" panose="020B0604020202020204" pitchFamily="34" charset="0"/>
              </a:rPr>
              <a:t> </a:t>
            </a:r>
            <a:r>
              <a:rPr lang="en-US" sz="2200" b="1" u="sng" dirty="0" err="1">
                <a:solidFill>
                  <a:srgbClr val="0000FF"/>
                </a:solidFill>
                <a:latin typeface="Arial" panose="020B0604020202020204" pitchFamily="34" charset="0"/>
                <a:cs typeface="Arial" panose="020B0604020202020204" pitchFamily="34" charset="0"/>
              </a:rPr>
              <a:t>thái</a:t>
            </a:r>
            <a:r>
              <a:rPr lang="en-US" sz="2200" b="1" u="sng" dirty="0">
                <a:solidFill>
                  <a:srgbClr val="0000FF"/>
                </a:solidFill>
                <a:latin typeface="Arial" panose="020B0604020202020204" pitchFamily="34" charset="0"/>
                <a:cs typeface="Arial" panose="020B0604020202020204" pitchFamily="34" charset="0"/>
              </a:rPr>
              <a:t> </a:t>
            </a:r>
            <a:r>
              <a:rPr lang="en-US" sz="2200" b="1" u="sng" dirty="0" err="1">
                <a:solidFill>
                  <a:srgbClr val="0000FF"/>
                </a:solidFill>
                <a:latin typeface="Arial" panose="020B0604020202020204" pitchFamily="34" charset="0"/>
                <a:cs typeface="Arial" panose="020B0604020202020204" pitchFamily="34" charset="0"/>
              </a:rPr>
              <a:t>giá</a:t>
            </a:r>
            <a:r>
              <a:rPr lang="en-US" sz="2200" b="1" u="sng" dirty="0">
                <a:solidFill>
                  <a:srgbClr val="0000FF"/>
                </a:solidFill>
                <a:latin typeface="Arial" panose="020B0604020202020204" pitchFamily="34" charset="0"/>
                <a:cs typeface="Arial" panose="020B0604020202020204" pitchFamily="34" charset="0"/>
              </a:rPr>
              <a:t> </a:t>
            </a:r>
            <a:r>
              <a:rPr lang="en-US" sz="2200" b="1" u="sng" dirty="0" err="1">
                <a:solidFill>
                  <a:srgbClr val="0000FF"/>
                </a:solidFill>
                <a:latin typeface="Arial" panose="020B0604020202020204" pitchFamily="34" charset="0"/>
                <a:cs typeface="Arial" panose="020B0604020202020204" pitchFamily="34" charset="0"/>
              </a:rPr>
              <a:t>trị</a:t>
            </a:r>
            <a:r>
              <a:rPr lang="en-US" sz="2200" b="1" u="sng" dirty="0">
                <a:solidFill>
                  <a:srgbClr val="0000FF"/>
                </a:solidFill>
                <a:latin typeface="Arial" panose="020B0604020202020204" pitchFamily="34" charset="0"/>
                <a:cs typeface="Arial" panose="020B0604020202020204" pitchFamily="34" charset="0"/>
              </a:rPr>
              <a:t> </a:t>
            </a:r>
            <a:r>
              <a:rPr lang="en-US" sz="2200" dirty="0" err="1">
                <a:solidFill>
                  <a:srgbClr val="663300"/>
                </a:solidFill>
                <a:latin typeface="Arial" panose="020B0604020202020204" pitchFamily="34" charset="0"/>
                <a:cs typeface="Arial" panose="020B0604020202020204" pitchFamily="34" charset="0"/>
              </a:rPr>
              <a:t>trong</a:t>
            </a:r>
            <a:r>
              <a:rPr lang="en-US" sz="2200" dirty="0">
                <a:solidFill>
                  <a:srgbClr val="663300"/>
                </a:solidFill>
                <a:latin typeface="Arial" panose="020B0604020202020204" pitchFamily="34" charset="0"/>
                <a:cs typeface="Arial" panose="020B0604020202020204" pitchFamily="34" charset="0"/>
              </a:rPr>
              <a:t> </a:t>
            </a:r>
            <a:r>
              <a:rPr lang="en-US" sz="2200" dirty="0" err="1">
                <a:solidFill>
                  <a:srgbClr val="663300"/>
                </a:solidFill>
                <a:latin typeface="Arial" panose="020B0604020202020204" pitchFamily="34" charset="0"/>
                <a:cs typeface="Arial" panose="020B0604020202020204" pitchFamily="34" charset="0"/>
              </a:rPr>
              <a:t>nền</a:t>
            </a:r>
            <a:r>
              <a:rPr lang="en-US" sz="2200" dirty="0">
                <a:solidFill>
                  <a:srgbClr val="663300"/>
                </a:solidFill>
                <a:latin typeface="Arial" panose="020B0604020202020204" pitchFamily="34" charset="0"/>
                <a:cs typeface="Arial" panose="020B0604020202020204" pitchFamily="34" charset="0"/>
              </a:rPr>
              <a:t> </a:t>
            </a:r>
            <a:r>
              <a:rPr lang="en-US" sz="2200" dirty="0" err="1">
                <a:solidFill>
                  <a:srgbClr val="663300"/>
                </a:solidFill>
                <a:latin typeface="Arial" panose="020B0604020202020204" pitchFamily="34" charset="0"/>
                <a:cs typeface="Arial" panose="020B0604020202020204" pitchFamily="34" charset="0"/>
              </a:rPr>
              <a:t>kinh</a:t>
            </a:r>
            <a:r>
              <a:rPr lang="en-US" sz="2200" dirty="0">
                <a:solidFill>
                  <a:srgbClr val="663300"/>
                </a:solidFill>
                <a:latin typeface="Arial" panose="020B0604020202020204" pitchFamily="34" charset="0"/>
                <a:cs typeface="Arial" panose="020B0604020202020204" pitchFamily="34" charset="0"/>
              </a:rPr>
              <a:t> </a:t>
            </a:r>
            <a:r>
              <a:rPr lang="en-US" sz="2200" dirty="0" err="1">
                <a:solidFill>
                  <a:srgbClr val="663300"/>
                </a:solidFill>
                <a:latin typeface="Arial" panose="020B0604020202020204" pitchFamily="34" charset="0"/>
                <a:cs typeface="Arial" panose="020B0604020202020204" pitchFamily="34" charset="0"/>
              </a:rPr>
              <a:t>tế</a:t>
            </a:r>
            <a:r>
              <a:rPr lang="en-US" sz="2200" dirty="0">
                <a:solidFill>
                  <a:srgbClr val="663300"/>
                </a:solidFill>
                <a:latin typeface="Arial" panose="020B0604020202020204" pitchFamily="34" charset="0"/>
                <a:cs typeface="Arial" panose="020B0604020202020204" pitchFamily="34" charset="0"/>
              </a:rPr>
              <a:t> </a:t>
            </a:r>
            <a:r>
              <a:rPr lang="en-US" sz="2200" dirty="0" err="1">
                <a:solidFill>
                  <a:srgbClr val="663300"/>
                </a:solidFill>
                <a:latin typeface="Arial" panose="020B0604020202020204" pitchFamily="34" charset="0"/>
                <a:cs typeface="Arial" panose="020B0604020202020204" pitchFamily="34" charset="0"/>
              </a:rPr>
              <a:t>hàng</a:t>
            </a:r>
            <a:r>
              <a:rPr lang="en-US" sz="2200" dirty="0">
                <a:solidFill>
                  <a:srgbClr val="663300"/>
                </a:solidFill>
                <a:latin typeface="Arial" panose="020B0604020202020204" pitchFamily="34" charset="0"/>
                <a:cs typeface="Arial" panose="020B0604020202020204" pitchFamily="34" charset="0"/>
              </a:rPr>
              <a:t> </a:t>
            </a:r>
            <a:r>
              <a:rPr lang="en-US" sz="2200" dirty="0" err="1">
                <a:solidFill>
                  <a:srgbClr val="663300"/>
                </a:solidFill>
                <a:latin typeface="Arial" panose="020B0604020202020204" pitchFamily="34" charset="0"/>
                <a:cs typeface="Arial" panose="020B0604020202020204" pitchFamily="34" charset="0"/>
              </a:rPr>
              <a:t>hóa</a:t>
            </a:r>
            <a:r>
              <a:rPr lang="en-US" sz="2200" dirty="0">
                <a:solidFill>
                  <a:srgbClr val="663300"/>
                </a:solidFill>
                <a:latin typeface="Arial" panose="020B0604020202020204" pitchFamily="34" charset="0"/>
                <a:cs typeface="Arial" panose="020B0604020202020204" pitchFamily="34" charset="0"/>
              </a:rPr>
              <a:t> </a:t>
            </a:r>
            <a:r>
              <a:rPr lang="en-US" sz="2200" dirty="0" err="1">
                <a:solidFill>
                  <a:srgbClr val="663300"/>
                </a:solidFill>
                <a:latin typeface="Arial" panose="020B0604020202020204" pitchFamily="34" charset="0"/>
                <a:cs typeface="Arial" panose="020B0604020202020204" pitchFamily="34" charset="0"/>
              </a:rPr>
              <a:t>được</a:t>
            </a:r>
            <a:r>
              <a:rPr lang="en-US" sz="2200" dirty="0">
                <a:solidFill>
                  <a:srgbClr val="663300"/>
                </a:solidFill>
                <a:latin typeface="Arial" panose="020B0604020202020204" pitchFamily="34" charset="0"/>
                <a:cs typeface="Arial" panose="020B0604020202020204" pitchFamily="34" charset="0"/>
              </a:rPr>
              <a:t> </a:t>
            </a:r>
            <a:r>
              <a:rPr lang="en-US" sz="2200" dirty="0" err="1">
                <a:solidFill>
                  <a:srgbClr val="663300"/>
                </a:solidFill>
                <a:latin typeface="Arial" panose="020B0604020202020204" pitchFamily="34" charset="0"/>
                <a:cs typeface="Arial" panose="020B0604020202020204" pitchFamily="34" charset="0"/>
              </a:rPr>
              <a:t>thể</a:t>
            </a:r>
            <a:r>
              <a:rPr lang="en-US" sz="2200" dirty="0">
                <a:solidFill>
                  <a:srgbClr val="663300"/>
                </a:solidFill>
                <a:latin typeface="Arial" panose="020B0604020202020204" pitchFamily="34" charset="0"/>
                <a:cs typeface="Arial" panose="020B0604020202020204" pitchFamily="34" charset="0"/>
              </a:rPr>
              <a:t> </a:t>
            </a:r>
            <a:r>
              <a:rPr lang="en-US" sz="2200" dirty="0" err="1">
                <a:solidFill>
                  <a:srgbClr val="663300"/>
                </a:solidFill>
                <a:latin typeface="Arial" panose="020B0604020202020204" pitchFamily="34" charset="0"/>
                <a:cs typeface="Arial" panose="020B0604020202020204" pitchFamily="34" charset="0"/>
              </a:rPr>
              <a:t>hiện</a:t>
            </a:r>
            <a:r>
              <a:rPr lang="en-US" sz="2200" dirty="0">
                <a:solidFill>
                  <a:srgbClr val="663300"/>
                </a:solidFill>
                <a:latin typeface="Arial" panose="020B0604020202020204" pitchFamily="34" charset="0"/>
                <a:cs typeface="Arial" panose="020B0604020202020204" pitchFamily="34" charset="0"/>
              </a:rPr>
              <a:t> qua </a:t>
            </a:r>
            <a:r>
              <a:rPr lang="en-US" sz="2200" b="1" dirty="0">
                <a:solidFill>
                  <a:srgbClr val="CC0099"/>
                </a:solidFill>
                <a:latin typeface="Arial" panose="020B0604020202020204" pitchFamily="34" charset="0"/>
                <a:cs typeface="Arial" panose="020B0604020202020204" pitchFamily="34" charset="0"/>
              </a:rPr>
              <a:t>4 </a:t>
            </a:r>
            <a:r>
              <a:rPr lang="en-US" sz="2200" b="1" dirty="0" err="1">
                <a:solidFill>
                  <a:srgbClr val="CC0099"/>
                </a:solidFill>
                <a:latin typeface="Arial" panose="020B0604020202020204" pitchFamily="34" charset="0"/>
                <a:cs typeface="Arial" panose="020B0604020202020204" pitchFamily="34" charset="0"/>
              </a:rPr>
              <a:t>hình</a:t>
            </a:r>
            <a:r>
              <a:rPr lang="en-US" sz="2200" b="1" dirty="0">
                <a:solidFill>
                  <a:srgbClr val="CC0099"/>
                </a:solidFill>
                <a:latin typeface="Arial" panose="020B0604020202020204" pitchFamily="34" charset="0"/>
                <a:cs typeface="Arial" panose="020B0604020202020204" pitchFamily="34" charset="0"/>
              </a:rPr>
              <a:t> </a:t>
            </a:r>
            <a:r>
              <a:rPr lang="en-US" sz="2200" b="1" dirty="0" err="1">
                <a:solidFill>
                  <a:srgbClr val="CC0099"/>
                </a:solidFill>
                <a:latin typeface="Arial" panose="020B0604020202020204" pitchFamily="34" charset="0"/>
                <a:cs typeface="Arial" panose="020B0604020202020204" pitchFamily="34" charset="0"/>
              </a:rPr>
              <a:t>thái</a:t>
            </a:r>
            <a:r>
              <a:rPr lang="en-US" sz="2200" b="1" dirty="0">
                <a:solidFill>
                  <a:srgbClr val="CC0099"/>
                </a:solidFill>
                <a:latin typeface="Arial" panose="020B0604020202020204" pitchFamily="34" charset="0"/>
                <a:cs typeface="Arial" panose="020B0604020202020204" pitchFamily="34" charset="0"/>
              </a:rPr>
              <a:t>:</a:t>
            </a:r>
          </a:p>
        </p:txBody>
      </p:sp>
      <p:sp>
        <p:nvSpPr>
          <p:cNvPr id="26" name="Rectangle 25"/>
          <p:cNvSpPr/>
          <p:nvPr/>
        </p:nvSpPr>
        <p:spPr>
          <a:xfrm>
            <a:off x="3828836" y="1784622"/>
            <a:ext cx="3108543" cy="415498"/>
          </a:xfrm>
          <a:prstGeom prst="rect">
            <a:avLst/>
          </a:prstGeom>
        </p:spPr>
        <p:txBody>
          <a:bodyPr wrap="none">
            <a:spAutoFit/>
          </a:bodyPr>
          <a:lstStyle/>
          <a:p>
            <a:pPr marL="342900" indent="-342900">
              <a:buFont typeface="Wingdings" panose="05000000000000000000" pitchFamily="2" charset="2"/>
              <a:buChar char="q"/>
            </a:pPr>
            <a:r>
              <a:rPr lang="en-US" sz="21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Nguồn</a:t>
            </a:r>
            <a:r>
              <a:rPr lang="en-US" sz="21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1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gốc</a:t>
            </a:r>
            <a:r>
              <a:rPr lang="en-US" sz="21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1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của</a:t>
            </a:r>
            <a:r>
              <a:rPr lang="en-US" sz="21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1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tiền</a:t>
            </a:r>
            <a:r>
              <a:rPr lang="en-US" sz="21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endParaRPr lang="en-US" sz="2100" dirty="0">
              <a:solidFill>
                <a:srgbClr val="CC3300"/>
              </a:solidFill>
            </a:endParaRPr>
          </a:p>
        </p:txBody>
      </p:sp>
      <p:pic>
        <p:nvPicPr>
          <p:cNvPr id="27" name="Picture 26"/>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894107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1000" fill="hold"/>
                                        <p:tgtEl>
                                          <p:spTgt spid="5"/>
                                        </p:tgtEl>
                                        <p:attrNameLst>
                                          <p:attrName>ppt_w</p:attrName>
                                        </p:attrNameLst>
                                      </p:cBhvr>
                                      <p:tavLst>
                                        <p:tav tm="0">
                                          <p:val>
                                            <p:fltVal val="0"/>
                                          </p:val>
                                        </p:tav>
                                        <p:tav tm="100000">
                                          <p:val>
                                            <p:strVal val="#ppt_w"/>
                                          </p:val>
                                        </p:tav>
                                      </p:tavLst>
                                    </p:anim>
                                    <p:anim calcmode="lin" valueType="num">
                                      <p:cBhvr>
                                        <p:cTn id="16" dur="1000" fill="hold"/>
                                        <p:tgtEl>
                                          <p:spTgt spid="5"/>
                                        </p:tgtEl>
                                        <p:attrNameLst>
                                          <p:attrName>ppt_h</p:attrName>
                                        </p:attrNameLst>
                                      </p:cBhvr>
                                      <p:tavLst>
                                        <p:tav tm="0">
                                          <p:val>
                                            <p:fltVal val="0"/>
                                          </p:val>
                                        </p:tav>
                                        <p:tav tm="100000">
                                          <p:val>
                                            <p:strVal val="#ppt_h"/>
                                          </p:val>
                                        </p:tav>
                                      </p:tavLst>
                                    </p:anim>
                                    <p:anim calcmode="lin" valueType="num">
                                      <p:cBhvr>
                                        <p:cTn id="17" dur="1000" fill="hold"/>
                                        <p:tgtEl>
                                          <p:spTgt spid="5"/>
                                        </p:tgtEl>
                                        <p:attrNameLst>
                                          <p:attrName>style.rotation</p:attrName>
                                        </p:attrNameLst>
                                      </p:cBhvr>
                                      <p:tavLst>
                                        <p:tav tm="0">
                                          <p:val>
                                            <p:fltVal val="90"/>
                                          </p:val>
                                        </p:tav>
                                        <p:tav tm="100000">
                                          <p:val>
                                            <p:fltVal val="0"/>
                                          </p:val>
                                        </p:tav>
                                      </p:tavLst>
                                    </p:anim>
                                    <p:animEffect transition="in" filter="fade">
                                      <p:cBhvr>
                                        <p:cTn id="18" dur="10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31" presetClass="entr" presetSubtype="0" fill="hold" nodeType="clickEffect">
                                  <p:stCondLst>
                                    <p:cond delay="0"/>
                                  </p:stCondLst>
                                  <p:childTnLst>
                                    <p:set>
                                      <p:cBhvr>
                                        <p:cTn id="22" dur="1" fill="hold">
                                          <p:stCondLst>
                                            <p:cond delay="0"/>
                                          </p:stCondLst>
                                        </p:cTn>
                                        <p:tgtEl>
                                          <p:spTgt spid="26">
                                            <p:txEl>
                                              <p:pRg st="0" end="0"/>
                                            </p:txEl>
                                          </p:spTgt>
                                        </p:tgtEl>
                                        <p:attrNameLst>
                                          <p:attrName>style.visibility</p:attrName>
                                        </p:attrNameLst>
                                      </p:cBhvr>
                                      <p:to>
                                        <p:strVal val="visible"/>
                                      </p:to>
                                    </p:set>
                                    <p:anim calcmode="lin" valueType="num">
                                      <p:cBhvr>
                                        <p:cTn id="23" dur="10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24" dur="1000" fill="hold"/>
                                        <p:tgtEl>
                                          <p:spTgt spid="26">
                                            <p:txEl>
                                              <p:pRg st="0" end="0"/>
                                            </p:txEl>
                                          </p:spTgt>
                                        </p:tgtEl>
                                        <p:attrNameLst>
                                          <p:attrName>ppt_h</p:attrName>
                                        </p:attrNameLst>
                                      </p:cBhvr>
                                      <p:tavLst>
                                        <p:tav tm="0">
                                          <p:val>
                                            <p:fltVal val="0"/>
                                          </p:val>
                                        </p:tav>
                                        <p:tav tm="100000">
                                          <p:val>
                                            <p:strVal val="#ppt_h"/>
                                          </p:val>
                                        </p:tav>
                                      </p:tavLst>
                                    </p:anim>
                                    <p:anim calcmode="lin" valueType="num">
                                      <p:cBhvr>
                                        <p:cTn id="25" dur="1000" fill="hold"/>
                                        <p:tgtEl>
                                          <p:spTgt spid="26">
                                            <p:txEl>
                                              <p:pRg st="0" end="0"/>
                                            </p:txEl>
                                          </p:spTgt>
                                        </p:tgtEl>
                                        <p:attrNameLst>
                                          <p:attrName>style.rotation</p:attrName>
                                        </p:attrNameLst>
                                      </p:cBhvr>
                                      <p:tavLst>
                                        <p:tav tm="0">
                                          <p:val>
                                            <p:fltVal val="90"/>
                                          </p:val>
                                        </p:tav>
                                        <p:tav tm="100000">
                                          <p:val>
                                            <p:fltVal val="0"/>
                                          </p:val>
                                        </p:tav>
                                      </p:tavLst>
                                    </p:anim>
                                    <p:animEffect transition="in" filter="fade">
                                      <p:cBhvr>
                                        <p:cTn id="26" dur="1000"/>
                                        <p:tgtEl>
                                          <p:spTgt spid="26">
                                            <p:txEl>
                                              <p:pRg st="0" end="0"/>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6" presetClass="entr" presetSubtype="16" fill="hold" grpId="0" nodeType="click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circle(in)">
                                      <p:cBhvr>
                                        <p:cTn id="31" dur="2000"/>
                                        <p:tgtEl>
                                          <p:spTgt spid="6"/>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circle(in)">
                                      <p:cBhvr>
                                        <p:cTn id="34" dur="2000"/>
                                        <p:tgtEl>
                                          <p:spTgt spid="7"/>
                                        </p:tgtEl>
                                      </p:cBhvr>
                                    </p:animEffect>
                                  </p:childTnLst>
                                </p:cTn>
                              </p:par>
                              <p:par>
                                <p:cTn id="35" presetID="6" presetClass="entr" presetSubtype="16" fill="hold" nodeType="with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circle(in)">
                                      <p:cBhvr>
                                        <p:cTn id="37" dur="2000"/>
                                        <p:tgtEl>
                                          <p:spTgt spid="8"/>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circle(in)">
                                      <p:cBhvr>
                                        <p:cTn id="40" dur="2000"/>
                                        <p:tgtEl>
                                          <p:spTgt spid="11"/>
                                        </p:tgtEl>
                                      </p:cBhvr>
                                    </p:animEffect>
                                  </p:childTnLst>
                                </p:cTn>
                              </p:par>
                              <p:par>
                                <p:cTn id="41" presetID="6" presetClass="entr" presetSubtype="16" fill="hold" nodeType="with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circle(in)">
                                      <p:cBhvr>
                                        <p:cTn id="43" dur="2000"/>
                                        <p:tgtEl>
                                          <p:spTgt spid="12"/>
                                        </p:tgtEl>
                                      </p:cBhvr>
                                    </p:animEffect>
                                  </p:childTnLst>
                                </p:cTn>
                              </p:par>
                              <p:par>
                                <p:cTn id="44" presetID="6" presetClass="entr" presetSubtype="16" fill="hold" nodeType="with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circle(in)">
                                      <p:cBhvr>
                                        <p:cTn id="46" dur="2000"/>
                                        <p:tgtEl>
                                          <p:spTgt spid="15"/>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circle(in)">
                                      <p:cBhvr>
                                        <p:cTn id="49" dur="2000"/>
                                        <p:tgtEl>
                                          <p:spTgt spid="18"/>
                                        </p:tgtEl>
                                      </p:cBhvr>
                                    </p:animEffect>
                                  </p:childTnLst>
                                </p:cTn>
                              </p:par>
                              <p:par>
                                <p:cTn id="50" presetID="6" presetClass="entr" presetSubtype="16" fill="hold"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circle(in)">
                                      <p:cBhvr>
                                        <p:cTn id="52" dur="2000"/>
                                        <p:tgtEl>
                                          <p:spTgt spid="19"/>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22"/>
                                        </p:tgtEl>
                                        <p:attrNameLst>
                                          <p:attrName>style.visibility</p:attrName>
                                        </p:attrNameLst>
                                      </p:cBhvr>
                                      <p:to>
                                        <p:strVal val="visible"/>
                                      </p:to>
                                    </p:set>
                                    <p:animEffect transition="in" filter="circle(in)">
                                      <p:cBhvr>
                                        <p:cTn id="55" dur="2000"/>
                                        <p:tgtEl>
                                          <p:spTgt spid="22"/>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circle(in)">
                                      <p:cBhvr>
                                        <p:cTn id="58" dur="2000"/>
                                        <p:tgtEl>
                                          <p:spTgt spid="23"/>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24"/>
                                        </p:tgtEl>
                                        <p:attrNameLst>
                                          <p:attrName>style.visibility</p:attrName>
                                        </p:attrNameLst>
                                      </p:cBhvr>
                                      <p:to>
                                        <p:strVal val="visible"/>
                                      </p:to>
                                    </p:set>
                                    <p:animEffect transition="in" filter="circle(in)">
                                      <p:cBhvr>
                                        <p:cTn id="61" dur="2000"/>
                                        <p:tgtEl>
                                          <p:spTgt spid="24"/>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25"/>
                                        </p:tgtEl>
                                        <p:attrNameLst>
                                          <p:attrName>style.visibility</p:attrName>
                                        </p:attrNameLst>
                                      </p:cBhvr>
                                      <p:to>
                                        <p:strVal val="visible"/>
                                      </p:to>
                                    </p:set>
                                    <p:animEffect transition="in" filter="circle(in)">
                                      <p:cBhvr>
                                        <p:cTn id="64" dur="2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P spid="7" grpId="0" animBg="1"/>
      <p:bldP spid="11" grpId="0" animBg="1"/>
      <p:bldP spid="18" grpId="0" animBg="1"/>
      <p:bldP spid="22" grpId="0"/>
      <p:bldP spid="23" grpId="0"/>
      <p:bldP spid="24" grpId="0"/>
      <p:bldP spid="25"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509967" y="1082752"/>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705729" y="1662975"/>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162413" y="2058342"/>
            <a:ext cx="346761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C3300"/>
              </a:solidFill>
            </a:endParaRPr>
          </a:p>
        </p:txBody>
      </p:sp>
      <p:sp>
        <p:nvSpPr>
          <p:cNvPr id="7" name="Rectangle 2"/>
          <p:cNvSpPr>
            <a:spLocks noChangeArrowheads="1"/>
          </p:cNvSpPr>
          <p:nvPr/>
        </p:nvSpPr>
        <p:spPr bwMode="auto">
          <a:xfrm>
            <a:off x="1236681" y="2468016"/>
            <a:ext cx="56188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indent="0" algn="l" defTabSz="914400" eaLnBrk="0" fontAlgn="base" hangingPunct="0">
              <a:lnSpc>
                <a:spcPct val="100000"/>
              </a:lnSpc>
              <a:spcBef>
                <a:spcPct val="0"/>
              </a:spcBef>
              <a:spcAft>
                <a:spcPct val="0"/>
              </a:spcAft>
              <a:buNone/>
            </a:pPr>
            <a:r>
              <a:rPr lang="en-US" sz="2000" b="1" dirty="0">
                <a:solidFill>
                  <a:srgbClr val="0033CC"/>
                </a:solidFill>
                <a:latin typeface="Arial" panose="020B0604020202020204" pitchFamily="34" charset="0"/>
                <a:cs typeface="Arial" panose="020B0604020202020204" pitchFamily="34" charset="0"/>
              </a:rPr>
              <a:t>1. </a:t>
            </a:r>
            <a:r>
              <a:rPr lang="en-US" sz="2000" b="1" dirty="0" err="1">
                <a:solidFill>
                  <a:srgbClr val="0033CC"/>
                </a:solidFill>
                <a:latin typeface="Arial" panose="020B0604020202020204" pitchFamily="34" charset="0"/>
                <a:cs typeface="Arial" panose="020B0604020202020204" pitchFamily="34" charset="0"/>
              </a:rPr>
              <a:t>Hình</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thái</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giá</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trị</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giản</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đơn</a:t>
            </a:r>
            <a:r>
              <a:rPr lang="en-US" sz="2000" b="1" dirty="0">
                <a:solidFill>
                  <a:srgbClr val="0033CC"/>
                </a:solidFill>
                <a:latin typeface="Arial" panose="020B0604020202020204" pitchFamily="34" charset="0"/>
                <a:cs typeface="Arial" panose="020B0604020202020204" pitchFamily="34" charset="0"/>
              </a:rPr>
              <a:t> (hay </a:t>
            </a:r>
            <a:r>
              <a:rPr lang="en-US" sz="2000" b="1" dirty="0" err="1">
                <a:solidFill>
                  <a:srgbClr val="0033CC"/>
                </a:solidFill>
                <a:latin typeface="Arial" panose="020B0604020202020204" pitchFamily="34" charset="0"/>
                <a:cs typeface="Arial" panose="020B0604020202020204" pitchFamily="34" charset="0"/>
              </a:rPr>
              <a:t>ngẫu</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nhiên</a:t>
            </a:r>
            <a:r>
              <a:rPr lang="en-US" sz="2000" b="1" dirty="0">
                <a:solidFill>
                  <a:srgbClr val="0033CC"/>
                </a:solidFill>
                <a:latin typeface="Arial" panose="020B0604020202020204" pitchFamily="34" charset="0"/>
                <a:cs typeface="Arial" panose="020B0604020202020204" pitchFamily="34" charset="0"/>
              </a:rPr>
              <a:t>)</a:t>
            </a:r>
            <a:endParaRPr lang="en-US" sz="2000" dirty="0">
              <a:solidFill>
                <a:srgbClr val="0033CC"/>
              </a:solidFill>
              <a:latin typeface="Arial" panose="020B0604020202020204" pitchFamily="34" charset="0"/>
              <a:cs typeface="Arial" panose="020B0604020202020204" pitchFamily="34" charset="0"/>
            </a:endParaRPr>
          </a:p>
        </p:txBody>
      </p:sp>
      <p:sp>
        <p:nvSpPr>
          <p:cNvPr id="20" name="TextBox 19"/>
          <p:cNvSpPr txBox="1">
            <a:spLocks noChangeArrowheads="1"/>
          </p:cNvSpPr>
          <p:nvPr/>
        </p:nvSpPr>
        <p:spPr bwMode="auto">
          <a:xfrm>
            <a:off x="8030440" y="1724530"/>
            <a:ext cx="3956466" cy="40011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000" dirty="0">
                <a:solidFill>
                  <a:srgbClr val="000000"/>
                </a:solidFill>
                <a:latin typeface="+mj-lt"/>
                <a:cs typeface="Times New Roman" panose="02020603050405020304" pitchFamily="18" charset="0"/>
              </a:rPr>
              <a:t>1m </a:t>
            </a:r>
            <a:r>
              <a:rPr lang="en-US" sz="2000" dirty="0" err="1">
                <a:solidFill>
                  <a:srgbClr val="000000"/>
                </a:solidFill>
                <a:latin typeface="+mj-lt"/>
                <a:cs typeface="Times New Roman" panose="02020603050405020304" pitchFamily="18" charset="0"/>
              </a:rPr>
              <a:t>vải</a:t>
            </a:r>
            <a:r>
              <a:rPr lang="en-US" sz="2000" dirty="0">
                <a:solidFill>
                  <a:srgbClr val="000000"/>
                </a:solidFill>
                <a:latin typeface="+mj-lt"/>
                <a:cs typeface="Times New Roman" panose="02020603050405020304" pitchFamily="18" charset="0"/>
              </a:rPr>
              <a:t> = 10 kg </a:t>
            </a:r>
            <a:r>
              <a:rPr lang="en-US" sz="2000" dirty="0" err="1">
                <a:solidFill>
                  <a:srgbClr val="000000"/>
                </a:solidFill>
                <a:latin typeface="+mj-lt"/>
                <a:cs typeface="Times New Roman" panose="02020603050405020304" pitchFamily="18" charset="0"/>
              </a:rPr>
              <a:t>thóc</a:t>
            </a:r>
            <a:endParaRPr lang="en-US" sz="2000" dirty="0">
              <a:solidFill>
                <a:srgbClr val="000000"/>
              </a:solidFill>
              <a:latin typeface="+mj-lt"/>
              <a:cs typeface="Times New Roman" panose="02020603050405020304" pitchFamily="18" charset="0"/>
            </a:endParaRPr>
          </a:p>
        </p:txBody>
      </p:sp>
      <p:pic>
        <p:nvPicPr>
          <p:cNvPr id="21" name="Picture 20"/>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063461" y="2327577"/>
            <a:ext cx="1841000" cy="1400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0133507" y="2312796"/>
            <a:ext cx="1886420" cy="1400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30439" y="4718398"/>
            <a:ext cx="1917456" cy="1628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4" descr="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18150" y="4758023"/>
            <a:ext cx="1901777" cy="1628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TextBox 24"/>
          <p:cNvSpPr txBox="1">
            <a:spLocks noChangeArrowheads="1"/>
          </p:cNvSpPr>
          <p:nvPr/>
        </p:nvSpPr>
        <p:spPr bwMode="auto">
          <a:xfrm>
            <a:off x="8030439" y="4035597"/>
            <a:ext cx="3956467" cy="40011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000" dirty="0">
                <a:solidFill>
                  <a:srgbClr val="000000"/>
                </a:solidFill>
                <a:latin typeface="+mj-lt"/>
                <a:cs typeface="Times New Roman" panose="02020603050405020304" pitchFamily="18" charset="0"/>
              </a:rPr>
              <a:t>1 con </a:t>
            </a:r>
            <a:r>
              <a:rPr lang="en-US" sz="2000" dirty="0" err="1">
                <a:solidFill>
                  <a:srgbClr val="000000"/>
                </a:solidFill>
                <a:latin typeface="+mj-lt"/>
                <a:cs typeface="Times New Roman" panose="02020603050405020304" pitchFamily="18" charset="0"/>
              </a:rPr>
              <a:t>gà</a:t>
            </a:r>
            <a:r>
              <a:rPr lang="en-US" sz="2000" dirty="0">
                <a:solidFill>
                  <a:srgbClr val="000000"/>
                </a:solidFill>
                <a:latin typeface="+mj-lt"/>
                <a:cs typeface="Times New Roman" panose="02020603050405020304" pitchFamily="18" charset="0"/>
              </a:rPr>
              <a:t> = 10 kg </a:t>
            </a:r>
            <a:r>
              <a:rPr lang="en-US" sz="2000" dirty="0" err="1">
                <a:solidFill>
                  <a:srgbClr val="000000"/>
                </a:solidFill>
                <a:latin typeface="+mj-lt"/>
                <a:cs typeface="Times New Roman" panose="02020603050405020304" pitchFamily="18" charset="0"/>
              </a:rPr>
              <a:t>gạo</a:t>
            </a:r>
            <a:endParaRPr lang="en-US" sz="2000" dirty="0">
              <a:solidFill>
                <a:srgbClr val="000000"/>
              </a:solidFill>
              <a:latin typeface="+mj-lt"/>
              <a:cs typeface="Times New Roman" panose="02020603050405020304" pitchFamily="18" charset="0"/>
            </a:endParaRPr>
          </a:p>
        </p:txBody>
      </p:sp>
      <p:sp>
        <p:nvSpPr>
          <p:cNvPr id="28" name="Oval 7">
            <a:extLst>
              <a:ext uri="{FF2B5EF4-FFF2-40B4-BE49-F238E27FC236}">
                <a16:creationId xmlns="" xmlns:a16="http://schemas.microsoft.com/office/drawing/2014/main" id="{D4183253-035A-4A50-8131-D21710B73BF9}"/>
              </a:ext>
            </a:extLst>
          </p:cNvPr>
          <p:cNvSpPr>
            <a:spLocks noChangeArrowheads="1"/>
          </p:cNvSpPr>
          <p:nvPr/>
        </p:nvSpPr>
        <p:spPr bwMode="gray">
          <a:xfrm>
            <a:off x="3917497" y="3638127"/>
            <a:ext cx="1647825" cy="1647825"/>
          </a:xfrm>
          <a:prstGeom prst="ellipse">
            <a:avLst/>
          </a:prstGeom>
          <a:solidFill>
            <a:srgbClr val="FFFF00">
              <a:alpha val="50195"/>
            </a:srgbClr>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00B050"/>
              </a:solidFill>
            </a:endParaRPr>
          </a:p>
        </p:txBody>
      </p:sp>
      <p:sp>
        <p:nvSpPr>
          <p:cNvPr id="30" name="Text Box 9">
            <a:extLst>
              <a:ext uri="{FF2B5EF4-FFF2-40B4-BE49-F238E27FC236}">
                <a16:creationId xmlns="" xmlns:a16="http://schemas.microsoft.com/office/drawing/2014/main" id="{9B7E1076-0AEF-4BB7-9269-72F8D81FA002}"/>
              </a:ext>
            </a:extLst>
          </p:cNvPr>
          <p:cNvSpPr txBox="1">
            <a:spLocks noChangeArrowheads="1"/>
          </p:cNvSpPr>
          <p:nvPr/>
        </p:nvSpPr>
        <p:spPr bwMode="gray">
          <a:xfrm>
            <a:off x="5297705" y="2980710"/>
            <a:ext cx="1792287"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n-US" sz="1600" b="1">
                <a:solidFill>
                  <a:srgbClr val="FFFFFF"/>
                </a:solidFill>
              </a:rPr>
              <a:t>Description of the contents</a:t>
            </a:r>
          </a:p>
        </p:txBody>
      </p:sp>
      <p:sp>
        <p:nvSpPr>
          <p:cNvPr id="37" name="Text Box 16">
            <a:extLst>
              <a:ext uri="{FF2B5EF4-FFF2-40B4-BE49-F238E27FC236}">
                <a16:creationId xmlns="" xmlns:a16="http://schemas.microsoft.com/office/drawing/2014/main" id="{3FB2AE4C-55A9-4D0F-8436-82CBB41AEE7D}"/>
              </a:ext>
            </a:extLst>
          </p:cNvPr>
          <p:cNvSpPr txBox="1">
            <a:spLocks noChangeArrowheads="1"/>
          </p:cNvSpPr>
          <p:nvPr/>
        </p:nvSpPr>
        <p:spPr bwMode="gray">
          <a:xfrm>
            <a:off x="2310522" y="3013038"/>
            <a:ext cx="1792287"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n-US" sz="1600" b="1" dirty="0">
                <a:solidFill>
                  <a:srgbClr val="FFFFFF"/>
                </a:solidFill>
              </a:rPr>
              <a:t>Description of the contents</a:t>
            </a:r>
          </a:p>
        </p:txBody>
      </p:sp>
      <p:sp>
        <p:nvSpPr>
          <p:cNvPr id="38" name="Freeform 5">
            <a:extLst>
              <a:ext uri="{FF2B5EF4-FFF2-40B4-BE49-F238E27FC236}">
                <a16:creationId xmlns="" xmlns:a16="http://schemas.microsoft.com/office/drawing/2014/main" id="{68EE5416-A090-4202-B659-D4B570C9FB81}"/>
              </a:ext>
            </a:extLst>
          </p:cNvPr>
          <p:cNvSpPr>
            <a:spLocks/>
          </p:cNvSpPr>
          <p:nvPr/>
        </p:nvSpPr>
        <p:spPr bwMode="gray">
          <a:xfrm rot="17833032">
            <a:off x="2367715" y="2311558"/>
            <a:ext cx="1978025" cy="3159125"/>
          </a:xfrm>
          <a:custGeom>
            <a:avLst/>
            <a:gdLst>
              <a:gd name="T0" fmla="*/ 1973988 w 1470"/>
              <a:gd name="T1" fmla="*/ 1677864 h 2346"/>
              <a:gd name="T2" fmla="*/ 1943040 w 1470"/>
              <a:gd name="T3" fmla="*/ 1871775 h 2346"/>
              <a:gd name="T4" fmla="*/ 1883833 w 1470"/>
              <a:gd name="T5" fmla="*/ 2058952 h 2346"/>
              <a:gd name="T6" fmla="*/ 1801752 w 1470"/>
              <a:gd name="T7" fmla="*/ 2238050 h 2346"/>
              <a:gd name="T8" fmla="*/ 1704869 w 1470"/>
              <a:gd name="T9" fmla="*/ 2402335 h 2346"/>
              <a:gd name="T10" fmla="*/ 1597222 w 1470"/>
              <a:gd name="T11" fmla="*/ 2555848 h 2346"/>
              <a:gd name="T12" fmla="*/ 1482846 w 1470"/>
              <a:gd name="T13" fmla="*/ 2695894 h 2346"/>
              <a:gd name="T14" fmla="*/ 1371162 w 1470"/>
              <a:gd name="T15" fmla="*/ 2819782 h 2346"/>
              <a:gd name="T16" fmla="*/ 1263514 w 1470"/>
              <a:gd name="T17" fmla="*/ 2927510 h 2346"/>
              <a:gd name="T18" fmla="*/ 1165285 w 1470"/>
              <a:gd name="T19" fmla="*/ 3015039 h 2346"/>
              <a:gd name="T20" fmla="*/ 1084550 w 1470"/>
              <a:gd name="T21" fmla="*/ 3083715 h 2346"/>
              <a:gd name="T22" fmla="*/ 1026689 w 1470"/>
              <a:gd name="T23" fmla="*/ 3130846 h 2346"/>
              <a:gd name="T24" fmla="*/ 994395 w 1470"/>
              <a:gd name="T25" fmla="*/ 3155085 h 2346"/>
              <a:gd name="T26" fmla="*/ 984976 w 1470"/>
              <a:gd name="T27" fmla="*/ 3155085 h 2346"/>
              <a:gd name="T28" fmla="*/ 954027 w 1470"/>
              <a:gd name="T29" fmla="*/ 3130846 h 2346"/>
              <a:gd name="T30" fmla="*/ 894821 w 1470"/>
              <a:gd name="T31" fmla="*/ 3083715 h 2346"/>
              <a:gd name="T32" fmla="*/ 812740 w 1470"/>
              <a:gd name="T33" fmla="*/ 3015039 h 2346"/>
              <a:gd name="T34" fmla="*/ 715857 w 1470"/>
              <a:gd name="T35" fmla="*/ 2927510 h 2346"/>
              <a:gd name="T36" fmla="*/ 608209 w 1470"/>
              <a:gd name="T37" fmla="*/ 2819782 h 2346"/>
              <a:gd name="T38" fmla="*/ 493833 w 1470"/>
              <a:gd name="T39" fmla="*/ 2695894 h 2346"/>
              <a:gd name="T40" fmla="*/ 382149 w 1470"/>
              <a:gd name="T41" fmla="*/ 2555848 h 2346"/>
              <a:gd name="T42" fmla="*/ 274501 w 1470"/>
              <a:gd name="T43" fmla="*/ 2402335 h 2346"/>
              <a:gd name="T44" fmla="*/ 176273 w 1470"/>
              <a:gd name="T45" fmla="*/ 2238050 h 2346"/>
              <a:gd name="T46" fmla="*/ 95537 w 1470"/>
              <a:gd name="T47" fmla="*/ 2058952 h 2346"/>
              <a:gd name="T48" fmla="*/ 36331 w 1470"/>
              <a:gd name="T49" fmla="*/ 1871775 h 2346"/>
              <a:gd name="T50" fmla="*/ 5382 w 1470"/>
              <a:gd name="T51" fmla="*/ 1677864 h 2346"/>
              <a:gd name="T52" fmla="*/ 5382 w 1470"/>
              <a:gd name="T53" fmla="*/ 1478567 h 2346"/>
              <a:gd name="T54" fmla="*/ 36331 w 1470"/>
              <a:gd name="T55" fmla="*/ 1284657 h 2346"/>
              <a:gd name="T56" fmla="*/ 95537 w 1470"/>
              <a:gd name="T57" fmla="*/ 1097479 h 2346"/>
              <a:gd name="T58" fmla="*/ 176273 w 1470"/>
              <a:gd name="T59" fmla="*/ 921075 h 2346"/>
              <a:gd name="T60" fmla="*/ 274501 w 1470"/>
              <a:gd name="T61" fmla="*/ 754096 h 2346"/>
              <a:gd name="T62" fmla="*/ 382149 w 1470"/>
              <a:gd name="T63" fmla="*/ 600584 h 2346"/>
              <a:gd name="T64" fmla="*/ 493833 w 1470"/>
              <a:gd name="T65" fmla="*/ 461884 h 2346"/>
              <a:gd name="T66" fmla="*/ 608209 w 1470"/>
              <a:gd name="T67" fmla="*/ 337997 h 2346"/>
              <a:gd name="T68" fmla="*/ 715857 w 1470"/>
              <a:gd name="T69" fmla="*/ 228922 h 2346"/>
              <a:gd name="T70" fmla="*/ 812740 w 1470"/>
              <a:gd name="T71" fmla="*/ 141393 h 2346"/>
              <a:gd name="T72" fmla="*/ 894821 w 1470"/>
              <a:gd name="T73" fmla="*/ 74063 h 2346"/>
              <a:gd name="T74" fmla="*/ 954027 w 1470"/>
              <a:gd name="T75" fmla="*/ 25585 h 2346"/>
              <a:gd name="T76" fmla="*/ 984976 w 1470"/>
              <a:gd name="T77" fmla="*/ 1347 h 2346"/>
              <a:gd name="T78" fmla="*/ 994395 w 1470"/>
              <a:gd name="T79" fmla="*/ 1347 h 2346"/>
              <a:gd name="T80" fmla="*/ 1026689 w 1470"/>
              <a:gd name="T81" fmla="*/ 25585 h 2346"/>
              <a:gd name="T82" fmla="*/ 1084550 w 1470"/>
              <a:gd name="T83" fmla="*/ 74063 h 2346"/>
              <a:gd name="T84" fmla="*/ 1165285 w 1470"/>
              <a:gd name="T85" fmla="*/ 141393 h 2346"/>
              <a:gd name="T86" fmla="*/ 1263514 w 1470"/>
              <a:gd name="T87" fmla="*/ 228922 h 2346"/>
              <a:gd name="T88" fmla="*/ 1371162 w 1470"/>
              <a:gd name="T89" fmla="*/ 337997 h 2346"/>
              <a:gd name="T90" fmla="*/ 1482846 w 1470"/>
              <a:gd name="T91" fmla="*/ 461884 h 2346"/>
              <a:gd name="T92" fmla="*/ 1597222 w 1470"/>
              <a:gd name="T93" fmla="*/ 600584 h 2346"/>
              <a:gd name="T94" fmla="*/ 1704869 w 1470"/>
              <a:gd name="T95" fmla="*/ 754096 h 2346"/>
              <a:gd name="T96" fmla="*/ 1801752 w 1470"/>
              <a:gd name="T97" fmla="*/ 921075 h 2346"/>
              <a:gd name="T98" fmla="*/ 1883833 w 1470"/>
              <a:gd name="T99" fmla="*/ 1097479 h 2346"/>
              <a:gd name="T100" fmla="*/ 1943040 w 1470"/>
              <a:gd name="T101" fmla="*/ 1284657 h 2346"/>
              <a:gd name="T102" fmla="*/ 1973988 w 1470"/>
              <a:gd name="T103" fmla="*/ 1478567 h 234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470" h="2346">
                <a:moveTo>
                  <a:pt x="1470" y="1173"/>
                </a:moveTo>
                <a:lnTo>
                  <a:pt x="1467" y="1246"/>
                </a:lnTo>
                <a:lnTo>
                  <a:pt x="1458" y="1319"/>
                </a:lnTo>
                <a:lnTo>
                  <a:pt x="1444" y="1390"/>
                </a:lnTo>
                <a:lnTo>
                  <a:pt x="1423" y="1462"/>
                </a:lnTo>
                <a:lnTo>
                  <a:pt x="1400" y="1529"/>
                </a:lnTo>
                <a:lnTo>
                  <a:pt x="1371" y="1596"/>
                </a:lnTo>
                <a:lnTo>
                  <a:pt x="1339" y="1662"/>
                </a:lnTo>
                <a:lnTo>
                  <a:pt x="1305" y="1724"/>
                </a:lnTo>
                <a:lnTo>
                  <a:pt x="1267" y="1784"/>
                </a:lnTo>
                <a:lnTo>
                  <a:pt x="1228" y="1843"/>
                </a:lnTo>
                <a:lnTo>
                  <a:pt x="1187" y="1898"/>
                </a:lnTo>
                <a:lnTo>
                  <a:pt x="1145" y="1952"/>
                </a:lnTo>
                <a:lnTo>
                  <a:pt x="1102" y="2002"/>
                </a:lnTo>
                <a:lnTo>
                  <a:pt x="1060" y="2050"/>
                </a:lnTo>
                <a:lnTo>
                  <a:pt x="1019" y="2094"/>
                </a:lnTo>
                <a:lnTo>
                  <a:pt x="978" y="2134"/>
                </a:lnTo>
                <a:lnTo>
                  <a:pt x="939" y="2174"/>
                </a:lnTo>
                <a:lnTo>
                  <a:pt x="901" y="2207"/>
                </a:lnTo>
                <a:lnTo>
                  <a:pt x="866" y="2239"/>
                </a:lnTo>
                <a:lnTo>
                  <a:pt x="835" y="2266"/>
                </a:lnTo>
                <a:lnTo>
                  <a:pt x="806" y="2290"/>
                </a:lnTo>
                <a:lnTo>
                  <a:pt x="783" y="2309"/>
                </a:lnTo>
                <a:lnTo>
                  <a:pt x="763" y="2325"/>
                </a:lnTo>
                <a:lnTo>
                  <a:pt x="748" y="2336"/>
                </a:lnTo>
                <a:lnTo>
                  <a:pt x="739" y="2343"/>
                </a:lnTo>
                <a:lnTo>
                  <a:pt x="735" y="2346"/>
                </a:lnTo>
                <a:lnTo>
                  <a:pt x="732" y="2343"/>
                </a:lnTo>
                <a:lnTo>
                  <a:pt x="723" y="2336"/>
                </a:lnTo>
                <a:lnTo>
                  <a:pt x="709" y="2325"/>
                </a:lnTo>
                <a:lnTo>
                  <a:pt x="688" y="2309"/>
                </a:lnTo>
                <a:lnTo>
                  <a:pt x="665" y="2290"/>
                </a:lnTo>
                <a:lnTo>
                  <a:pt x="636" y="2266"/>
                </a:lnTo>
                <a:lnTo>
                  <a:pt x="604" y="2239"/>
                </a:lnTo>
                <a:lnTo>
                  <a:pt x="570" y="2207"/>
                </a:lnTo>
                <a:lnTo>
                  <a:pt x="532" y="2174"/>
                </a:lnTo>
                <a:lnTo>
                  <a:pt x="493" y="2134"/>
                </a:lnTo>
                <a:lnTo>
                  <a:pt x="452" y="2094"/>
                </a:lnTo>
                <a:lnTo>
                  <a:pt x="410" y="2050"/>
                </a:lnTo>
                <a:lnTo>
                  <a:pt x="367" y="2002"/>
                </a:lnTo>
                <a:lnTo>
                  <a:pt x="325" y="1952"/>
                </a:lnTo>
                <a:lnTo>
                  <a:pt x="284" y="1898"/>
                </a:lnTo>
                <a:lnTo>
                  <a:pt x="243" y="1843"/>
                </a:lnTo>
                <a:lnTo>
                  <a:pt x="204" y="1784"/>
                </a:lnTo>
                <a:lnTo>
                  <a:pt x="166" y="1724"/>
                </a:lnTo>
                <a:lnTo>
                  <a:pt x="131" y="1662"/>
                </a:lnTo>
                <a:lnTo>
                  <a:pt x="100" y="1596"/>
                </a:lnTo>
                <a:lnTo>
                  <a:pt x="71" y="1529"/>
                </a:lnTo>
                <a:lnTo>
                  <a:pt x="48" y="1462"/>
                </a:lnTo>
                <a:lnTo>
                  <a:pt x="27" y="1390"/>
                </a:lnTo>
                <a:lnTo>
                  <a:pt x="13" y="1319"/>
                </a:lnTo>
                <a:lnTo>
                  <a:pt x="4" y="1246"/>
                </a:lnTo>
                <a:lnTo>
                  <a:pt x="0" y="1173"/>
                </a:lnTo>
                <a:lnTo>
                  <a:pt x="4" y="1098"/>
                </a:lnTo>
                <a:lnTo>
                  <a:pt x="13" y="1025"/>
                </a:lnTo>
                <a:lnTo>
                  <a:pt x="27" y="954"/>
                </a:lnTo>
                <a:lnTo>
                  <a:pt x="48" y="884"/>
                </a:lnTo>
                <a:lnTo>
                  <a:pt x="71" y="815"/>
                </a:lnTo>
                <a:lnTo>
                  <a:pt x="100" y="748"/>
                </a:lnTo>
                <a:lnTo>
                  <a:pt x="131" y="684"/>
                </a:lnTo>
                <a:lnTo>
                  <a:pt x="166" y="621"/>
                </a:lnTo>
                <a:lnTo>
                  <a:pt x="204" y="560"/>
                </a:lnTo>
                <a:lnTo>
                  <a:pt x="243" y="502"/>
                </a:lnTo>
                <a:lnTo>
                  <a:pt x="284" y="446"/>
                </a:lnTo>
                <a:lnTo>
                  <a:pt x="325" y="394"/>
                </a:lnTo>
                <a:lnTo>
                  <a:pt x="367" y="343"/>
                </a:lnTo>
                <a:lnTo>
                  <a:pt x="410" y="294"/>
                </a:lnTo>
                <a:lnTo>
                  <a:pt x="452" y="251"/>
                </a:lnTo>
                <a:lnTo>
                  <a:pt x="493" y="210"/>
                </a:lnTo>
                <a:lnTo>
                  <a:pt x="532" y="170"/>
                </a:lnTo>
                <a:lnTo>
                  <a:pt x="570" y="137"/>
                </a:lnTo>
                <a:lnTo>
                  <a:pt x="604" y="105"/>
                </a:lnTo>
                <a:lnTo>
                  <a:pt x="636" y="79"/>
                </a:lnTo>
                <a:lnTo>
                  <a:pt x="665" y="55"/>
                </a:lnTo>
                <a:lnTo>
                  <a:pt x="688" y="35"/>
                </a:lnTo>
                <a:lnTo>
                  <a:pt x="709" y="19"/>
                </a:lnTo>
                <a:lnTo>
                  <a:pt x="723" y="9"/>
                </a:lnTo>
                <a:lnTo>
                  <a:pt x="732" y="1"/>
                </a:lnTo>
                <a:lnTo>
                  <a:pt x="735" y="0"/>
                </a:lnTo>
                <a:lnTo>
                  <a:pt x="739" y="1"/>
                </a:lnTo>
                <a:lnTo>
                  <a:pt x="748" y="9"/>
                </a:lnTo>
                <a:lnTo>
                  <a:pt x="763" y="19"/>
                </a:lnTo>
                <a:lnTo>
                  <a:pt x="783" y="35"/>
                </a:lnTo>
                <a:lnTo>
                  <a:pt x="806" y="55"/>
                </a:lnTo>
                <a:lnTo>
                  <a:pt x="835" y="79"/>
                </a:lnTo>
                <a:lnTo>
                  <a:pt x="866" y="105"/>
                </a:lnTo>
                <a:lnTo>
                  <a:pt x="901" y="137"/>
                </a:lnTo>
                <a:lnTo>
                  <a:pt x="939" y="170"/>
                </a:lnTo>
                <a:lnTo>
                  <a:pt x="978" y="210"/>
                </a:lnTo>
                <a:lnTo>
                  <a:pt x="1019" y="251"/>
                </a:lnTo>
                <a:lnTo>
                  <a:pt x="1060" y="294"/>
                </a:lnTo>
                <a:lnTo>
                  <a:pt x="1102" y="343"/>
                </a:lnTo>
                <a:lnTo>
                  <a:pt x="1145" y="394"/>
                </a:lnTo>
                <a:lnTo>
                  <a:pt x="1187" y="446"/>
                </a:lnTo>
                <a:lnTo>
                  <a:pt x="1228" y="502"/>
                </a:lnTo>
                <a:lnTo>
                  <a:pt x="1267" y="560"/>
                </a:lnTo>
                <a:lnTo>
                  <a:pt x="1305" y="621"/>
                </a:lnTo>
                <a:lnTo>
                  <a:pt x="1339" y="684"/>
                </a:lnTo>
                <a:lnTo>
                  <a:pt x="1371" y="748"/>
                </a:lnTo>
                <a:lnTo>
                  <a:pt x="1400" y="815"/>
                </a:lnTo>
                <a:lnTo>
                  <a:pt x="1423" y="884"/>
                </a:lnTo>
                <a:lnTo>
                  <a:pt x="1444" y="954"/>
                </a:lnTo>
                <a:lnTo>
                  <a:pt x="1458" y="1025"/>
                </a:lnTo>
                <a:lnTo>
                  <a:pt x="1467" y="1098"/>
                </a:lnTo>
                <a:lnTo>
                  <a:pt x="1470" y="1173"/>
                </a:lnTo>
              </a:path>
            </a:pathLst>
          </a:custGeom>
          <a:solidFill>
            <a:srgbClr val="00B050"/>
          </a:solidFill>
          <a:ln w="19050" cmpd="sng">
            <a:solidFill>
              <a:srgbClr val="FFFFFF"/>
            </a:solidFill>
            <a:prstDash val="solid"/>
            <a:round/>
            <a:headEnd/>
            <a:tailEnd/>
          </a:ln>
          <a:effectLst>
            <a:outerShdw dist="28398" dir="6993903" algn="ctr" rotWithShape="0">
              <a:srgbClr val="B2B2B2">
                <a:alpha val="50000"/>
              </a:srgbClr>
            </a:outerShdw>
          </a:effectLst>
        </p:spPr>
        <p:txBody>
          <a:bodyPr/>
          <a:lstStyle/>
          <a:p>
            <a:endParaRPr lang="en-US" dirty="0"/>
          </a:p>
        </p:txBody>
      </p:sp>
      <p:sp>
        <p:nvSpPr>
          <p:cNvPr id="39" name="Freeform 2">
            <a:extLst>
              <a:ext uri="{FF2B5EF4-FFF2-40B4-BE49-F238E27FC236}">
                <a16:creationId xmlns="" xmlns:a16="http://schemas.microsoft.com/office/drawing/2014/main" id="{9D68CCA8-2545-461C-AB39-275E2B74616E}"/>
              </a:ext>
            </a:extLst>
          </p:cNvPr>
          <p:cNvSpPr>
            <a:spLocks/>
          </p:cNvSpPr>
          <p:nvPr/>
        </p:nvSpPr>
        <p:spPr bwMode="gray">
          <a:xfrm rot="3688218" flipH="1">
            <a:off x="4917214" y="2420036"/>
            <a:ext cx="1978025" cy="3159125"/>
          </a:xfrm>
          <a:custGeom>
            <a:avLst/>
            <a:gdLst>
              <a:gd name="T0" fmla="*/ 1973988 w 1470"/>
              <a:gd name="T1" fmla="*/ 1677864 h 2346"/>
              <a:gd name="T2" fmla="*/ 1943040 w 1470"/>
              <a:gd name="T3" fmla="*/ 1871775 h 2346"/>
              <a:gd name="T4" fmla="*/ 1883833 w 1470"/>
              <a:gd name="T5" fmla="*/ 2058952 h 2346"/>
              <a:gd name="T6" fmla="*/ 1801752 w 1470"/>
              <a:gd name="T7" fmla="*/ 2238050 h 2346"/>
              <a:gd name="T8" fmla="*/ 1704869 w 1470"/>
              <a:gd name="T9" fmla="*/ 2402335 h 2346"/>
              <a:gd name="T10" fmla="*/ 1597222 w 1470"/>
              <a:gd name="T11" fmla="*/ 2555848 h 2346"/>
              <a:gd name="T12" fmla="*/ 1482846 w 1470"/>
              <a:gd name="T13" fmla="*/ 2695894 h 2346"/>
              <a:gd name="T14" fmla="*/ 1371162 w 1470"/>
              <a:gd name="T15" fmla="*/ 2819782 h 2346"/>
              <a:gd name="T16" fmla="*/ 1263514 w 1470"/>
              <a:gd name="T17" fmla="*/ 2927510 h 2346"/>
              <a:gd name="T18" fmla="*/ 1165285 w 1470"/>
              <a:gd name="T19" fmla="*/ 3015039 h 2346"/>
              <a:gd name="T20" fmla="*/ 1084550 w 1470"/>
              <a:gd name="T21" fmla="*/ 3083715 h 2346"/>
              <a:gd name="T22" fmla="*/ 1026689 w 1470"/>
              <a:gd name="T23" fmla="*/ 3130846 h 2346"/>
              <a:gd name="T24" fmla="*/ 994395 w 1470"/>
              <a:gd name="T25" fmla="*/ 3155085 h 2346"/>
              <a:gd name="T26" fmla="*/ 984976 w 1470"/>
              <a:gd name="T27" fmla="*/ 3155085 h 2346"/>
              <a:gd name="T28" fmla="*/ 954027 w 1470"/>
              <a:gd name="T29" fmla="*/ 3130846 h 2346"/>
              <a:gd name="T30" fmla="*/ 894821 w 1470"/>
              <a:gd name="T31" fmla="*/ 3083715 h 2346"/>
              <a:gd name="T32" fmla="*/ 812740 w 1470"/>
              <a:gd name="T33" fmla="*/ 3015039 h 2346"/>
              <a:gd name="T34" fmla="*/ 715857 w 1470"/>
              <a:gd name="T35" fmla="*/ 2927510 h 2346"/>
              <a:gd name="T36" fmla="*/ 608209 w 1470"/>
              <a:gd name="T37" fmla="*/ 2819782 h 2346"/>
              <a:gd name="T38" fmla="*/ 493833 w 1470"/>
              <a:gd name="T39" fmla="*/ 2695894 h 2346"/>
              <a:gd name="T40" fmla="*/ 382149 w 1470"/>
              <a:gd name="T41" fmla="*/ 2555848 h 2346"/>
              <a:gd name="T42" fmla="*/ 274501 w 1470"/>
              <a:gd name="T43" fmla="*/ 2402335 h 2346"/>
              <a:gd name="T44" fmla="*/ 176273 w 1470"/>
              <a:gd name="T45" fmla="*/ 2238050 h 2346"/>
              <a:gd name="T46" fmla="*/ 95537 w 1470"/>
              <a:gd name="T47" fmla="*/ 2058952 h 2346"/>
              <a:gd name="T48" fmla="*/ 36331 w 1470"/>
              <a:gd name="T49" fmla="*/ 1871775 h 2346"/>
              <a:gd name="T50" fmla="*/ 5382 w 1470"/>
              <a:gd name="T51" fmla="*/ 1677864 h 2346"/>
              <a:gd name="T52" fmla="*/ 5382 w 1470"/>
              <a:gd name="T53" fmla="*/ 1478567 h 2346"/>
              <a:gd name="T54" fmla="*/ 36331 w 1470"/>
              <a:gd name="T55" fmla="*/ 1284657 h 2346"/>
              <a:gd name="T56" fmla="*/ 95537 w 1470"/>
              <a:gd name="T57" fmla="*/ 1097479 h 2346"/>
              <a:gd name="T58" fmla="*/ 176273 w 1470"/>
              <a:gd name="T59" fmla="*/ 921075 h 2346"/>
              <a:gd name="T60" fmla="*/ 274501 w 1470"/>
              <a:gd name="T61" fmla="*/ 754096 h 2346"/>
              <a:gd name="T62" fmla="*/ 382149 w 1470"/>
              <a:gd name="T63" fmla="*/ 600584 h 2346"/>
              <a:gd name="T64" fmla="*/ 493833 w 1470"/>
              <a:gd name="T65" fmla="*/ 461884 h 2346"/>
              <a:gd name="T66" fmla="*/ 608209 w 1470"/>
              <a:gd name="T67" fmla="*/ 337997 h 2346"/>
              <a:gd name="T68" fmla="*/ 715857 w 1470"/>
              <a:gd name="T69" fmla="*/ 228922 h 2346"/>
              <a:gd name="T70" fmla="*/ 812740 w 1470"/>
              <a:gd name="T71" fmla="*/ 141393 h 2346"/>
              <a:gd name="T72" fmla="*/ 894821 w 1470"/>
              <a:gd name="T73" fmla="*/ 74063 h 2346"/>
              <a:gd name="T74" fmla="*/ 954027 w 1470"/>
              <a:gd name="T75" fmla="*/ 25585 h 2346"/>
              <a:gd name="T76" fmla="*/ 984976 w 1470"/>
              <a:gd name="T77" fmla="*/ 1347 h 2346"/>
              <a:gd name="T78" fmla="*/ 994395 w 1470"/>
              <a:gd name="T79" fmla="*/ 1347 h 2346"/>
              <a:gd name="T80" fmla="*/ 1026689 w 1470"/>
              <a:gd name="T81" fmla="*/ 25585 h 2346"/>
              <a:gd name="T82" fmla="*/ 1084550 w 1470"/>
              <a:gd name="T83" fmla="*/ 74063 h 2346"/>
              <a:gd name="T84" fmla="*/ 1165285 w 1470"/>
              <a:gd name="T85" fmla="*/ 141393 h 2346"/>
              <a:gd name="T86" fmla="*/ 1263514 w 1470"/>
              <a:gd name="T87" fmla="*/ 228922 h 2346"/>
              <a:gd name="T88" fmla="*/ 1371162 w 1470"/>
              <a:gd name="T89" fmla="*/ 337997 h 2346"/>
              <a:gd name="T90" fmla="*/ 1482846 w 1470"/>
              <a:gd name="T91" fmla="*/ 461884 h 2346"/>
              <a:gd name="T92" fmla="*/ 1597222 w 1470"/>
              <a:gd name="T93" fmla="*/ 600584 h 2346"/>
              <a:gd name="T94" fmla="*/ 1704869 w 1470"/>
              <a:gd name="T95" fmla="*/ 754096 h 2346"/>
              <a:gd name="T96" fmla="*/ 1801752 w 1470"/>
              <a:gd name="T97" fmla="*/ 921075 h 2346"/>
              <a:gd name="T98" fmla="*/ 1883833 w 1470"/>
              <a:gd name="T99" fmla="*/ 1097479 h 2346"/>
              <a:gd name="T100" fmla="*/ 1943040 w 1470"/>
              <a:gd name="T101" fmla="*/ 1284657 h 2346"/>
              <a:gd name="T102" fmla="*/ 1973988 w 1470"/>
              <a:gd name="T103" fmla="*/ 1478567 h 234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470" h="2346">
                <a:moveTo>
                  <a:pt x="1470" y="1173"/>
                </a:moveTo>
                <a:lnTo>
                  <a:pt x="1467" y="1246"/>
                </a:lnTo>
                <a:lnTo>
                  <a:pt x="1458" y="1319"/>
                </a:lnTo>
                <a:lnTo>
                  <a:pt x="1444" y="1390"/>
                </a:lnTo>
                <a:lnTo>
                  <a:pt x="1423" y="1462"/>
                </a:lnTo>
                <a:lnTo>
                  <a:pt x="1400" y="1529"/>
                </a:lnTo>
                <a:lnTo>
                  <a:pt x="1371" y="1596"/>
                </a:lnTo>
                <a:lnTo>
                  <a:pt x="1339" y="1662"/>
                </a:lnTo>
                <a:lnTo>
                  <a:pt x="1305" y="1724"/>
                </a:lnTo>
                <a:lnTo>
                  <a:pt x="1267" y="1784"/>
                </a:lnTo>
                <a:lnTo>
                  <a:pt x="1228" y="1843"/>
                </a:lnTo>
                <a:lnTo>
                  <a:pt x="1187" y="1898"/>
                </a:lnTo>
                <a:lnTo>
                  <a:pt x="1145" y="1952"/>
                </a:lnTo>
                <a:lnTo>
                  <a:pt x="1102" y="2002"/>
                </a:lnTo>
                <a:lnTo>
                  <a:pt x="1060" y="2050"/>
                </a:lnTo>
                <a:lnTo>
                  <a:pt x="1019" y="2094"/>
                </a:lnTo>
                <a:lnTo>
                  <a:pt x="978" y="2134"/>
                </a:lnTo>
                <a:lnTo>
                  <a:pt x="939" y="2174"/>
                </a:lnTo>
                <a:lnTo>
                  <a:pt x="901" y="2207"/>
                </a:lnTo>
                <a:lnTo>
                  <a:pt x="866" y="2239"/>
                </a:lnTo>
                <a:lnTo>
                  <a:pt x="835" y="2266"/>
                </a:lnTo>
                <a:lnTo>
                  <a:pt x="806" y="2290"/>
                </a:lnTo>
                <a:lnTo>
                  <a:pt x="783" y="2309"/>
                </a:lnTo>
                <a:lnTo>
                  <a:pt x="763" y="2325"/>
                </a:lnTo>
                <a:lnTo>
                  <a:pt x="748" y="2336"/>
                </a:lnTo>
                <a:lnTo>
                  <a:pt x="739" y="2343"/>
                </a:lnTo>
                <a:lnTo>
                  <a:pt x="735" y="2346"/>
                </a:lnTo>
                <a:lnTo>
                  <a:pt x="732" y="2343"/>
                </a:lnTo>
                <a:lnTo>
                  <a:pt x="723" y="2336"/>
                </a:lnTo>
                <a:lnTo>
                  <a:pt x="709" y="2325"/>
                </a:lnTo>
                <a:lnTo>
                  <a:pt x="688" y="2309"/>
                </a:lnTo>
                <a:lnTo>
                  <a:pt x="665" y="2290"/>
                </a:lnTo>
                <a:lnTo>
                  <a:pt x="636" y="2266"/>
                </a:lnTo>
                <a:lnTo>
                  <a:pt x="604" y="2239"/>
                </a:lnTo>
                <a:lnTo>
                  <a:pt x="570" y="2207"/>
                </a:lnTo>
                <a:lnTo>
                  <a:pt x="532" y="2174"/>
                </a:lnTo>
                <a:lnTo>
                  <a:pt x="493" y="2134"/>
                </a:lnTo>
                <a:lnTo>
                  <a:pt x="452" y="2094"/>
                </a:lnTo>
                <a:lnTo>
                  <a:pt x="410" y="2050"/>
                </a:lnTo>
                <a:lnTo>
                  <a:pt x="367" y="2002"/>
                </a:lnTo>
                <a:lnTo>
                  <a:pt x="325" y="1952"/>
                </a:lnTo>
                <a:lnTo>
                  <a:pt x="284" y="1898"/>
                </a:lnTo>
                <a:lnTo>
                  <a:pt x="243" y="1843"/>
                </a:lnTo>
                <a:lnTo>
                  <a:pt x="204" y="1784"/>
                </a:lnTo>
                <a:lnTo>
                  <a:pt x="166" y="1724"/>
                </a:lnTo>
                <a:lnTo>
                  <a:pt x="131" y="1662"/>
                </a:lnTo>
                <a:lnTo>
                  <a:pt x="100" y="1596"/>
                </a:lnTo>
                <a:lnTo>
                  <a:pt x="71" y="1529"/>
                </a:lnTo>
                <a:lnTo>
                  <a:pt x="48" y="1462"/>
                </a:lnTo>
                <a:lnTo>
                  <a:pt x="27" y="1390"/>
                </a:lnTo>
                <a:lnTo>
                  <a:pt x="13" y="1319"/>
                </a:lnTo>
                <a:lnTo>
                  <a:pt x="4" y="1246"/>
                </a:lnTo>
                <a:lnTo>
                  <a:pt x="0" y="1173"/>
                </a:lnTo>
                <a:lnTo>
                  <a:pt x="4" y="1098"/>
                </a:lnTo>
                <a:lnTo>
                  <a:pt x="13" y="1025"/>
                </a:lnTo>
                <a:lnTo>
                  <a:pt x="27" y="954"/>
                </a:lnTo>
                <a:lnTo>
                  <a:pt x="48" y="884"/>
                </a:lnTo>
                <a:lnTo>
                  <a:pt x="71" y="815"/>
                </a:lnTo>
                <a:lnTo>
                  <a:pt x="100" y="748"/>
                </a:lnTo>
                <a:lnTo>
                  <a:pt x="131" y="684"/>
                </a:lnTo>
                <a:lnTo>
                  <a:pt x="166" y="621"/>
                </a:lnTo>
                <a:lnTo>
                  <a:pt x="204" y="560"/>
                </a:lnTo>
                <a:lnTo>
                  <a:pt x="243" y="502"/>
                </a:lnTo>
                <a:lnTo>
                  <a:pt x="284" y="446"/>
                </a:lnTo>
                <a:lnTo>
                  <a:pt x="325" y="394"/>
                </a:lnTo>
                <a:lnTo>
                  <a:pt x="367" y="343"/>
                </a:lnTo>
                <a:lnTo>
                  <a:pt x="410" y="294"/>
                </a:lnTo>
                <a:lnTo>
                  <a:pt x="452" y="251"/>
                </a:lnTo>
                <a:lnTo>
                  <a:pt x="493" y="210"/>
                </a:lnTo>
                <a:lnTo>
                  <a:pt x="532" y="170"/>
                </a:lnTo>
                <a:lnTo>
                  <a:pt x="570" y="137"/>
                </a:lnTo>
                <a:lnTo>
                  <a:pt x="604" y="105"/>
                </a:lnTo>
                <a:lnTo>
                  <a:pt x="636" y="79"/>
                </a:lnTo>
                <a:lnTo>
                  <a:pt x="665" y="55"/>
                </a:lnTo>
                <a:lnTo>
                  <a:pt x="688" y="35"/>
                </a:lnTo>
                <a:lnTo>
                  <a:pt x="709" y="19"/>
                </a:lnTo>
                <a:lnTo>
                  <a:pt x="723" y="9"/>
                </a:lnTo>
                <a:lnTo>
                  <a:pt x="732" y="1"/>
                </a:lnTo>
                <a:lnTo>
                  <a:pt x="735" y="0"/>
                </a:lnTo>
                <a:lnTo>
                  <a:pt x="739" y="1"/>
                </a:lnTo>
                <a:lnTo>
                  <a:pt x="748" y="9"/>
                </a:lnTo>
                <a:lnTo>
                  <a:pt x="763" y="19"/>
                </a:lnTo>
                <a:lnTo>
                  <a:pt x="783" y="35"/>
                </a:lnTo>
                <a:lnTo>
                  <a:pt x="806" y="55"/>
                </a:lnTo>
                <a:lnTo>
                  <a:pt x="835" y="79"/>
                </a:lnTo>
                <a:lnTo>
                  <a:pt x="866" y="105"/>
                </a:lnTo>
                <a:lnTo>
                  <a:pt x="901" y="137"/>
                </a:lnTo>
                <a:lnTo>
                  <a:pt x="939" y="170"/>
                </a:lnTo>
                <a:lnTo>
                  <a:pt x="978" y="210"/>
                </a:lnTo>
                <a:lnTo>
                  <a:pt x="1019" y="251"/>
                </a:lnTo>
                <a:lnTo>
                  <a:pt x="1060" y="294"/>
                </a:lnTo>
                <a:lnTo>
                  <a:pt x="1102" y="343"/>
                </a:lnTo>
                <a:lnTo>
                  <a:pt x="1145" y="394"/>
                </a:lnTo>
                <a:lnTo>
                  <a:pt x="1187" y="446"/>
                </a:lnTo>
                <a:lnTo>
                  <a:pt x="1228" y="502"/>
                </a:lnTo>
                <a:lnTo>
                  <a:pt x="1267" y="560"/>
                </a:lnTo>
                <a:lnTo>
                  <a:pt x="1305" y="621"/>
                </a:lnTo>
                <a:lnTo>
                  <a:pt x="1339" y="684"/>
                </a:lnTo>
                <a:lnTo>
                  <a:pt x="1371" y="748"/>
                </a:lnTo>
                <a:lnTo>
                  <a:pt x="1400" y="815"/>
                </a:lnTo>
                <a:lnTo>
                  <a:pt x="1423" y="884"/>
                </a:lnTo>
                <a:lnTo>
                  <a:pt x="1444" y="954"/>
                </a:lnTo>
                <a:lnTo>
                  <a:pt x="1458" y="1025"/>
                </a:lnTo>
                <a:lnTo>
                  <a:pt x="1467" y="1098"/>
                </a:lnTo>
                <a:lnTo>
                  <a:pt x="1470" y="1173"/>
                </a:lnTo>
              </a:path>
            </a:pathLst>
          </a:custGeom>
          <a:solidFill>
            <a:srgbClr val="00B050"/>
          </a:solidFill>
          <a:ln w="19050" cmpd="sng">
            <a:solidFill>
              <a:srgbClr val="FFFFFF"/>
            </a:solidFill>
            <a:prstDash val="solid"/>
            <a:round/>
            <a:headEnd/>
            <a:tailEnd/>
          </a:ln>
          <a:effectLst>
            <a:outerShdw dist="28398" dir="6993903" algn="ctr" rotWithShape="0">
              <a:srgbClr val="B2B2B2">
                <a:alpha val="50000"/>
              </a:srgbClr>
            </a:outerShdw>
          </a:effectLst>
        </p:spPr>
        <p:txBody>
          <a:bodyPr/>
          <a:lstStyle/>
          <a:p>
            <a:endParaRPr lang="en-US"/>
          </a:p>
        </p:txBody>
      </p:sp>
      <p:sp>
        <p:nvSpPr>
          <p:cNvPr id="40" name="Freeform 3">
            <a:extLst>
              <a:ext uri="{FF2B5EF4-FFF2-40B4-BE49-F238E27FC236}">
                <a16:creationId xmlns="" xmlns:a16="http://schemas.microsoft.com/office/drawing/2014/main" id="{E6BC5F71-D885-4058-9C60-B5BEE93586E5}"/>
              </a:ext>
            </a:extLst>
          </p:cNvPr>
          <p:cNvSpPr>
            <a:spLocks/>
          </p:cNvSpPr>
          <p:nvPr/>
        </p:nvSpPr>
        <p:spPr bwMode="gray">
          <a:xfrm rot="3671518" flipH="1">
            <a:off x="2488331" y="4231283"/>
            <a:ext cx="1952625" cy="3117850"/>
          </a:xfrm>
          <a:custGeom>
            <a:avLst/>
            <a:gdLst>
              <a:gd name="T0" fmla="*/ 1948640 w 1470"/>
              <a:gd name="T1" fmla="*/ 1655942 h 2346"/>
              <a:gd name="T2" fmla="*/ 1918089 w 1470"/>
              <a:gd name="T3" fmla="*/ 1847319 h 2346"/>
              <a:gd name="T4" fmla="*/ 1859643 w 1470"/>
              <a:gd name="T5" fmla="*/ 2032051 h 2346"/>
              <a:gd name="T6" fmla="*/ 1778616 w 1470"/>
              <a:gd name="T7" fmla="*/ 2208809 h 2346"/>
              <a:gd name="T8" fmla="*/ 1682977 w 1470"/>
              <a:gd name="T9" fmla="*/ 2370948 h 2346"/>
              <a:gd name="T10" fmla="*/ 1576711 w 1470"/>
              <a:gd name="T11" fmla="*/ 2522455 h 2346"/>
              <a:gd name="T12" fmla="*/ 1463805 w 1470"/>
              <a:gd name="T13" fmla="*/ 2660672 h 2346"/>
              <a:gd name="T14" fmla="*/ 1353554 w 1470"/>
              <a:gd name="T15" fmla="*/ 2782940 h 2346"/>
              <a:gd name="T16" fmla="*/ 1247289 w 1470"/>
              <a:gd name="T17" fmla="*/ 2889261 h 2346"/>
              <a:gd name="T18" fmla="*/ 1150322 w 1470"/>
              <a:gd name="T19" fmla="*/ 2975646 h 2346"/>
              <a:gd name="T20" fmla="*/ 1070623 w 1470"/>
              <a:gd name="T21" fmla="*/ 3043426 h 2346"/>
              <a:gd name="T22" fmla="*/ 1013505 w 1470"/>
              <a:gd name="T23" fmla="*/ 3089941 h 2346"/>
              <a:gd name="T24" fmla="*/ 981626 w 1470"/>
              <a:gd name="T25" fmla="*/ 3113863 h 2346"/>
              <a:gd name="T26" fmla="*/ 972328 w 1470"/>
              <a:gd name="T27" fmla="*/ 3113863 h 2346"/>
              <a:gd name="T28" fmla="*/ 941776 w 1470"/>
              <a:gd name="T29" fmla="*/ 3089941 h 2346"/>
              <a:gd name="T30" fmla="*/ 883330 w 1470"/>
              <a:gd name="T31" fmla="*/ 3043426 h 2346"/>
              <a:gd name="T32" fmla="*/ 802303 w 1470"/>
              <a:gd name="T33" fmla="*/ 2975646 h 2346"/>
              <a:gd name="T34" fmla="*/ 706664 w 1470"/>
              <a:gd name="T35" fmla="*/ 2889261 h 2346"/>
              <a:gd name="T36" fmla="*/ 600399 w 1470"/>
              <a:gd name="T37" fmla="*/ 2782940 h 2346"/>
              <a:gd name="T38" fmla="*/ 487492 w 1470"/>
              <a:gd name="T39" fmla="*/ 2660672 h 2346"/>
              <a:gd name="T40" fmla="*/ 377242 w 1470"/>
              <a:gd name="T41" fmla="*/ 2522455 h 2346"/>
              <a:gd name="T42" fmla="*/ 270977 w 1470"/>
              <a:gd name="T43" fmla="*/ 2370948 h 2346"/>
              <a:gd name="T44" fmla="*/ 174009 w 1470"/>
              <a:gd name="T45" fmla="*/ 2208809 h 2346"/>
              <a:gd name="T46" fmla="*/ 94310 w 1470"/>
              <a:gd name="T47" fmla="*/ 2032051 h 2346"/>
              <a:gd name="T48" fmla="*/ 35865 w 1470"/>
              <a:gd name="T49" fmla="*/ 1847319 h 2346"/>
              <a:gd name="T50" fmla="*/ 5313 w 1470"/>
              <a:gd name="T51" fmla="*/ 1655942 h 2346"/>
              <a:gd name="T52" fmla="*/ 5313 w 1470"/>
              <a:gd name="T53" fmla="*/ 1459249 h 2346"/>
              <a:gd name="T54" fmla="*/ 35865 w 1470"/>
              <a:gd name="T55" fmla="*/ 1267873 h 2346"/>
              <a:gd name="T56" fmla="*/ 94310 w 1470"/>
              <a:gd name="T57" fmla="*/ 1083141 h 2346"/>
              <a:gd name="T58" fmla="*/ 174009 w 1470"/>
              <a:gd name="T59" fmla="*/ 909041 h 2346"/>
              <a:gd name="T60" fmla="*/ 270977 w 1470"/>
              <a:gd name="T61" fmla="*/ 744244 h 2346"/>
              <a:gd name="T62" fmla="*/ 377242 w 1470"/>
              <a:gd name="T63" fmla="*/ 592737 h 2346"/>
              <a:gd name="T64" fmla="*/ 487492 w 1470"/>
              <a:gd name="T65" fmla="*/ 455849 h 2346"/>
              <a:gd name="T66" fmla="*/ 600399 w 1470"/>
              <a:gd name="T67" fmla="*/ 333581 h 2346"/>
              <a:gd name="T68" fmla="*/ 706664 w 1470"/>
              <a:gd name="T69" fmla="*/ 225931 h 2346"/>
              <a:gd name="T70" fmla="*/ 802303 w 1470"/>
              <a:gd name="T71" fmla="*/ 139546 h 2346"/>
              <a:gd name="T72" fmla="*/ 883330 w 1470"/>
              <a:gd name="T73" fmla="*/ 73095 h 2346"/>
              <a:gd name="T74" fmla="*/ 941776 w 1470"/>
              <a:gd name="T75" fmla="*/ 25251 h 2346"/>
              <a:gd name="T76" fmla="*/ 972328 w 1470"/>
              <a:gd name="T77" fmla="*/ 1329 h 2346"/>
              <a:gd name="T78" fmla="*/ 981626 w 1470"/>
              <a:gd name="T79" fmla="*/ 1329 h 2346"/>
              <a:gd name="T80" fmla="*/ 1013505 w 1470"/>
              <a:gd name="T81" fmla="*/ 25251 h 2346"/>
              <a:gd name="T82" fmla="*/ 1070623 w 1470"/>
              <a:gd name="T83" fmla="*/ 73095 h 2346"/>
              <a:gd name="T84" fmla="*/ 1150322 w 1470"/>
              <a:gd name="T85" fmla="*/ 139546 h 2346"/>
              <a:gd name="T86" fmla="*/ 1247289 w 1470"/>
              <a:gd name="T87" fmla="*/ 225931 h 2346"/>
              <a:gd name="T88" fmla="*/ 1353554 w 1470"/>
              <a:gd name="T89" fmla="*/ 333581 h 2346"/>
              <a:gd name="T90" fmla="*/ 1463805 w 1470"/>
              <a:gd name="T91" fmla="*/ 455849 h 2346"/>
              <a:gd name="T92" fmla="*/ 1576711 w 1470"/>
              <a:gd name="T93" fmla="*/ 592737 h 2346"/>
              <a:gd name="T94" fmla="*/ 1682977 w 1470"/>
              <a:gd name="T95" fmla="*/ 744244 h 2346"/>
              <a:gd name="T96" fmla="*/ 1778616 w 1470"/>
              <a:gd name="T97" fmla="*/ 909041 h 2346"/>
              <a:gd name="T98" fmla="*/ 1859643 w 1470"/>
              <a:gd name="T99" fmla="*/ 1083141 h 2346"/>
              <a:gd name="T100" fmla="*/ 1918089 w 1470"/>
              <a:gd name="T101" fmla="*/ 1267873 h 2346"/>
              <a:gd name="T102" fmla="*/ 1948640 w 1470"/>
              <a:gd name="T103" fmla="*/ 1459249 h 234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470" h="2346">
                <a:moveTo>
                  <a:pt x="1470" y="1173"/>
                </a:moveTo>
                <a:lnTo>
                  <a:pt x="1467" y="1246"/>
                </a:lnTo>
                <a:lnTo>
                  <a:pt x="1458" y="1319"/>
                </a:lnTo>
                <a:lnTo>
                  <a:pt x="1444" y="1390"/>
                </a:lnTo>
                <a:lnTo>
                  <a:pt x="1423" y="1462"/>
                </a:lnTo>
                <a:lnTo>
                  <a:pt x="1400" y="1529"/>
                </a:lnTo>
                <a:lnTo>
                  <a:pt x="1371" y="1596"/>
                </a:lnTo>
                <a:lnTo>
                  <a:pt x="1339" y="1662"/>
                </a:lnTo>
                <a:lnTo>
                  <a:pt x="1305" y="1724"/>
                </a:lnTo>
                <a:lnTo>
                  <a:pt x="1267" y="1784"/>
                </a:lnTo>
                <a:lnTo>
                  <a:pt x="1228" y="1843"/>
                </a:lnTo>
                <a:lnTo>
                  <a:pt x="1187" y="1898"/>
                </a:lnTo>
                <a:lnTo>
                  <a:pt x="1145" y="1952"/>
                </a:lnTo>
                <a:lnTo>
                  <a:pt x="1102" y="2002"/>
                </a:lnTo>
                <a:lnTo>
                  <a:pt x="1060" y="2050"/>
                </a:lnTo>
                <a:lnTo>
                  <a:pt x="1019" y="2094"/>
                </a:lnTo>
                <a:lnTo>
                  <a:pt x="978" y="2134"/>
                </a:lnTo>
                <a:lnTo>
                  <a:pt x="939" y="2174"/>
                </a:lnTo>
                <a:lnTo>
                  <a:pt x="901" y="2207"/>
                </a:lnTo>
                <a:lnTo>
                  <a:pt x="866" y="2239"/>
                </a:lnTo>
                <a:lnTo>
                  <a:pt x="835" y="2266"/>
                </a:lnTo>
                <a:lnTo>
                  <a:pt x="806" y="2290"/>
                </a:lnTo>
                <a:lnTo>
                  <a:pt x="783" y="2309"/>
                </a:lnTo>
                <a:lnTo>
                  <a:pt x="763" y="2325"/>
                </a:lnTo>
                <a:lnTo>
                  <a:pt x="748" y="2336"/>
                </a:lnTo>
                <a:lnTo>
                  <a:pt x="739" y="2343"/>
                </a:lnTo>
                <a:lnTo>
                  <a:pt x="735" y="2346"/>
                </a:lnTo>
                <a:lnTo>
                  <a:pt x="732" y="2343"/>
                </a:lnTo>
                <a:lnTo>
                  <a:pt x="723" y="2336"/>
                </a:lnTo>
                <a:lnTo>
                  <a:pt x="709" y="2325"/>
                </a:lnTo>
                <a:lnTo>
                  <a:pt x="688" y="2309"/>
                </a:lnTo>
                <a:lnTo>
                  <a:pt x="665" y="2290"/>
                </a:lnTo>
                <a:lnTo>
                  <a:pt x="636" y="2266"/>
                </a:lnTo>
                <a:lnTo>
                  <a:pt x="604" y="2239"/>
                </a:lnTo>
                <a:lnTo>
                  <a:pt x="570" y="2207"/>
                </a:lnTo>
                <a:lnTo>
                  <a:pt x="532" y="2174"/>
                </a:lnTo>
                <a:lnTo>
                  <a:pt x="493" y="2134"/>
                </a:lnTo>
                <a:lnTo>
                  <a:pt x="452" y="2094"/>
                </a:lnTo>
                <a:lnTo>
                  <a:pt x="410" y="2050"/>
                </a:lnTo>
                <a:lnTo>
                  <a:pt x="367" y="2002"/>
                </a:lnTo>
                <a:lnTo>
                  <a:pt x="325" y="1952"/>
                </a:lnTo>
                <a:lnTo>
                  <a:pt x="284" y="1898"/>
                </a:lnTo>
                <a:lnTo>
                  <a:pt x="243" y="1843"/>
                </a:lnTo>
                <a:lnTo>
                  <a:pt x="204" y="1784"/>
                </a:lnTo>
                <a:lnTo>
                  <a:pt x="166" y="1724"/>
                </a:lnTo>
                <a:lnTo>
                  <a:pt x="131" y="1662"/>
                </a:lnTo>
                <a:lnTo>
                  <a:pt x="100" y="1596"/>
                </a:lnTo>
                <a:lnTo>
                  <a:pt x="71" y="1529"/>
                </a:lnTo>
                <a:lnTo>
                  <a:pt x="48" y="1462"/>
                </a:lnTo>
                <a:lnTo>
                  <a:pt x="27" y="1390"/>
                </a:lnTo>
                <a:lnTo>
                  <a:pt x="13" y="1319"/>
                </a:lnTo>
                <a:lnTo>
                  <a:pt x="4" y="1246"/>
                </a:lnTo>
                <a:lnTo>
                  <a:pt x="0" y="1173"/>
                </a:lnTo>
                <a:lnTo>
                  <a:pt x="4" y="1098"/>
                </a:lnTo>
                <a:lnTo>
                  <a:pt x="13" y="1025"/>
                </a:lnTo>
                <a:lnTo>
                  <a:pt x="27" y="954"/>
                </a:lnTo>
                <a:lnTo>
                  <a:pt x="48" y="884"/>
                </a:lnTo>
                <a:lnTo>
                  <a:pt x="71" y="815"/>
                </a:lnTo>
                <a:lnTo>
                  <a:pt x="100" y="748"/>
                </a:lnTo>
                <a:lnTo>
                  <a:pt x="131" y="684"/>
                </a:lnTo>
                <a:lnTo>
                  <a:pt x="166" y="621"/>
                </a:lnTo>
                <a:lnTo>
                  <a:pt x="204" y="560"/>
                </a:lnTo>
                <a:lnTo>
                  <a:pt x="243" y="502"/>
                </a:lnTo>
                <a:lnTo>
                  <a:pt x="284" y="446"/>
                </a:lnTo>
                <a:lnTo>
                  <a:pt x="325" y="394"/>
                </a:lnTo>
                <a:lnTo>
                  <a:pt x="367" y="343"/>
                </a:lnTo>
                <a:lnTo>
                  <a:pt x="410" y="294"/>
                </a:lnTo>
                <a:lnTo>
                  <a:pt x="452" y="251"/>
                </a:lnTo>
                <a:lnTo>
                  <a:pt x="493" y="210"/>
                </a:lnTo>
                <a:lnTo>
                  <a:pt x="532" y="170"/>
                </a:lnTo>
                <a:lnTo>
                  <a:pt x="570" y="137"/>
                </a:lnTo>
                <a:lnTo>
                  <a:pt x="604" y="105"/>
                </a:lnTo>
                <a:lnTo>
                  <a:pt x="636" y="79"/>
                </a:lnTo>
                <a:lnTo>
                  <a:pt x="665" y="55"/>
                </a:lnTo>
                <a:lnTo>
                  <a:pt x="688" y="35"/>
                </a:lnTo>
                <a:lnTo>
                  <a:pt x="709" y="19"/>
                </a:lnTo>
                <a:lnTo>
                  <a:pt x="723" y="9"/>
                </a:lnTo>
                <a:lnTo>
                  <a:pt x="732" y="1"/>
                </a:lnTo>
                <a:lnTo>
                  <a:pt x="735" y="0"/>
                </a:lnTo>
                <a:lnTo>
                  <a:pt x="739" y="1"/>
                </a:lnTo>
                <a:lnTo>
                  <a:pt x="748" y="9"/>
                </a:lnTo>
                <a:lnTo>
                  <a:pt x="763" y="19"/>
                </a:lnTo>
                <a:lnTo>
                  <a:pt x="783" y="35"/>
                </a:lnTo>
                <a:lnTo>
                  <a:pt x="806" y="55"/>
                </a:lnTo>
                <a:lnTo>
                  <a:pt x="835" y="79"/>
                </a:lnTo>
                <a:lnTo>
                  <a:pt x="866" y="105"/>
                </a:lnTo>
                <a:lnTo>
                  <a:pt x="901" y="137"/>
                </a:lnTo>
                <a:lnTo>
                  <a:pt x="939" y="170"/>
                </a:lnTo>
                <a:lnTo>
                  <a:pt x="978" y="210"/>
                </a:lnTo>
                <a:lnTo>
                  <a:pt x="1019" y="251"/>
                </a:lnTo>
                <a:lnTo>
                  <a:pt x="1060" y="294"/>
                </a:lnTo>
                <a:lnTo>
                  <a:pt x="1102" y="343"/>
                </a:lnTo>
                <a:lnTo>
                  <a:pt x="1145" y="394"/>
                </a:lnTo>
                <a:lnTo>
                  <a:pt x="1187" y="446"/>
                </a:lnTo>
                <a:lnTo>
                  <a:pt x="1228" y="502"/>
                </a:lnTo>
                <a:lnTo>
                  <a:pt x="1267" y="560"/>
                </a:lnTo>
                <a:lnTo>
                  <a:pt x="1305" y="621"/>
                </a:lnTo>
                <a:lnTo>
                  <a:pt x="1339" y="684"/>
                </a:lnTo>
                <a:lnTo>
                  <a:pt x="1371" y="748"/>
                </a:lnTo>
                <a:lnTo>
                  <a:pt x="1400" y="815"/>
                </a:lnTo>
                <a:lnTo>
                  <a:pt x="1423" y="884"/>
                </a:lnTo>
                <a:lnTo>
                  <a:pt x="1444" y="954"/>
                </a:lnTo>
                <a:lnTo>
                  <a:pt x="1458" y="1025"/>
                </a:lnTo>
                <a:lnTo>
                  <a:pt x="1467" y="1098"/>
                </a:lnTo>
                <a:lnTo>
                  <a:pt x="1470" y="1173"/>
                </a:lnTo>
              </a:path>
            </a:pathLst>
          </a:custGeom>
          <a:solidFill>
            <a:srgbClr val="00B050"/>
          </a:solidFill>
          <a:ln w="19050" cmpd="sng">
            <a:solidFill>
              <a:srgbClr val="FFFFFF"/>
            </a:solidFill>
            <a:prstDash val="solid"/>
            <a:round/>
            <a:headEnd/>
            <a:tailEnd/>
          </a:ln>
          <a:effectLst>
            <a:outerShdw dist="28398" dir="6993903" algn="ctr" rotWithShape="0">
              <a:srgbClr val="B2B2B2">
                <a:alpha val="50000"/>
              </a:srgbClr>
            </a:outerShdw>
          </a:effectLst>
        </p:spPr>
        <p:txBody>
          <a:bodyPr/>
          <a:lstStyle/>
          <a:p>
            <a:endParaRPr lang="en-US"/>
          </a:p>
        </p:txBody>
      </p:sp>
      <p:sp>
        <p:nvSpPr>
          <p:cNvPr id="41" name="Freeform 4">
            <a:extLst>
              <a:ext uri="{FF2B5EF4-FFF2-40B4-BE49-F238E27FC236}">
                <a16:creationId xmlns="" xmlns:a16="http://schemas.microsoft.com/office/drawing/2014/main" id="{68F69B5F-E246-415B-A28E-16620CC994F1}"/>
              </a:ext>
            </a:extLst>
          </p:cNvPr>
          <p:cNvSpPr>
            <a:spLocks/>
          </p:cNvSpPr>
          <p:nvPr/>
        </p:nvSpPr>
        <p:spPr bwMode="gray">
          <a:xfrm rot="17668529">
            <a:off x="4961170" y="4210647"/>
            <a:ext cx="1978025" cy="3159125"/>
          </a:xfrm>
          <a:custGeom>
            <a:avLst/>
            <a:gdLst>
              <a:gd name="T0" fmla="*/ 1973988 w 1470"/>
              <a:gd name="T1" fmla="*/ 1677864 h 2346"/>
              <a:gd name="T2" fmla="*/ 1943040 w 1470"/>
              <a:gd name="T3" fmla="*/ 1871775 h 2346"/>
              <a:gd name="T4" fmla="*/ 1883833 w 1470"/>
              <a:gd name="T5" fmla="*/ 2058952 h 2346"/>
              <a:gd name="T6" fmla="*/ 1801752 w 1470"/>
              <a:gd name="T7" fmla="*/ 2238050 h 2346"/>
              <a:gd name="T8" fmla="*/ 1704869 w 1470"/>
              <a:gd name="T9" fmla="*/ 2402335 h 2346"/>
              <a:gd name="T10" fmla="*/ 1597222 w 1470"/>
              <a:gd name="T11" fmla="*/ 2555848 h 2346"/>
              <a:gd name="T12" fmla="*/ 1482846 w 1470"/>
              <a:gd name="T13" fmla="*/ 2695894 h 2346"/>
              <a:gd name="T14" fmla="*/ 1371162 w 1470"/>
              <a:gd name="T15" fmla="*/ 2819782 h 2346"/>
              <a:gd name="T16" fmla="*/ 1263514 w 1470"/>
              <a:gd name="T17" fmla="*/ 2927510 h 2346"/>
              <a:gd name="T18" fmla="*/ 1165285 w 1470"/>
              <a:gd name="T19" fmla="*/ 3015039 h 2346"/>
              <a:gd name="T20" fmla="*/ 1084550 w 1470"/>
              <a:gd name="T21" fmla="*/ 3083715 h 2346"/>
              <a:gd name="T22" fmla="*/ 1026689 w 1470"/>
              <a:gd name="T23" fmla="*/ 3130846 h 2346"/>
              <a:gd name="T24" fmla="*/ 994395 w 1470"/>
              <a:gd name="T25" fmla="*/ 3155085 h 2346"/>
              <a:gd name="T26" fmla="*/ 984976 w 1470"/>
              <a:gd name="T27" fmla="*/ 3155085 h 2346"/>
              <a:gd name="T28" fmla="*/ 954027 w 1470"/>
              <a:gd name="T29" fmla="*/ 3130846 h 2346"/>
              <a:gd name="T30" fmla="*/ 894821 w 1470"/>
              <a:gd name="T31" fmla="*/ 3083715 h 2346"/>
              <a:gd name="T32" fmla="*/ 812740 w 1470"/>
              <a:gd name="T33" fmla="*/ 3015039 h 2346"/>
              <a:gd name="T34" fmla="*/ 715857 w 1470"/>
              <a:gd name="T35" fmla="*/ 2927510 h 2346"/>
              <a:gd name="T36" fmla="*/ 608209 w 1470"/>
              <a:gd name="T37" fmla="*/ 2819782 h 2346"/>
              <a:gd name="T38" fmla="*/ 493833 w 1470"/>
              <a:gd name="T39" fmla="*/ 2695894 h 2346"/>
              <a:gd name="T40" fmla="*/ 382149 w 1470"/>
              <a:gd name="T41" fmla="*/ 2555848 h 2346"/>
              <a:gd name="T42" fmla="*/ 274501 w 1470"/>
              <a:gd name="T43" fmla="*/ 2402335 h 2346"/>
              <a:gd name="T44" fmla="*/ 176273 w 1470"/>
              <a:gd name="T45" fmla="*/ 2238050 h 2346"/>
              <a:gd name="T46" fmla="*/ 95537 w 1470"/>
              <a:gd name="T47" fmla="*/ 2058952 h 2346"/>
              <a:gd name="T48" fmla="*/ 36331 w 1470"/>
              <a:gd name="T49" fmla="*/ 1871775 h 2346"/>
              <a:gd name="T50" fmla="*/ 5382 w 1470"/>
              <a:gd name="T51" fmla="*/ 1677864 h 2346"/>
              <a:gd name="T52" fmla="*/ 5382 w 1470"/>
              <a:gd name="T53" fmla="*/ 1478567 h 2346"/>
              <a:gd name="T54" fmla="*/ 36331 w 1470"/>
              <a:gd name="T55" fmla="*/ 1284657 h 2346"/>
              <a:gd name="T56" fmla="*/ 95537 w 1470"/>
              <a:gd name="T57" fmla="*/ 1097479 h 2346"/>
              <a:gd name="T58" fmla="*/ 176273 w 1470"/>
              <a:gd name="T59" fmla="*/ 921075 h 2346"/>
              <a:gd name="T60" fmla="*/ 274501 w 1470"/>
              <a:gd name="T61" fmla="*/ 754096 h 2346"/>
              <a:gd name="T62" fmla="*/ 382149 w 1470"/>
              <a:gd name="T63" fmla="*/ 600584 h 2346"/>
              <a:gd name="T64" fmla="*/ 493833 w 1470"/>
              <a:gd name="T65" fmla="*/ 461884 h 2346"/>
              <a:gd name="T66" fmla="*/ 608209 w 1470"/>
              <a:gd name="T67" fmla="*/ 337997 h 2346"/>
              <a:gd name="T68" fmla="*/ 715857 w 1470"/>
              <a:gd name="T69" fmla="*/ 228922 h 2346"/>
              <a:gd name="T70" fmla="*/ 812740 w 1470"/>
              <a:gd name="T71" fmla="*/ 141393 h 2346"/>
              <a:gd name="T72" fmla="*/ 894821 w 1470"/>
              <a:gd name="T73" fmla="*/ 74063 h 2346"/>
              <a:gd name="T74" fmla="*/ 954027 w 1470"/>
              <a:gd name="T75" fmla="*/ 25585 h 2346"/>
              <a:gd name="T76" fmla="*/ 984976 w 1470"/>
              <a:gd name="T77" fmla="*/ 1347 h 2346"/>
              <a:gd name="T78" fmla="*/ 994395 w 1470"/>
              <a:gd name="T79" fmla="*/ 1347 h 2346"/>
              <a:gd name="T80" fmla="*/ 1026689 w 1470"/>
              <a:gd name="T81" fmla="*/ 25585 h 2346"/>
              <a:gd name="T82" fmla="*/ 1084550 w 1470"/>
              <a:gd name="T83" fmla="*/ 74063 h 2346"/>
              <a:gd name="T84" fmla="*/ 1165285 w 1470"/>
              <a:gd name="T85" fmla="*/ 141393 h 2346"/>
              <a:gd name="T86" fmla="*/ 1263514 w 1470"/>
              <a:gd name="T87" fmla="*/ 228922 h 2346"/>
              <a:gd name="T88" fmla="*/ 1371162 w 1470"/>
              <a:gd name="T89" fmla="*/ 337997 h 2346"/>
              <a:gd name="T90" fmla="*/ 1482846 w 1470"/>
              <a:gd name="T91" fmla="*/ 461884 h 2346"/>
              <a:gd name="T92" fmla="*/ 1597222 w 1470"/>
              <a:gd name="T93" fmla="*/ 600584 h 2346"/>
              <a:gd name="T94" fmla="*/ 1704869 w 1470"/>
              <a:gd name="T95" fmla="*/ 754096 h 2346"/>
              <a:gd name="T96" fmla="*/ 1801752 w 1470"/>
              <a:gd name="T97" fmla="*/ 921075 h 2346"/>
              <a:gd name="T98" fmla="*/ 1883833 w 1470"/>
              <a:gd name="T99" fmla="*/ 1097479 h 2346"/>
              <a:gd name="T100" fmla="*/ 1943040 w 1470"/>
              <a:gd name="T101" fmla="*/ 1284657 h 2346"/>
              <a:gd name="T102" fmla="*/ 1973988 w 1470"/>
              <a:gd name="T103" fmla="*/ 1478567 h 234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470" h="2346">
                <a:moveTo>
                  <a:pt x="1470" y="1173"/>
                </a:moveTo>
                <a:lnTo>
                  <a:pt x="1467" y="1246"/>
                </a:lnTo>
                <a:lnTo>
                  <a:pt x="1458" y="1319"/>
                </a:lnTo>
                <a:lnTo>
                  <a:pt x="1444" y="1390"/>
                </a:lnTo>
                <a:lnTo>
                  <a:pt x="1423" y="1462"/>
                </a:lnTo>
                <a:lnTo>
                  <a:pt x="1400" y="1529"/>
                </a:lnTo>
                <a:lnTo>
                  <a:pt x="1371" y="1596"/>
                </a:lnTo>
                <a:lnTo>
                  <a:pt x="1339" y="1662"/>
                </a:lnTo>
                <a:lnTo>
                  <a:pt x="1305" y="1724"/>
                </a:lnTo>
                <a:lnTo>
                  <a:pt x="1267" y="1784"/>
                </a:lnTo>
                <a:lnTo>
                  <a:pt x="1228" y="1843"/>
                </a:lnTo>
                <a:lnTo>
                  <a:pt x="1187" y="1898"/>
                </a:lnTo>
                <a:lnTo>
                  <a:pt x="1145" y="1952"/>
                </a:lnTo>
                <a:lnTo>
                  <a:pt x="1102" y="2002"/>
                </a:lnTo>
                <a:lnTo>
                  <a:pt x="1060" y="2050"/>
                </a:lnTo>
                <a:lnTo>
                  <a:pt x="1019" y="2094"/>
                </a:lnTo>
                <a:lnTo>
                  <a:pt x="978" y="2134"/>
                </a:lnTo>
                <a:lnTo>
                  <a:pt x="939" y="2174"/>
                </a:lnTo>
                <a:lnTo>
                  <a:pt x="901" y="2207"/>
                </a:lnTo>
                <a:lnTo>
                  <a:pt x="866" y="2239"/>
                </a:lnTo>
                <a:lnTo>
                  <a:pt x="835" y="2266"/>
                </a:lnTo>
                <a:lnTo>
                  <a:pt x="806" y="2290"/>
                </a:lnTo>
                <a:lnTo>
                  <a:pt x="783" y="2309"/>
                </a:lnTo>
                <a:lnTo>
                  <a:pt x="763" y="2325"/>
                </a:lnTo>
                <a:lnTo>
                  <a:pt x="748" y="2336"/>
                </a:lnTo>
                <a:lnTo>
                  <a:pt x="739" y="2343"/>
                </a:lnTo>
                <a:lnTo>
                  <a:pt x="735" y="2346"/>
                </a:lnTo>
                <a:lnTo>
                  <a:pt x="732" y="2343"/>
                </a:lnTo>
                <a:lnTo>
                  <a:pt x="723" y="2336"/>
                </a:lnTo>
                <a:lnTo>
                  <a:pt x="709" y="2325"/>
                </a:lnTo>
                <a:lnTo>
                  <a:pt x="688" y="2309"/>
                </a:lnTo>
                <a:lnTo>
                  <a:pt x="665" y="2290"/>
                </a:lnTo>
                <a:lnTo>
                  <a:pt x="636" y="2266"/>
                </a:lnTo>
                <a:lnTo>
                  <a:pt x="604" y="2239"/>
                </a:lnTo>
                <a:lnTo>
                  <a:pt x="570" y="2207"/>
                </a:lnTo>
                <a:lnTo>
                  <a:pt x="532" y="2174"/>
                </a:lnTo>
                <a:lnTo>
                  <a:pt x="493" y="2134"/>
                </a:lnTo>
                <a:lnTo>
                  <a:pt x="452" y="2094"/>
                </a:lnTo>
                <a:lnTo>
                  <a:pt x="410" y="2050"/>
                </a:lnTo>
                <a:lnTo>
                  <a:pt x="367" y="2002"/>
                </a:lnTo>
                <a:lnTo>
                  <a:pt x="325" y="1952"/>
                </a:lnTo>
                <a:lnTo>
                  <a:pt x="284" y="1898"/>
                </a:lnTo>
                <a:lnTo>
                  <a:pt x="243" y="1843"/>
                </a:lnTo>
                <a:lnTo>
                  <a:pt x="204" y="1784"/>
                </a:lnTo>
                <a:lnTo>
                  <a:pt x="166" y="1724"/>
                </a:lnTo>
                <a:lnTo>
                  <a:pt x="131" y="1662"/>
                </a:lnTo>
                <a:lnTo>
                  <a:pt x="100" y="1596"/>
                </a:lnTo>
                <a:lnTo>
                  <a:pt x="71" y="1529"/>
                </a:lnTo>
                <a:lnTo>
                  <a:pt x="48" y="1462"/>
                </a:lnTo>
                <a:lnTo>
                  <a:pt x="27" y="1390"/>
                </a:lnTo>
                <a:lnTo>
                  <a:pt x="13" y="1319"/>
                </a:lnTo>
                <a:lnTo>
                  <a:pt x="4" y="1246"/>
                </a:lnTo>
                <a:lnTo>
                  <a:pt x="0" y="1173"/>
                </a:lnTo>
                <a:lnTo>
                  <a:pt x="4" y="1098"/>
                </a:lnTo>
                <a:lnTo>
                  <a:pt x="13" y="1025"/>
                </a:lnTo>
                <a:lnTo>
                  <a:pt x="27" y="954"/>
                </a:lnTo>
                <a:lnTo>
                  <a:pt x="48" y="884"/>
                </a:lnTo>
                <a:lnTo>
                  <a:pt x="71" y="815"/>
                </a:lnTo>
                <a:lnTo>
                  <a:pt x="100" y="748"/>
                </a:lnTo>
                <a:lnTo>
                  <a:pt x="131" y="684"/>
                </a:lnTo>
                <a:lnTo>
                  <a:pt x="166" y="621"/>
                </a:lnTo>
                <a:lnTo>
                  <a:pt x="204" y="560"/>
                </a:lnTo>
                <a:lnTo>
                  <a:pt x="243" y="502"/>
                </a:lnTo>
                <a:lnTo>
                  <a:pt x="284" y="446"/>
                </a:lnTo>
                <a:lnTo>
                  <a:pt x="325" y="394"/>
                </a:lnTo>
                <a:lnTo>
                  <a:pt x="367" y="343"/>
                </a:lnTo>
                <a:lnTo>
                  <a:pt x="410" y="294"/>
                </a:lnTo>
                <a:lnTo>
                  <a:pt x="452" y="251"/>
                </a:lnTo>
                <a:lnTo>
                  <a:pt x="493" y="210"/>
                </a:lnTo>
                <a:lnTo>
                  <a:pt x="532" y="170"/>
                </a:lnTo>
                <a:lnTo>
                  <a:pt x="570" y="137"/>
                </a:lnTo>
                <a:lnTo>
                  <a:pt x="604" y="105"/>
                </a:lnTo>
                <a:lnTo>
                  <a:pt x="636" y="79"/>
                </a:lnTo>
                <a:lnTo>
                  <a:pt x="665" y="55"/>
                </a:lnTo>
                <a:lnTo>
                  <a:pt x="688" y="35"/>
                </a:lnTo>
                <a:lnTo>
                  <a:pt x="709" y="19"/>
                </a:lnTo>
                <a:lnTo>
                  <a:pt x="723" y="9"/>
                </a:lnTo>
                <a:lnTo>
                  <a:pt x="732" y="1"/>
                </a:lnTo>
                <a:lnTo>
                  <a:pt x="735" y="0"/>
                </a:lnTo>
                <a:lnTo>
                  <a:pt x="739" y="1"/>
                </a:lnTo>
                <a:lnTo>
                  <a:pt x="748" y="9"/>
                </a:lnTo>
                <a:lnTo>
                  <a:pt x="763" y="19"/>
                </a:lnTo>
                <a:lnTo>
                  <a:pt x="783" y="35"/>
                </a:lnTo>
                <a:lnTo>
                  <a:pt x="806" y="55"/>
                </a:lnTo>
                <a:lnTo>
                  <a:pt x="835" y="79"/>
                </a:lnTo>
                <a:lnTo>
                  <a:pt x="866" y="105"/>
                </a:lnTo>
                <a:lnTo>
                  <a:pt x="901" y="137"/>
                </a:lnTo>
                <a:lnTo>
                  <a:pt x="939" y="170"/>
                </a:lnTo>
                <a:lnTo>
                  <a:pt x="978" y="210"/>
                </a:lnTo>
                <a:lnTo>
                  <a:pt x="1019" y="251"/>
                </a:lnTo>
                <a:lnTo>
                  <a:pt x="1060" y="294"/>
                </a:lnTo>
                <a:lnTo>
                  <a:pt x="1102" y="343"/>
                </a:lnTo>
                <a:lnTo>
                  <a:pt x="1145" y="394"/>
                </a:lnTo>
                <a:lnTo>
                  <a:pt x="1187" y="446"/>
                </a:lnTo>
                <a:lnTo>
                  <a:pt x="1228" y="502"/>
                </a:lnTo>
                <a:lnTo>
                  <a:pt x="1267" y="560"/>
                </a:lnTo>
                <a:lnTo>
                  <a:pt x="1305" y="621"/>
                </a:lnTo>
                <a:lnTo>
                  <a:pt x="1339" y="684"/>
                </a:lnTo>
                <a:lnTo>
                  <a:pt x="1371" y="748"/>
                </a:lnTo>
                <a:lnTo>
                  <a:pt x="1400" y="815"/>
                </a:lnTo>
                <a:lnTo>
                  <a:pt x="1423" y="884"/>
                </a:lnTo>
                <a:lnTo>
                  <a:pt x="1444" y="954"/>
                </a:lnTo>
                <a:lnTo>
                  <a:pt x="1458" y="1025"/>
                </a:lnTo>
                <a:lnTo>
                  <a:pt x="1467" y="1098"/>
                </a:lnTo>
                <a:lnTo>
                  <a:pt x="1470" y="1173"/>
                </a:lnTo>
              </a:path>
            </a:pathLst>
          </a:custGeom>
          <a:solidFill>
            <a:srgbClr val="00B050"/>
          </a:solidFill>
          <a:ln w="19050" cmpd="sng">
            <a:solidFill>
              <a:srgbClr val="FFFFFF"/>
            </a:solidFill>
            <a:prstDash val="solid"/>
            <a:round/>
            <a:headEnd/>
            <a:tailEnd/>
          </a:ln>
          <a:effectLst>
            <a:outerShdw dist="28398" dir="6993903" algn="ctr" rotWithShape="0">
              <a:srgbClr val="B2B2B2">
                <a:alpha val="50000"/>
              </a:srgbClr>
            </a:outerShdw>
          </a:effectLst>
        </p:spPr>
        <p:txBody>
          <a:bodyPr/>
          <a:lstStyle/>
          <a:p>
            <a:endParaRPr lang="en-US"/>
          </a:p>
        </p:txBody>
      </p:sp>
      <p:sp>
        <p:nvSpPr>
          <p:cNvPr id="42" name="Text Box 11">
            <a:extLst>
              <a:ext uri="{FF2B5EF4-FFF2-40B4-BE49-F238E27FC236}">
                <a16:creationId xmlns="" xmlns:a16="http://schemas.microsoft.com/office/drawing/2014/main" id="{1A6E1372-C4CD-4F71-ABFD-FA93F5DDB54C}"/>
              </a:ext>
            </a:extLst>
          </p:cNvPr>
          <p:cNvSpPr txBox="1">
            <a:spLocks noChangeArrowheads="1"/>
          </p:cNvSpPr>
          <p:nvPr/>
        </p:nvSpPr>
        <p:spPr bwMode="gray">
          <a:xfrm>
            <a:off x="2332038" y="3318315"/>
            <a:ext cx="179228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sz="2000" dirty="0" err="1">
                <a:solidFill>
                  <a:schemeClr val="bg1"/>
                </a:solidFill>
                <a:cs typeface="Times New Roman" panose="02020603050405020304" pitchFamily="18" charset="0"/>
              </a:rPr>
              <a:t>M</a:t>
            </a:r>
            <a:r>
              <a:rPr lang="en-US" sz="2000" dirty="0" err="1">
                <a:solidFill>
                  <a:schemeClr val="bg1"/>
                </a:solidFill>
                <a:latin typeface="Arial" panose="020B0604020202020204" pitchFamily="34" charset="0"/>
                <a:cs typeface="Times New Roman" panose="02020603050405020304" pitchFamily="18" charset="0"/>
              </a:rPr>
              <a:t>ầm</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mống</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phôi</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thai</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của</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giá</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trị</a:t>
            </a:r>
            <a:r>
              <a:rPr lang="en-US" sz="2000" dirty="0">
                <a:solidFill>
                  <a:schemeClr val="bg1"/>
                </a:solidFill>
                <a:latin typeface="Arial" panose="020B0604020202020204" pitchFamily="34" charset="0"/>
                <a:cs typeface="Times New Roman" panose="02020603050405020304" pitchFamily="18" charset="0"/>
              </a:rPr>
              <a:t>. </a:t>
            </a:r>
            <a:endParaRPr lang="en-US" altLang="en-US" sz="2000" dirty="0">
              <a:solidFill>
                <a:schemeClr val="bg1"/>
              </a:solidFill>
            </a:endParaRPr>
          </a:p>
        </p:txBody>
      </p:sp>
      <p:sp>
        <p:nvSpPr>
          <p:cNvPr id="43" name="Text Box 11">
            <a:extLst>
              <a:ext uri="{FF2B5EF4-FFF2-40B4-BE49-F238E27FC236}">
                <a16:creationId xmlns="" xmlns:a16="http://schemas.microsoft.com/office/drawing/2014/main" id="{6EB22A8E-F4CB-4DA7-9AB5-90E19AA271F1}"/>
              </a:ext>
            </a:extLst>
          </p:cNvPr>
          <p:cNvSpPr txBox="1">
            <a:spLocks noChangeArrowheads="1"/>
          </p:cNvSpPr>
          <p:nvPr/>
        </p:nvSpPr>
        <p:spPr bwMode="gray">
          <a:xfrm>
            <a:off x="5111564" y="3189211"/>
            <a:ext cx="1792287"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50000"/>
              </a:spcBef>
              <a:buNone/>
            </a:pPr>
            <a:r>
              <a:rPr lang="en-US" sz="2000" dirty="0" err="1">
                <a:solidFill>
                  <a:schemeClr val="bg1"/>
                </a:solidFill>
                <a:latin typeface="Arial" panose="020B0604020202020204" pitchFamily="34" charset="0"/>
                <a:cs typeface="Times New Roman" panose="02020603050405020304" pitchFamily="18" charset="0"/>
              </a:rPr>
              <a:t>Xuất</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hiện</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vào</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cuối</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xã</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hội</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cộng</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sản</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nguyên</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thủy</a:t>
            </a:r>
            <a:endParaRPr lang="en-US" sz="2000" dirty="0">
              <a:solidFill>
                <a:schemeClr val="bg1"/>
              </a:solidFill>
              <a:latin typeface="Arial" panose="020B0604020202020204" pitchFamily="34" charset="0"/>
              <a:cs typeface="Times New Roman" panose="02020603050405020304" pitchFamily="18" charset="0"/>
            </a:endParaRPr>
          </a:p>
          <a:p>
            <a:pPr algn="ctr" eaLnBrk="1" hangingPunct="1">
              <a:spcBef>
                <a:spcPct val="50000"/>
              </a:spcBef>
              <a:buFontTx/>
              <a:buNone/>
            </a:pPr>
            <a:endParaRPr lang="en-US" altLang="en-US" sz="1600" b="1" dirty="0">
              <a:solidFill>
                <a:srgbClr val="FFFFFF"/>
              </a:solidFill>
            </a:endParaRPr>
          </a:p>
        </p:txBody>
      </p:sp>
      <p:sp>
        <p:nvSpPr>
          <p:cNvPr id="44" name="Text Box 11">
            <a:extLst>
              <a:ext uri="{FF2B5EF4-FFF2-40B4-BE49-F238E27FC236}">
                <a16:creationId xmlns="" xmlns:a16="http://schemas.microsoft.com/office/drawing/2014/main" id="{595D5D9D-EDC7-4E77-8F40-207E73A4FD86}"/>
              </a:ext>
            </a:extLst>
          </p:cNvPr>
          <p:cNvSpPr txBox="1">
            <a:spLocks noChangeArrowheads="1"/>
          </p:cNvSpPr>
          <p:nvPr/>
        </p:nvSpPr>
        <p:spPr bwMode="gray">
          <a:xfrm>
            <a:off x="5043662" y="4936055"/>
            <a:ext cx="1792287"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50000"/>
              </a:spcBef>
              <a:buNone/>
            </a:pPr>
            <a:r>
              <a:rPr lang="en-US" sz="2000" dirty="0" err="1">
                <a:solidFill>
                  <a:schemeClr val="bg1"/>
                </a:solidFill>
                <a:latin typeface="Arial" panose="020B0604020202020204" pitchFamily="34" charset="0"/>
                <a:cs typeface="Times New Roman" panose="02020603050405020304" pitchFamily="18" charset="0"/>
              </a:rPr>
              <a:t>Hàng</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hóa</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đóng</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vai</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trò</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vật</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ngang</a:t>
            </a:r>
            <a:r>
              <a:rPr lang="en-US" sz="2000" dirty="0">
                <a:solidFill>
                  <a:schemeClr val="bg1"/>
                </a:solidFill>
                <a:latin typeface="Arial" panose="020B0604020202020204" pitchFamily="34" charset="0"/>
                <a:cs typeface="Times New Roman" panose="02020603050405020304" pitchFamily="18" charset="0"/>
              </a:rPr>
              <a:t> </a:t>
            </a:r>
            <a:r>
              <a:rPr lang="en-US" sz="2000" dirty="0" err="1">
                <a:solidFill>
                  <a:schemeClr val="bg1"/>
                </a:solidFill>
                <a:latin typeface="Arial" panose="020B0604020202020204" pitchFamily="34" charset="0"/>
                <a:cs typeface="Times New Roman" panose="02020603050405020304" pitchFamily="18" charset="0"/>
              </a:rPr>
              <a:t>giá</a:t>
            </a:r>
            <a:r>
              <a:rPr lang="en-US" sz="2000" dirty="0">
                <a:solidFill>
                  <a:schemeClr val="bg1"/>
                </a:solidFill>
                <a:latin typeface="Arial" panose="020B0604020202020204" pitchFamily="34" charset="0"/>
                <a:cs typeface="Times New Roman" panose="02020603050405020304" pitchFamily="18" charset="0"/>
              </a:rPr>
              <a:t> </a:t>
            </a:r>
          </a:p>
          <a:p>
            <a:pPr algn="ctr" eaLnBrk="1" hangingPunct="1">
              <a:spcBef>
                <a:spcPct val="50000"/>
              </a:spcBef>
              <a:buFontTx/>
              <a:buNone/>
            </a:pPr>
            <a:endParaRPr lang="en-US" altLang="en-US" sz="1600" b="1" dirty="0">
              <a:solidFill>
                <a:srgbClr val="FFFFFF"/>
              </a:solidFill>
            </a:endParaRPr>
          </a:p>
        </p:txBody>
      </p:sp>
      <p:sp>
        <p:nvSpPr>
          <p:cNvPr id="45" name="Text Box 11">
            <a:extLst>
              <a:ext uri="{FF2B5EF4-FFF2-40B4-BE49-F238E27FC236}">
                <a16:creationId xmlns="" xmlns:a16="http://schemas.microsoft.com/office/drawing/2014/main" id="{8D9E7547-C241-402C-927F-AE888EFFE6C0}"/>
              </a:ext>
            </a:extLst>
          </p:cNvPr>
          <p:cNvSpPr txBox="1">
            <a:spLocks noChangeArrowheads="1"/>
          </p:cNvSpPr>
          <p:nvPr/>
        </p:nvSpPr>
        <p:spPr bwMode="gray">
          <a:xfrm>
            <a:off x="2568499" y="4909665"/>
            <a:ext cx="1792287"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sz="2000" dirty="0" err="1">
                <a:solidFill>
                  <a:schemeClr val="bg1"/>
                </a:solidFill>
                <a:latin typeface="Arial" panose="020B0604020202020204" pitchFamily="34" charset="0"/>
                <a:cs typeface="Arial" panose="020B0604020202020204" pitchFamily="34" charset="0"/>
              </a:rPr>
              <a:t>Trao</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đổi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mang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tính</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ngẫu</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nhiên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và</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trực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tiếp</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hàng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lấy</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hàng</a:t>
            </a:r>
            <a:endParaRPr lang="en-US" altLang="en-US" sz="2000" b="1" dirty="0">
              <a:solidFill>
                <a:schemeClr val="bg1"/>
              </a:solidFill>
            </a:endParaRPr>
          </a:p>
        </p:txBody>
      </p:sp>
      <p:sp>
        <p:nvSpPr>
          <p:cNvPr id="46" name="Cloud Callout 19">
            <a:extLst>
              <a:ext uri="{FF2B5EF4-FFF2-40B4-BE49-F238E27FC236}">
                <a16:creationId xmlns="" xmlns:a16="http://schemas.microsoft.com/office/drawing/2014/main" id="{EE505B2B-BAA0-486B-A530-3EEE349CFF11}"/>
              </a:ext>
            </a:extLst>
          </p:cNvPr>
          <p:cNvSpPr/>
          <p:nvPr/>
        </p:nvSpPr>
        <p:spPr>
          <a:xfrm>
            <a:off x="9170570" y="983881"/>
            <a:ext cx="1676203" cy="622091"/>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26" name="Picture 25"/>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7984889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1000" fill="hold"/>
                                        <p:tgtEl>
                                          <p:spTgt spid="5"/>
                                        </p:tgtEl>
                                        <p:attrNameLst>
                                          <p:attrName>ppt_w</p:attrName>
                                        </p:attrNameLst>
                                      </p:cBhvr>
                                      <p:tavLst>
                                        <p:tav tm="0">
                                          <p:val>
                                            <p:fltVal val="0"/>
                                          </p:val>
                                        </p:tav>
                                        <p:tav tm="100000">
                                          <p:val>
                                            <p:strVal val="#ppt_w"/>
                                          </p:val>
                                        </p:tav>
                                      </p:tavLst>
                                    </p:anim>
                                    <p:anim calcmode="lin" valueType="num">
                                      <p:cBhvr>
                                        <p:cTn id="16" dur="1000" fill="hold"/>
                                        <p:tgtEl>
                                          <p:spTgt spid="5"/>
                                        </p:tgtEl>
                                        <p:attrNameLst>
                                          <p:attrName>ppt_h</p:attrName>
                                        </p:attrNameLst>
                                      </p:cBhvr>
                                      <p:tavLst>
                                        <p:tav tm="0">
                                          <p:val>
                                            <p:fltVal val="0"/>
                                          </p:val>
                                        </p:tav>
                                        <p:tav tm="100000">
                                          <p:val>
                                            <p:strVal val="#ppt_h"/>
                                          </p:val>
                                        </p:tav>
                                      </p:tavLst>
                                    </p:anim>
                                    <p:anim calcmode="lin" valueType="num">
                                      <p:cBhvr>
                                        <p:cTn id="17" dur="1000" fill="hold"/>
                                        <p:tgtEl>
                                          <p:spTgt spid="5"/>
                                        </p:tgtEl>
                                        <p:attrNameLst>
                                          <p:attrName>style.rotation</p:attrName>
                                        </p:attrNameLst>
                                      </p:cBhvr>
                                      <p:tavLst>
                                        <p:tav tm="0">
                                          <p:val>
                                            <p:fltVal val="90"/>
                                          </p:val>
                                        </p:tav>
                                        <p:tav tm="100000">
                                          <p:val>
                                            <p:fltVal val="0"/>
                                          </p:val>
                                        </p:tav>
                                      </p:tavLst>
                                    </p:anim>
                                    <p:animEffect transition="in" filter="fade">
                                      <p:cBhvr>
                                        <p:cTn id="18" dur="10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p:cTn id="23" dur="500" fill="hold"/>
                                        <p:tgtEl>
                                          <p:spTgt spid="6"/>
                                        </p:tgtEl>
                                        <p:attrNameLst>
                                          <p:attrName>ppt_w</p:attrName>
                                        </p:attrNameLst>
                                      </p:cBhvr>
                                      <p:tavLst>
                                        <p:tav tm="0">
                                          <p:val>
                                            <p:fltVal val="0"/>
                                          </p:val>
                                        </p:tav>
                                        <p:tav tm="100000">
                                          <p:val>
                                            <p:strVal val="#ppt_w"/>
                                          </p:val>
                                        </p:tav>
                                      </p:tavLst>
                                    </p:anim>
                                    <p:anim calcmode="lin" valueType="num">
                                      <p:cBhvr>
                                        <p:cTn id="24" dur="500" fill="hold"/>
                                        <p:tgtEl>
                                          <p:spTgt spid="6"/>
                                        </p:tgtEl>
                                        <p:attrNameLst>
                                          <p:attrName>ppt_h</p:attrName>
                                        </p:attrNameLst>
                                      </p:cBhvr>
                                      <p:tavLst>
                                        <p:tav tm="0">
                                          <p:val>
                                            <p:fltVal val="0"/>
                                          </p:val>
                                        </p:tav>
                                        <p:tav tm="100000">
                                          <p:val>
                                            <p:strVal val="#ppt_h"/>
                                          </p:val>
                                        </p:tav>
                                      </p:tavLst>
                                    </p:anim>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1000"/>
                                        <p:tgtEl>
                                          <p:spTgt spid="7"/>
                                        </p:tgtEl>
                                      </p:cBhvr>
                                    </p:animEffect>
                                    <p:anim calcmode="lin" valueType="num">
                                      <p:cBhvr>
                                        <p:cTn id="31" dur="1000" fill="hold"/>
                                        <p:tgtEl>
                                          <p:spTgt spid="7"/>
                                        </p:tgtEl>
                                        <p:attrNameLst>
                                          <p:attrName>ppt_x</p:attrName>
                                        </p:attrNameLst>
                                      </p:cBhvr>
                                      <p:tavLst>
                                        <p:tav tm="0">
                                          <p:val>
                                            <p:strVal val="#ppt_x"/>
                                          </p:val>
                                        </p:tav>
                                        <p:tav tm="100000">
                                          <p:val>
                                            <p:strVal val="#ppt_x"/>
                                          </p:val>
                                        </p:tav>
                                      </p:tavLst>
                                    </p:anim>
                                    <p:anim calcmode="lin" valueType="num">
                                      <p:cBhvr>
                                        <p:cTn id="32"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6" presetClass="entr" presetSubtype="16" fill="hold" grpId="0" nodeType="click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circle(in)">
                                      <p:cBhvr>
                                        <p:cTn id="37" dur="2000"/>
                                        <p:tgtEl>
                                          <p:spTgt spid="28"/>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30"/>
                                        </p:tgtEl>
                                        <p:attrNameLst>
                                          <p:attrName>style.visibility</p:attrName>
                                        </p:attrNameLst>
                                      </p:cBhvr>
                                      <p:to>
                                        <p:strVal val="visible"/>
                                      </p:to>
                                    </p:set>
                                    <p:animEffect transition="in" filter="circle(in)">
                                      <p:cBhvr>
                                        <p:cTn id="40" dur="2000"/>
                                        <p:tgtEl>
                                          <p:spTgt spid="30"/>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37"/>
                                        </p:tgtEl>
                                        <p:attrNameLst>
                                          <p:attrName>style.visibility</p:attrName>
                                        </p:attrNameLst>
                                      </p:cBhvr>
                                      <p:to>
                                        <p:strVal val="visible"/>
                                      </p:to>
                                    </p:set>
                                    <p:animEffect transition="in" filter="circle(in)">
                                      <p:cBhvr>
                                        <p:cTn id="43" dur="2000"/>
                                        <p:tgtEl>
                                          <p:spTgt spid="37"/>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42"/>
                                        </p:tgtEl>
                                        <p:attrNameLst>
                                          <p:attrName>style.visibility</p:attrName>
                                        </p:attrNameLst>
                                      </p:cBhvr>
                                      <p:to>
                                        <p:strVal val="visible"/>
                                      </p:to>
                                    </p:set>
                                    <p:animEffect transition="in" filter="circle(in)">
                                      <p:cBhvr>
                                        <p:cTn id="46" dur="2000"/>
                                        <p:tgtEl>
                                          <p:spTgt spid="42"/>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43"/>
                                        </p:tgtEl>
                                        <p:attrNameLst>
                                          <p:attrName>style.visibility</p:attrName>
                                        </p:attrNameLst>
                                      </p:cBhvr>
                                      <p:to>
                                        <p:strVal val="visible"/>
                                      </p:to>
                                    </p:set>
                                    <p:animEffect transition="in" filter="circle(in)">
                                      <p:cBhvr>
                                        <p:cTn id="49" dur="2000"/>
                                        <p:tgtEl>
                                          <p:spTgt spid="43"/>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44"/>
                                        </p:tgtEl>
                                        <p:attrNameLst>
                                          <p:attrName>style.visibility</p:attrName>
                                        </p:attrNameLst>
                                      </p:cBhvr>
                                      <p:to>
                                        <p:strVal val="visible"/>
                                      </p:to>
                                    </p:set>
                                    <p:animEffect transition="in" filter="circle(in)">
                                      <p:cBhvr>
                                        <p:cTn id="52" dur="2000"/>
                                        <p:tgtEl>
                                          <p:spTgt spid="44"/>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45"/>
                                        </p:tgtEl>
                                        <p:attrNameLst>
                                          <p:attrName>style.visibility</p:attrName>
                                        </p:attrNameLst>
                                      </p:cBhvr>
                                      <p:to>
                                        <p:strVal val="visible"/>
                                      </p:to>
                                    </p:set>
                                    <p:animEffect transition="in" filter="circle(in)">
                                      <p:cBhvr>
                                        <p:cTn id="55" dur="2000"/>
                                        <p:tgtEl>
                                          <p:spTgt spid="45"/>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38"/>
                                        </p:tgtEl>
                                        <p:attrNameLst>
                                          <p:attrName>style.visibility</p:attrName>
                                        </p:attrNameLst>
                                      </p:cBhvr>
                                      <p:to>
                                        <p:strVal val="visible"/>
                                      </p:to>
                                    </p:set>
                                    <p:animEffect transition="in" filter="circle(in)">
                                      <p:cBhvr>
                                        <p:cTn id="58" dur="2000"/>
                                        <p:tgtEl>
                                          <p:spTgt spid="38"/>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39"/>
                                        </p:tgtEl>
                                        <p:attrNameLst>
                                          <p:attrName>style.visibility</p:attrName>
                                        </p:attrNameLst>
                                      </p:cBhvr>
                                      <p:to>
                                        <p:strVal val="visible"/>
                                      </p:to>
                                    </p:set>
                                    <p:animEffect transition="in" filter="circle(in)">
                                      <p:cBhvr>
                                        <p:cTn id="61" dur="2000"/>
                                        <p:tgtEl>
                                          <p:spTgt spid="39"/>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41"/>
                                        </p:tgtEl>
                                        <p:attrNameLst>
                                          <p:attrName>style.visibility</p:attrName>
                                        </p:attrNameLst>
                                      </p:cBhvr>
                                      <p:to>
                                        <p:strVal val="visible"/>
                                      </p:to>
                                    </p:set>
                                    <p:animEffect transition="in" filter="circle(in)">
                                      <p:cBhvr>
                                        <p:cTn id="64" dur="2000"/>
                                        <p:tgtEl>
                                          <p:spTgt spid="41"/>
                                        </p:tgtEl>
                                      </p:cBhvr>
                                    </p:animEffect>
                                  </p:childTnLst>
                                </p:cTn>
                              </p:par>
                              <p:par>
                                <p:cTn id="65" presetID="6" presetClass="entr" presetSubtype="16"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Effect transition="in" filter="circle(in)">
                                      <p:cBhvr>
                                        <p:cTn id="67" dur="2000"/>
                                        <p:tgtEl>
                                          <p:spTgt spid="40"/>
                                        </p:tgtEl>
                                      </p:cBhvr>
                                    </p:animEffect>
                                  </p:childTnLst>
                                </p:cTn>
                              </p:par>
                            </p:childTnLst>
                          </p:cTn>
                        </p:par>
                      </p:childTnLst>
                    </p:cTn>
                  </p:par>
                  <p:par>
                    <p:cTn id="68" fill="hold">
                      <p:stCondLst>
                        <p:cond delay="indefinite"/>
                      </p:stCondLst>
                      <p:childTnLst>
                        <p:par>
                          <p:cTn id="69" fill="hold">
                            <p:stCondLst>
                              <p:cond delay="0"/>
                            </p:stCondLst>
                            <p:childTnLst>
                              <p:par>
                                <p:cTn id="70" presetID="21" presetClass="entr" presetSubtype="1" fill="hold" grpId="0" nodeType="clickEffect">
                                  <p:stCondLst>
                                    <p:cond delay="0"/>
                                  </p:stCondLst>
                                  <p:childTnLst>
                                    <p:set>
                                      <p:cBhvr>
                                        <p:cTn id="71" dur="1" fill="hold">
                                          <p:stCondLst>
                                            <p:cond delay="0"/>
                                          </p:stCondLst>
                                        </p:cTn>
                                        <p:tgtEl>
                                          <p:spTgt spid="20"/>
                                        </p:tgtEl>
                                        <p:attrNameLst>
                                          <p:attrName>style.visibility</p:attrName>
                                        </p:attrNameLst>
                                      </p:cBhvr>
                                      <p:to>
                                        <p:strVal val="visible"/>
                                      </p:to>
                                    </p:set>
                                    <p:animEffect transition="in" filter="wheel(1)">
                                      <p:cBhvr>
                                        <p:cTn id="72" dur="2000"/>
                                        <p:tgtEl>
                                          <p:spTgt spid="20"/>
                                        </p:tgtEl>
                                      </p:cBhvr>
                                    </p:animEffect>
                                  </p:childTnLst>
                                </p:cTn>
                              </p:par>
                              <p:par>
                                <p:cTn id="73" presetID="21" presetClass="entr" presetSubtype="1" fill="hold" nodeType="withEffect">
                                  <p:stCondLst>
                                    <p:cond delay="0"/>
                                  </p:stCondLst>
                                  <p:childTnLst>
                                    <p:set>
                                      <p:cBhvr>
                                        <p:cTn id="74" dur="1" fill="hold">
                                          <p:stCondLst>
                                            <p:cond delay="0"/>
                                          </p:stCondLst>
                                        </p:cTn>
                                        <p:tgtEl>
                                          <p:spTgt spid="21"/>
                                        </p:tgtEl>
                                        <p:attrNameLst>
                                          <p:attrName>style.visibility</p:attrName>
                                        </p:attrNameLst>
                                      </p:cBhvr>
                                      <p:to>
                                        <p:strVal val="visible"/>
                                      </p:to>
                                    </p:set>
                                    <p:animEffect transition="in" filter="wheel(1)">
                                      <p:cBhvr>
                                        <p:cTn id="75" dur="2000"/>
                                        <p:tgtEl>
                                          <p:spTgt spid="21"/>
                                        </p:tgtEl>
                                      </p:cBhvr>
                                    </p:animEffect>
                                  </p:childTnLst>
                                </p:cTn>
                              </p:par>
                              <p:par>
                                <p:cTn id="76" presetID="21" presetClass="entr" presetSubtype="1" fill="hold" nodeType="withEffect">
                                  <p:stCondLst>
                                    <p:cond delay="0"/>
                                  </p:stCondLst>
                                  <p:childTnLst>
                                    <p:set>
                                      <p:cBhvr>
                                        <p:cTn id="77" dur="1" fill="hold">
                                          <p:stCondLst>
                                            <p:cond delay="0"/>
                                          </p:stCondLst>
                                        </p:cTn>
                                        <p:tgtEl>
                                          <p:spTgt spid="22"/>
                                        </p:tgtEl>
                                        <p:attrNameLst>
                                          <p:attrName>style.visibility</p:attrName>
                                        </p:attrNameLst>
                                      </p:cBhvr>
                                      <p:to>
                                        <p:strVal val="visible"/>
                                      </p:to>
                                    </p:set>
                                    <p:animEffect transition="in" filter="wheel(1)">
                                      <p:cBhvr>
                                        <p:cTn id="78" dur="2000"/>
                                        <p:tgtEl>
                                          <p:spTgt spid="22"/>
                                        </p:tgtEl>
                                      </p:cBhvr>
                                    </p:animEffect>
                                  </p:childTnLst>
                                </p:cTn>
                              </p:par>
                              <p:par>
                                <p:cTn id="79" presetID="21" presetClass="entr" presetSubtype="1" fill="hold" nodeType="withEffect">
                                  <p:stCondLst>
                                    <p:cond delay="0"/>
                                  </p:stCondLst>
                                  <p:childTnLst>
                                    <p:set>
                                      <p:cBhvr>
                                        <p:cTn id="80" dur="1" fill="hold">
                                          <p:stCondLst>
                                            <p:cond delay="0"/>
                                          </p:stCondLst>
                                        </p:cTn>
                                        <p:tgtEl>
                                          <p:spTgt spid="23"/>
                                        </p:tgtEl>
                                        <p:attrNameLst>
                                          <p:attrName>style.visibility</p:attrName>
                                        </p:attrNameLst>
                                      </p:cBhvr>
                                      <p:to>
                                        <p:strVal val="visible"/>
                                      </p:to>
                                    </p:set>
                                    <p:animEffect transition="in" filter="wheel(1)">
                                      <p:cBhvr>
                                        <p:cTn id="81" dur="2000"/>
                                        <p:tgtEl>
                                          <p:spTgt spid="23"/>
                                        </p:tgtEl>
                                      </p:cBhvr>
                                    </p:animEffect>
                                  </p:childTnLst>
                                </p:cTn>
                              </p:par>
                              <p:par>
                                <p:cTn id="82" presetID="21" presetClass="entr" presetSubtype="1" fill="hold" nodeType="withEffect">
                                  <p:stCondLst>
                                    <p:cond delay="0"/>
                                  </p:stCondLst>
                                  <p:childTnLst>
                                    <p:set>
                                      <p:cBhvr>
                                        <p:cTn id="83" dur="1" fill="hold">
                                          <p:stCondLst>
                                            <p:cond delay="0"/>
                                          </p:stCondLst>
                                        </p:cTn>
                                        <p:tgtEl>
                                          <p:spTgt spid="24"/>
                                        </p:tgtEl>
                                        <p:attrNameLst>
                                          <p:attrName>style.visibility</p:attrName>
                                        </p:attrNameLst>
                                      </p:cBhvr>
                                      <p:to>
                                        <p:strVal val="visible"/>
                                      </p:to>
                                    </p:set>
                                    <p:animEffect transition="in" filter="wheel(1)">
                                      <p:cBhvr>
                                        <p:cTn id="84" dur="2000"/>
                                        <p:tgtEl>
                                          <p:spTgt spid="24"/>
                                        </p:tgtEl>
                                      </p:cBhvr>
                                    </p:animEffect>
                                  </p:childTnLst>
                                </p:cTn>
                              </p:par>
                              <p:par>
                                <p:cTn id="85" presetID="21" presetClass="entr" presetSubtype="1" fill="hold" grpId="0" nodeType="withEffect">
                                  <p:stCondLst>
                                    <p:cond delay="0"/>
                                  </p:stCondLst>
                                  <p:childTnLst>
                                    <p:set>
                                      <p:cBhvr>
                                        <p:cTn id="86" dur="1" fill="hold">
                                          <p:stCondLst>
                                            <p:cond delay="0"/>
                                          </p:stCondLst>
                                        </p:cTn>
                                        <p:tgtEl>
                                          <p:spTgt spid="25"/>
                                        </p:tgtEl>
                                        <p:attrNameLst>
                                          <p:attrName>style.visibility</p:attrName>
                                        </p:attrNameLst>
                                      </p:cBhvr>
                                      <p:to>
                                        <p:strVal val="visible"/>
                                      </p:to>
                                    </p:set>
                                    <p:animEffect transition="in" filter="wheel(1)">
                                      <p:cBhvr>
                                        <p:cTn id="87" dur="2000"/>
                                        <p:tgtEl>
                                          <p:spTgt spid="25"/>
                                        </p:tgtEl>
                                      </p:cBhvr>
                                    </p:animEffect>
                                  </p:childTnLst>
                                </p:cTn>
                              </p:par>
                              <p:par>
                                <p:cTn id="88" presetID="21" presetClass="entr" presetSubtype="1" fill="hold" grpId="0" nodeType="withEffect">
                                  <p:stCondLst>
                                    <p:cond delay="0"/>
                                  </p:stCondLst>
                                  <p:childTnLst>
                                    <p:set>
                                      <p:cBhvr>
                                        <p:cTn id="89" dur="1" fill="hold">
                                          <p:stCondLst>
                                            <p:cond delay="0"/>
                                          </p:stCondLst>
                                        </p:cTn>
                                        <p:tgtEl>
                                          <p:spTgt spid="46"/>
                                        </p:tgtEl>
                                        <p:attrNameLst>
                                          <p:attrName>style.visibility</p:attrName>
                                        </p:attrNameLst>
                                      </p:cBhvr>
                                      <p:to>
                                        <p:strVal val="visible"/>
                                      </p:to>
                                    </p:set>
                                    <p:animEffect transition="in" filter="wheel(1)">
                                      <p:cBhvr>
                                        <p:cTn id="90" dur="20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20" grpId="0" animBg="1"/>
      <p:bldP spid="25" grpId="0" animBg="1"/>
      <p:bldP spid="28" grpId="0" animBg="1"/>
      <p:bldP spid="30" grpId="0"/>
      <p:bldP spid="37" grpId="0"/>
      <p:bldP spid="38" grpId="0" animBg="1"/>
      <p:bldP spid="39" grpId="0" animBg="1"/>
      <p:bldP spid="40" grpId="0" animBg="1"/>
      <p:bldP spid="41" grpId="0" animBg="1"/>
      <p:bldP spid="42" grpId="0"/>
      <p:bldP spid="43" grpId="0"/>
      <p:bldP spid="44" grpId="0"/>
      <p:bldP spid="45" grpId="0"/>
      <p:bldP spid="46"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510846" y="107146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540000" y="1594687"/>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013484" y="2024004"/>
            <a:ext cx="346761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C33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CC33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C3300"/>
              </a:solidFill>
            </a:endParaRPr>
          </a:p>
        </p:txBody>
      </p:sp>
      <p:sp>
        <p:nvSpPr>
          <p:cNvPr id="7" name="Rectangle 2"/>
          <p:cNvSpPr>
            <a:spLocks noChangeArrowheads="1"/>
          </p:cNvSpPr>
          <p:nvPr/>
        </p:nvSpPr>
        <p:spPr bwMode="auto">
          <a:xfrm>
            <a:off x="1358746" y="2604701"/>
            <a:ext cx="94745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indent="0" algn="l" defTabSz="914400" eaLnBrk="0" fontAlgn="base" hangingPunct="0">
              <a:lnSpc>
                <a:spcPct val="100000"/>
              </a:lnSpc>
              <a:spcBef>
                <a:spcPct val="0"/>
              </a:spcBef>
              <a:spcAft>
                <a:spcPct val="0"/>
              </a:spcAft>
              <a:buNone/>
            </a:pP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2.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Hình</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thái</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giá</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trị</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toàn</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bộ</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hay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mở</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rộng</a:t>
            </a:r>
            <a:endPar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endParaRPr>
          </a:p>
        </p:txBody>
      </p:sp>
      <p:sp>
        <p:nvSpPr>
          <p:cNvPr id="8" name="Content Placeholder 2"/>
          <p:cNvSpPr txBox="1">
            <a:spLocks/>
          </p:cNvSpPr>
          <p:nvPr/>
        </p:nvSpPr>
        <p:spPr>
          <a:xfrm>
            <a:off x="1001526" y="3268344"/>
            <a:ext cx="10838031" cy="3639304"/>
          </a:xfrm>
          <a:prstGeom prst="rect">
            <a:avLst/>
          </a:prstGeom>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60325" indent="0" defTabSz="914400">
              <a:spcBef>
                <a:spcPts val="0"/>
              </a:spcBef>
              <a:buNone/>
              <a:defRPr/>
            </a:pPr>
            <a:r>
              <a:rPr lang="en-US" sz="2000" kern="0" dirty="0">
                <a:solidFill>
                  <a:srgbClr val="663300"/>
                </a:solidFill>
                <a:latin typeface="Arial" panose="020B0604020202020204" pitchFamily="34" charset="0"/>
                <a:cs typeface="Arial" panose="020B0604020202020204" pitchFamily="34" charset="0"/>
              </a:rPr>
              <a:t>		 </a:t>
            </a:r>
          </a:p>
          <a:p>
            <a:pPr marL="60325" indent="0" defTabSz="914400">
              <a:spcBef>
                <a:spcPts val="0"/>
              </a:spcBef>
              <a:buNone/>
              <a:defRPr/>
            </a:pPr>
            <a:r>
              <a:rPr lang="en-US" sz="2000" kern="0" dirty="0">
                <a:solidFill>
                  <a:srgbClr val="663300"/>
                </a:solidFill>
                <a:latin typeface="Arial" panose="020B0604020202020204" pitchFamily="34" charset="0"/>
                <a:cs typeface="Arial" panose="020B0604020202020204" pitchFamily="34" charset="0"/>
              </a:rPr>
              <a:t>		 </a:t>
            </a:r>
            <a:r>
              <a:rPr lang="vi-VN" sz="2000" kern="0" dirty="0">
                <a:solidFill>
                  <a:srgbClr val="663300"/>
                </a:solidFill>
                <a:latin typeface="Arial" panose="020B0604020202020204" pitchFamily="34" charset="0"/>
                <a:cs typeface="Arial" panose="020B0604020202020204" pitchFamily="34" charset="0"/>
              </a:rPr>
              <a:t>							</a:t>
            </a:r>
            <a:r>
              <a:rPr lang="vi-VN" sz="2000" kern="0" dirty="0">
                <a:latin typeface="Arial" panose="020B0604020202020204" pitchFamily="34" charset="0"/>
                <a:cs typeface="Arial" panose="020B0604020202020204" pitchFamily="34" charset="0"/>
              </a:rPr>
              <a:t>10 kg thóc             </a:t>
            </a:r>
          </a:p>
          <a:p>
            <a:pPr marL="1828800" lvl="4" indent="0" defTabSz="914400">
              <a:spcBef>
                <a:spcPts val="0"/>
              </a:spcBef>
              <a:buNone/>
              <a:defRPr/>
            </a:pPr>
            <a:r>
              <a:rPr lang="vi-VN" kern="0" dirty="0">
                <a:latin typeface="Arial" panose="020B0604020202020204" pitchFamily="34" charset="0"/>
                <a:cs typeface="Arial" panose="020B0604020202020204" pitchFamily="34" charset="0"/>
              </a:rPr>
              <a:t>  							2 kg chè (trà) </a:t>
            </a:r>
          </a:p>
          <a:p>
            <a:pPr marL="1828800" lvl="4" indent="0" defTabSz="914400">
              <a:spcBef>
                <a:spcPts val="0"/>
              </a:spcBef>
              <a:buNone/>
              <a:defRPr/>
            </a:pPr>
            <a:r>
              <a:rPr lang="vi-VN" kern="0" dirty="0">
                <a:latin typeface="Arial" panose="020B0604020202020204" pitchFamily="34" charset="0"/>
                <a:cs typeface="Arial" panose="020B0604020202020204" pitchFamily="34" charset="0"/>
              </a:rPr>
              <a:t> 				 			3 kg cà phê</a:t>
            </a:r>
          </a:p>
          <a:p>
            <a:pPr marL="1828800" lvl="4" indent="0" defTabSz="914400">
              <a:spcBef>
                <a:spcPts val="0"/>
              </a:spcBef>
              <a:buNone/>
              <a:defRPr/>
            </a:pPr>
            <a:r>
              <a:rPr lang="vi-VN" kern="0" dirty="0">
                <a:latin typeface="Arial" panose="020B0604020202020204" pitchFamily="34" charset="0"/>
                <a:cs typeface="Arial" panose="020B0604020202020204" pitchFamily="34" charset="0"/>
              </a:rPr>
              <a:t> </a:t>
            </a:r>
            <a:r>
              <a:rPr lang="en-US" kern="0" dirty="0">
                <a:latin typeface="Arial" panose="020B0604020202020204" pitchFamily="34" charset="0"/>
                <a:cs typeface="Arial" panose="020B0604020202020204" pitchFamily="34" charset="0"/>
              </a:rPr>
              <a:t> </a:t>
            </a:r>
            <a:r>
              <a:rPr lang="vi-VN" kern="0" dirty="0">
                <a:latin typeface="Arial" panose="020B0604020202020204" pitchFamily="34" charset="0"/>
                <a:cs typeface="Arial" panose="020B0604020202020204" pitchFamily="34" charset="0"/>
              </a:rPr>
              <a:t>							0,2 gam vàng </a:t>
            </a:r>
            <a:endParaRPr lang="en-US" kern="0" dirty="0">
              <a:latin typeface="Arial" panose="020B0604020202020204" pitchFamily="34" charset="0"/>
              <a:cs typeface="Arial" panose="020B0604020202020204" pitchFamily="34" charset="0"/>
            </a:endParaRPr>
          </a:p>
          <a:p>
            <a:pPr marL="1828800" lvl="4" indent="0" defTabSz="914400">
              <a:spcBef>
                <a:spcPts val="0"/>
              </a:spcBef>
              <a:buNone/>
              <a:defRPr/>
            </a:pPr>
            <a:endParaRPr lang="en-US" kern="0" dirty="0">
              <a:solidFill>
                <a:srgbClr val="663300"/>
              </a:solidFill>
              <a:latin typeface="Arial" panose="020B0604020202020204" pitchFamily="34" charset="0"/>
              <a:cs typeface="Arial" panose="020B0604020202020204" pitchFamily="34" charset="0"/>
            </a:endParaRPr>
          </a:p>
          <a:p>
            <a:pPr defTabSz="914400">
              <a:spcBef>
                <a:spcPts val="0"/>
              </a:spcBef>
              <a:defRPr/>
            </a:pPr>
            <a:r>
              <a:rPr lang="vi-VN" sz="2000" kern="0" dirty="0">
                <a:solidFill>
                  <a:srgbClr val="000000"/>
                </a:solidFill>
                <a:latin typeface="Arial" panose="020B0604020202020204" pitchFamily="34" charset="0"/>
                <a:cs typeface="Arial" panose="020B0604020202020204" pitchFamily="34" charset="0"/>
              </a:rPr>
              <a:t> </a:t>
            </a:r>
            <a:r>
              <a:rPr lang="vi-VN" sz="2400" b="1" kern="0" dirty="0">
                <a:solidFill>
                  <a:srgbClr val="0000FF"/>
                </a:solidFill>
                <a:latin typeface="Arial" panose="020B0604020202020204" pitchFamily="34" charset="0"/>
                <a:cs typeface="Arial" panose="020B0604020202020204" pitchFamily="34" charset="0"/>
              </a:rPr>
              <a:t>Giá trị của 1 hàng hóa </a:t>
            </a:r>
            <a:r>
              <a:rPr lang="vi-VN" sz="2400" kern="0" dirty="0">
                <a:solidFill>
                  <a:srgbClr val="000066"/>
                </a:solidFill>
                <a:latin typeface="Arial" panose="020B0604020202020204" pitchFamily="34" charset="0"/>
                <a:cs typeface="Arial" panose="020B0604020202020204" pitchFamily="34" charset="0"/>
              </a:rPr>
              <a:t>được biểu hiện </a:t>
            </a:r>
            <a:r>
              <a:rPr lang="vi-VN" sz="2400" b="1" kern="0" dirty="0">
                <a:solidFill>
                  <a:srgbClr val="FF0000"/>
                </a:solidFill>
                <a:latin typeface="Arial" panose="020B0604020202020204" pitchFamily="34" charset="0"/>
                <a:cs typeface="Arial" panose="020B0604020202020204" pitchFamily="34" charset="0"/>
              </a:rPr>
              <a:t>ở giá trị sử dụng của nhiều hàng hóa</a:t>
            </a:r>
            <a:r>
              <a:rPr lang="vi-VN" sz="2400" b="1" kern="0" dirty="0">
                <a:solidFill>
                  <a:srgbClr val="CC0099"/>
                </a:solidFill>
                <a:latin typeface="Arial" panose="020B0604020202020204" pitchFamily="34" charset="0"/>
                <a:cs typeface="Arial" panose="020B0604020202020204" pitchFamily="34" charset="0"/>
              </a:rPr>
              <a:t> </a:t>
            </a:r>
            <a:r>
              <a:rPr lang="vi-VN" sz="2400" kern="0" dirty="0">
                <a:solidFill>
                  <a:srgbClr val="000066"/>
                </a:solidFill>
                <a:latin typeface="Arial" panose="020B0604020202020204" pitchFamily="34" charset="0"/>
                <a:cs typeface="Arial" panose="020B0604020202020204" pitchFamily="34" charset="0"/>
              </a:rPr>
              <a:t>đóng vai trò vật ngang giá chung. </a:t>
            </a:r>
          </a:p>
          <a:p>
            <a:pPr defTabSz="914400">
              <a:spcBef>
                <a:spcPts val="0"/>
              </a:spcBef>
              <a:defRPr/>
            </a:pPr>
            <a:r>
              <a:rPr lang="en-US" sz="2400" kern="0" dirty="0">
                <a:solidFill>
                  <a:srgbClr val="000066"/>
                </a:solidFill>
                <a:latin typeface="Arial" panose="020B0604020202020204" pitchFamily="34" charset="0"/>
                <a:cs typeface="Arial" panose="020B0604020202020204" pitchFamily="34" charset="0"/>
              </a:rPr>
              <a:t> </a:t>
            </a:r>
            <a:r>
              <a:rPr lang="vi-VN" sz="2400" kern="0" dirty="0">
                <a:solidFill>
                  <a:srgbClr val="000066"/>
                </a:solidFill>
                <a:latin typeface="Arial" panose="020B0604020202020204" pitchFamily="34" charset="0"/>
                <a:cs typeface="Arial" panose="020B0604020202020204" pitchFamily="34" charset="0"/>
              </a:rPr>
              <a:t>Tỷ lệ trao đổi cố định, trao đổi trực tiếp </a:t>
            </a:r>
            <a:r>
              <a:rPr lang="vi-VN" sz="2400" b="1" kern="0" dirty="0">
                <a:solidFill>
                  <a:srgbClr val="006600"/>
                </a:solidFill>
                <a:latin typeface="Arial" panose="020B0604020202020204" pitchFamily="34" charset="0"/>
                <a:cs typeface="Arial" panose="020B0604020202020204" pitchFamily="34" charset="0"/>
              </a:rPr>
              <a:t>hàng lấy hàng</a:t>
            </a:r>
          </a:p>
        </p:txBody>
      </p:sp>
      <p:sp>
        <p:nvSpPr>
          <p:cNvPr id="9" name="Right Brace 8"/>
          <p:cNvSpPr/>
          <p:nvPr/>
        </p:nvSpPr>
        <p:spPr>
          <a:xfrm>
            <a:off x="5701821" y="3478309"/>
            <a:ext cx="890016" cy="1516576"/>
          </a:xfrm>
          <a:prstGeom prst="rightBrace">
            <a:avLst/>
          </a:prstGeom>
          <a:ln>
            <a:solidFill>
              <a:srgbClr val="663300"/>
            </a:solidFill>
          </a:ln>
        </p:spPr>
        <p:style>
          <a:lnRef idx="1">
            <a:schemeClr val="dk1"/>
          </a:lnRef>
          <a:fillRef idx="0">
            <a:schemeClr val="dk1"/>
          </a:fillRef>
          <a:effectRef idx="0">
            <a:schemeClr val="dk1"/>
          </a:effectRef>
          <a:fontRef idx="minor">
            <a:schemeClr val="tx1"/>
          </a:fontRef>
        </p:style>
        <p:txBody>
          <a:bodyPr anchor="ctr"/>
          <a:lstStyle/>
          <a:p>
            <a:pPr algn="ctr" defTabSz="914400" eaLnBrk="0" fontAlgn="base" hangingPunct="0">
              <a:spcBef>
                <a:spcPct val="0"/>
              </a:spcBef>
              <a:spcAft>
                <a:spcPct val="0"/>
              </a:spcAft>
              <a:defRPr/>
            </a:pPr>
            <a:endParaRPr lang="vi-VN" sz="2000">
              <a:solidFill>
                <a:srgbClr val="000000"/>
              </a:solidFill>
            </a:endParaRPr>
          </a:p>
        </p:txBody>
      </p:sp>
      <p:sp>
        <p:nvSpPr>
          <p:cNvPr id="10" name="Rectangle 9"/>
          <p:cNvSpPr/>
          <p:nvPr/>
        </p:nvSpPr>
        <p:spPr>
          <a:xfrm>
            <a:off x="3000198" y="3894440"/>
            <a:ext cx="2508825" cy="1011237"/>
          </a:xfrm>
          <a:prstGeom prst="rect">
            <a:avLst/>
          </a:prstGeom>
        </p:spPr>
        <p:style>
          <a:lnRef idx="2">
            <a:schemeClr val="accent6"/>
          </a:lnRef>
          <a:fillRef idx="1">
            <a:schemeClr val="lt1"/>
          </a:fillRef>
          <a:effectRef idx="0">
            <a:schemeClr val="accent6"/>
          </a:effectRef>
          <a:fontRef idx="minor">
            <a:schemeClr val="dk1"/>
          </a:fontRef>
        </p:style>
        <p:txBody>
          <a:bodyPr anchor="ctr"/>
          <a:lstStyle/>
          <a:p>
            <a:pPr algn="ctr" defTabSz="914400" eaLnBrk="0" fontAlgn="base" hangingPunct="0">
              <a:spcBef>
                <a:spcPct val="0"/>
              </a:spcBef>
              <a:spcAft>
                <a:spcPct val="0"/>
              </a:spcAft>
              <a:defRPr/>
            </a:pPr>
            <a:r>
              <a:rPr lang="vi-VN" sz="2000" b="1" dirty="0">
                <a:solidFill>
                  <a:srgbClr val="CC3300"/>
                </a:solidFill>
                <a:latin typeface="Arial" panose="020B0604020202020204" pitchFamily="34" charset="0"/>
                <a:cs typeface="Arial" panose="020B0604020202020204" pitchFamily="34" charset="0"/>
              </a:rPr>
              <a:t>= 1 mét vải</a:t>
            </a:r>
          </a:p>
        </p:txBody>
      </p:sp>
      <p:pic>
        <p:nvPicPr>
          <p:cNvPr id="11" name="Picture 10"/>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801363" y="3478309"/>
            <a:ext cx="2047669" cy="1516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Cloud Callout 19">
            <a:extLst>
              <a:ext uri="{FF2B5EF4-FFF2-40B4-BE49-F238E27FC236}">
                <a16:creationId xmlns="" xmlns:a16="http://schemas.microsoft.com/office/drawing/2014/main" id="{0DE0C6E4-9621-4B51-ACCD-338E26962662}"/>
              </a:ext>
            </a:extLst>
          </p:cNvPr>
          <p:cNvSpPr/>
          <p:nvPr/>
        </p:nvSpPr>
        <p:spPr>
          <a:xfrm>
            <a:off x="1691202" y="3006978"/>
            <a:ext cx="1803911" cy="73178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13" name="Picture 1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7843310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1000" fill="hold"/>
                                        <p:tgtEl>
                                          <p:spTgt spid="7"/>
                                        </p:tgtEl>
                                        <p:attrNameLst>
                                          <p:attrName>ppt_w</p:attrName>
                                        </p:attrNameLst>
                                      </p:cBhvr>
                                      <p:tavLst>
                                        <p:tav tm="0">
                                          <p:val>
                                            <p:fltVal val="0"/>
                                          </p:val>
                                        </p:tav>
                                        <p:tav tm="100000">
                                          <p:val>
                                            <p:strVal val="#ppt_w"/>
                                          </p:val>
                                        </p:tav>
                                      </p:tavLst>
                                    </p:anim>
                                    <p:anim calcmode="lin" valueType="num">
                                      <p:cBhvr>
                                        <p:cTn id="26" dur="1000" fill="hold"/>
                                        <p:tgtEl>
                                          <p:spTgt spid="7"/>
                                        </p:tgtEl>
                                        <p:attrNameLst>
                                          <p:attrName>ppt_h</p:attrName>
                                        </p:attrNameLst>
                                      </p:cBhvr>
                                      <p:tavLst>
                                        <p:tav tm="0">
                                          <p:val>
                                            <p:fltVal val="0"/>
                                          </p:val>
                                        </p:tav>
                                        <p:tav tm="100000">
                                          <p:val>
                                            <p:strVal val="#ppt_h"/>
                                          </p:val>
                                        </p:tav>
                                      </p:tavLst>
                                    </p:anim>
                                    <p:anim calcmode="lin" valueType="num">
                                      <p:cBhvr>
                                        <p:cTn id="27" dur="1000" fill="hold"/>
                                        <p:tgtEl>
                                          <p:spTgt spid="7"/>
                                        </p:tgtEl>
                                        <p:attrNameLst>
                                          <p:attrName>style.rotation</p:attrName>
                                        </p:attrNameLst>
                                      </p:cBhvr>
                                      <p:tavLst>
                                        <p:tav tm="0">
                                          <p:val>
                                            <p:fltVal val="90"/>
                                          </p:val>
                                        </p:tav>
                                        <p:tav tm="100000">
                                          <p:val>
                                            <p:fltVal val="0"/>
                                          </p:val>
                                        </p:tav>
                                      </p:tavLst>
                                    </p:anim>
                                    <p:animEffect transition="in" filter="fade">
                                      <p:cBhvr>
                                        <p:cTn id="28" dur="1000"/>
                                        <p:tgtEl>
                                          <p:spTgt spid="7"/>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circle(in)">
                                      <p:cBhvr>
                                        <p:cTn id="33" dur="2000"/>
                                        <p:tgtEl>
                                          <p:spTgt spid="8"/>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circle(in)">
                                      <p:cBhvr>
                                        <p:cTn id="36" dur="2000"/>
                                        <p:tgtEl>
                                          <p:spTgt spid="9"/>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circle(in)">
                                      <p:cBhvr>
                                        <p:cTn id="39" dur="2000"/>
                                        <p:tgtEl>
                                          <p:spTgt spid="10"/>
                                        </p:tgtEl>
                                      </p:cBhvr>
                                    </p:animEffect>
                                  </p:childTnLst>
                                </p:cTn>
                              </p:par>
                              <p:par>
                                <p:cTn id="40" presetID="6" presetClass="entr" presetSubtype="16" fill="hold" nodeType="with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circle(in)">
                                      <p:cBhvr>
                                        <p:cTn id="42" dur="2000"/>
                                        <p:tgtEl>
                                          <p:spTgt spid="11"/>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circle(in)">
                                      <p:cBhvr>
                                        <p:cTn id="45" dur="2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animBg="1"/>
      <p:bldP spid="10" grpId="0" animBg="1"/>
      <p:bldP spid="12"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584578" y="1076248"/>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927400" y="1528671"/>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702801" y="1974146"/>
            <a:ext cx="346761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CC3300"/>
                </a:solidFill>
                <a:latin typeface="+mj-lt"/>
                <a:ea typeface="Times New Roman" panose="02020603050405020304" pitchFamily="18" charset="0"/>
                <a:cs typeface="Arial" panose="020B0604020202020204" pitchFamily="34" charset="0"/>
              </a:rPr>
              <a:t>Nguồn</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gốc</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của</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tiền</a:t>
            </a:r>
            <a:r>
              <a:rPr lang="en-US" sz="2400" b="1" dirty="0">
                <a:solidFill>
                  <a:srgbClr val="CC3300"/>
                </a:solidFill>
                <a:latin typeface="+mj-lt"/>
                <a:ea typeface="Times New Roman" panose="02020603050405020304" pitchFamily="18" charset="0"/>
                <a:cs typeface="Arial" panose="020B0604020202020204" pitchFamily="34" charset="0"/>
              </a:rPr>
              <a:t> </a:t>
            </a:r>
            <a:endParaRPr lang="en-US" sz="2400" dirty="0">
              <a:solidFill>
                <a:srgbClr val="CC3300"/>
              </a:solidFill>
              <a:latin typeface="+mj-lt"/>
            </a:endParaRPr>
          </a:p>
        </p:txBody>
      </p:sp>
      <p:sp>
        <p:nvSpPr>
          <p:cNvPr id="7" name="Content Placeholder 2"/>
          <p:cNvSpPr txBox="1">
            <a:spLocks/>
          </p:cNvSpPr>
          <p:nvPr/>
        </p:nvSpPr>
        <p:spPr>
          <a:xfrm>
            <a:off x="1304499" y="3155772"/>
            <a:ext cx="10564091" cy="3510672"/>
          </a:xfrm>
          <a:prstGeom prst="rect">
            <a:avLst/>
          </a:prstGeom>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lvl="1" defTabSz="914400">
              <a:defRPr/>
            </a:pPr>
            <a:r>
              <a:rPr lang="vi-VN" sz="2200" kern="0" dirty="0">
                <a:solidFill>
                  <a:srgbClr val="000000"/>
                </a:solidFill>
              </a:rPr>
              <a:t>10 kg thóc </a:t>
            </a:r>
            <a:r>
              <a:rPr lang="en-US" sz="2200" kern="0" dirty="0">
                <a:solidFill>
                  <a:srgbClr val="000000"/>
                </a:solidFill>
              </a:rPr>
              <a:t>	</a:t>
            </a:r>
            <a:r>
              <a:rPr lang="vi-VN" sz="2200" kern="0" dirty="0">
                <a:solidFill>
                  <a:srgbClr val="000000"/>
                </a:solidFill>
              </a:rPr>
              <a:t>=</a:t>
            </a:r>
          </a:p>
          <a:p>
            <a:pPr lvl="1" defTabSz="914400">
              <a:defRPr/>
            </a:pPr>
            <a:r>
              <a:rPr lang="vi-VN" sz="2200" kern="0" dirty="0">
                <a:solidFill>
                  <a:srgbClr val="000000"/>
                </a:solidFill>
              </a:rPr>
              <a:t>2 kg chè (trà)</a:t>
            </a:r>
            <a:r>
              <a:rPr lang="en-US" sz="2200" kern="0" dirty="0">
                <a:solidFill>
                  <a:srgbClr val="000000"/>
                </a:solidFill>
              </a:rPr>
              <a:t>	</a:t>
            </a:r>
            <a:r>
              <a:rPr lang="vi-VN" sz="2200" kern="0" dirty="0">
                <a:solidFill>
                  <a:srgbClr val="000000"/>
                </a:solidFill>
              </a:rPr>
              <a:t> =</a:t>
            </a:r>
            <a:endParaRPr lang="vi-VN" sz="2200" kern="0" dirty="0">
              <a:solidFill>
                <a:srgbClr val="CC0099"/>
              </a:solidFill>
            </a:endParaRPr>
          </a:p>
          <a:p>
            <a:pPr lvl="1" defTabSz="914400">
              <a:defRPr/>
            </a:pPr>
            <a:r>
              <a:rPr lang="vi-VN" sz="2200" kern="0" dirty="0">
                <a:solidFill>
                  <a:srgbClr val="000000"/>
                </a:solidFill>
              </a:rPr>
              <a:t>4 kg cà phê</a:t>
            </a:r>
            <a:r>
              <a:rPr lang="en-US" sz="2200" kern="0" dirty="0">
                <a:solidFill>
                  <a:srgbClr val="000000"/>
                </a:solidFill>
              </a:rPr>
              <a:t>	</a:t>
            </a:r>
            <a:r>
              <a:rPr lang="vi-VN" sz="2200" kern="0" dirty="0">
                <a:solidFill>
                  <a:srgbClr val="000000"/>
                </a:solidFill>
              </a:rPr>
              <a:t> = </a:t>
            </a:r>
          </a:p>
          <a:p>
            <a:pPr lvl="1" defTabSz="914400">
              <a:defRPr/>
            </a:pPr>
            <a:r>
              <a:rPr lang="vi-VN" sz="2200" kern="0" dirty="0">
                <a:solidFill>
                  <a:srgbClr val="000000"/>
                </a:solidFill>
              </a:rPr>
              <a:t>0,2 gam vàng</a:t>
            </a:r>
            <a:r>
              <a:rPr lang="en-US" sz="2200" kern="0" dirty="0">
                <a:solidFill>
                  <a:srgbClr val="000000"/>
                </a:solidFill>
              </a:rPr>
              <a:t>	</a:t>
            </a:r>
            <a:r>
              <a:rPr lang="vi-VN" sz="2200" kern="0" dirty="0">
                <a:solidFill>
                  <a:srgbClr val="000000"/>
                </a:solidFill>
              </a:rPr>
              <a:t> = </a:t>
            </a:r>
            <a:endParaRPr lang="en-US" sz="2200" kern="0" dirty="0">
              <a:solidFill>
                <a:srgbClr val="000000"/>
              </a:solidFill>
            </a:endParaRPr>
          </a:p>
          <a:p>
            <a:pPr lvl="1" defTabSz="914400">
              <a:defRPr/>
            </a:pPr>
            <a:endParaRPr lang="vi-VN" sz="2200" kern="0" dirty="0">
              <a:solidFill>
                <a:srgbClr val="000000"/>
              </a:solidFill>
            </a:endParaRPr>
          </a:p>
          <a:p>
            <a:pPr defTabSz="914400">
              <a:defRPr/>
            </a:pPr>
            <a:r>
              <a:rPr lang="vi-VN" sz="2200" kern="0" dirty="0">
                <a:solidFill>
                  <a:srgbClr val="000000"/>
                </a:solidFill>
              </a:rPr>
              <a:t> </a:t>
            </a:r>
            <a:r>
              <a:rPr lang="vi-VN" sz="2400" kern="0" dirty="0">
                <a:solidFill>
                  <a:srgbClr val="663300"/>
                </a:solidFill>
                <a:latin typeface="Arial" panose="020B0604020202020204" pitchFamily="34" charset="0"/>
                <a:cs typeface="Arial" panose="020B0604020202020204" pitchFamily="34" charset="0"/>
              </a:rPr>
              <a:t>Giá tri của mọi hàng hóa đều được biểu hiện ở GTSD của một hàng hóa đóng vai trò làm vật ngang giá chung. </a:t>
            </a:r>
          </a:p>
          <a:p>
            <a:pPr defTabSz="914400">
              <a:defRPr/>
            </a:pPr>
            <a:r>
              <a:rPr lang="vi-VN" sz="2400" kern="0" dirty="0">
                <a:solidFill>
                  <a:srgbClr val="000099"/>
                </a:solidFill>
                <a:latin typeface="Arial" panose="020B0604020202020204" pitchFamily="34" charset="0"/>
                <a:cs typeface="Arial" panose="020B0604020202020204" pitchFamily="34" charset="0"/>
              </a:rPr>
              <a:t> Tỷ lệ trao đổi cố định, trao đổi gián tiếp 1 mét vải</a:t>
            </a:r>
          </a:p>
        </p:txBody>
      </p:sp>
      <p:sp>
        <p:nvSpPr>
          <p:cNvPr id="8" name="Rectangle 3"/>
          <p:cNvSpPr>
            <a:spLocks noChangeArrowheads="1"/>
          </p:cNvSpPr>
          <p:nvPr/>
        </p:nvSpPr>
        <p:spPr bwMode="auto">
          <a:xfrm>
            <a:off x="1905981" y="2434240"/>
            <a:ext cx="36856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gn="just">
              <a:lnSpc>
                <a:spcPct val="120000"/>
              </a:lnSpc>
              <a:spcBef>
                <a:spcPct val="20000"/>
              </a:spcBef>
              <a:buChar char="•"/>
              <a:tabLst>
                <a:tab pos="711200" algn="l"/>
              </a:tabLst>
              <a:defRPr sz="2800">
                <a:solidFill>
                  <a:schemeClr val="tx1"/>
                </a:solidFill>
                <a:latin typeface="Times New Roman" panose="02020603050405020304" pitchFamily="18" charset="0"/>
              </a:defRPr>
            </a:lvl1pPr>
            <a:lvl2pPr marL="742950" indent="-285750">
              <a:spcBef>
                <a:spcPct val="20000"/>
              </a:spcBef>
              <a:buChar char="–"/>
              <a:tabLst>
                <a:tab pos="711200" algn="l"/>
              </a:tabLst>
              <a:defRPr sz="2800">
                <a:solidFill>
                  <a:schemeClr val="tx1"/>
                </a:solidFill>
                <a:latin typeface="Times New Roman" panose="02020603050405020304" pitchFamily="18" charset="0"/>
              </a:defRPr>
            </a:lvl2pPr>
            <a:lvl3pPr marL="1143000" indent="-228600">
              <a:spcBef>
                <a:spcPct val="20000"/>
              </a:spcBef>
              <a:buChar char="•"/>
              <a:tabLst>
                <a:tab pos="711200" algn="l"/>
              </a:tabLst>
              <a:defRPr sz="2400">
                <a:solidFill>
                  <a:schemeClr val="tx1"/>
                </a:solidFill>
                <a:latin typeface="Times New Roman" panose="02020603050405020304" pitchFamily="18" charset="0"/>
              </a:defRPr>
            </a:lvl3pPr>
            <a:lvl4pPr marL="1600200" indent="-228600">
              <a:spcBef>
                <a:spcPct val="20000"/>
              </a:spcBef>
              <a:buChar char="–"/>
              <a:tabLst>
                <a:tab pos="711200" algn="l"/>
              </a:tabLst>
              <a:defRPr sz="2000">
                <a:solidFill>
                  <a:schemeClr val="tx1"/>
                </a:solidFill>
                <a:latin typeface="Times New Roman" panose="02020603050405020304" pitchFamily="18" charset="0"/>
              </a:defRPr>
            </a:lvl4pPr>
            <a:lvl5pPr marL="2057400" indent="-228600">
              <a:spcBef>
                <a:spcPct val="20000"/>
              </a:spcBef>
              <a:buChar char="»"/>
              <a:tabLst>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11200" algn="l"/>
              </a:tabLst>
              <a:defRPr sz="2000">
                <a:solidFill>
                  <a:schemeClr val="tx1"/>
                </a:solidFill>
                <a:latin typeface="Times New Roman" panose="02020603050405020304" pitchFamily="18" charset="0"/>
              </a:defRPr>
            </a:lvl9pPr>
          </a:lstStyle>
          <a:p>
            <a:pPr marL="0" indent="0" defTabSz="914400" eaLnBrk="0" fontAlgn="base" hangingPunct="0">
              <a:lnSpc>
                <a:spcPct val="100000"/>
              </a:lnSpc>
              <a:spcBef>
                <a:spcPts val="200"/>
              </a:spcBef>
              <a:spcAft>
                <a:spcPts val="200"/>
              </a:spcAft>
              <a:buNone/>
            </a:pPr>
            <a:r>
              <a:rPr lang="en-US" sz="2000" b="1" dirty="0">
                <a:solidFill>
                  <a:srgbClr val="0033CC"/>
                </a:solidFill>
                <a:latin typeface="+mj-lt"/>
                <a:ea typeface="Times New Roman" panose="02020603050405020304" pitchFamily="18" charset="0"/>
                <a:cs typeface="Arial" panose="020B0604020202020204" pitchFamily="34" charset="0"/>
              </a:rPr>
              <a:t>3. </a:t>
            </a:r>
            <a:r>
              <a:rPr lang="en-US" sz="2000" b="1" dirty="0" err="1">
                <a:solidFill>
                  <a:srgbClr val="0033CC"/>
                </a:solidFill>
                <a:latin typeface="+mj-lt"/>
                <a:ea typeface="Times New Roman" panose="02020603050405020304" pitchFamily="18" charset="0"/>
                <a:cs typeface="Arial" panose="020B0604020202020204" pitchFamily="34" charset="0"/>
              </a:rPr>
              <a:t>Hình</a:t>
            </a:r>
            <a:r>
              <a:rPr lang="en-US" sz="2000" b="1" dirty="0">
                <a:solidFill>
                  <a:srgbClr val="0033CC"/>
                </a:solidFill>
                <a:latin typeface="+mj-lt"/>
                <a:ea typeface="Times New Roman" panose="02020603050405020304" pitchFamily="18" charset="0"/>
                <a:cs typeface="Arial" panose="020B0604020202020204" pitchFamily="34" charset="0"/>
              </a:rPr>
              <a:t> </a:t>
            </a:r>
            <a:r>
              <a:rPr lang="en-US" sz="2000" b="1" dirty="0" err="1">
                <a:solidFill>
                  <a:srgbClr val="0033CC"/>
                </a:solidFill>
                <a:latin typeface="+mj-lt"/>
                <a:ea typeface="Times New Roman" panose="02020603050405020304" pitchFamily="18" charset="0"/>
                <a:cs typeface="Arial" panose="020B0604020202020204" pitchFamily="34" charset="0"/>
              </a:rPr>
              <a:t>thái</a:t>
            </a:r>
            <a:r>
              <a:rPr lang="en-US" sz="2000" b="1" dirty="0">
                <a:solidFill>
                  <a:srgbClr val="0033CC"/>
                </a:solidFill>
                <a:latin typeface="+mj-lt"/>
                <a:ea typeface="Times New Roman" panose="02020603050405020304" pitchFamily="18" charset="0"/>
                <a:cs typeface="Arial" panose="020B0604020202020204" pitchFamily="34" charset="0"/>
              </a:rPr>
              <a:t> </a:t>
            </a:r>
            <a:r>
              <a:rPr lang="en-US" sz="2000" b="1" dirty="0" err="1">
                <a:solidFill>
                  <a:srgbClr val="0033CC"/>
                </a:solidFill>
                <a:latin typeface="+mj-lt"/>
                <a:ea typeface="Times New Roman" panose="02020603050405020304" pitchFamily="18" charset="0"/>
                <a:cs typeface="Arial" panose="020B0604020202020204" pitchFamily="34" charset="0"/>
              </a:rPr>
              <a:t>chung</a:t>
            </a:r>
            <a:r>
              <a:rPr lang="en-US" sz="2000" b="1" dirty="0">
                <a:solidFill>
                  <a:srgbClr val="0033CC"/>
                </a:solidFill>
                <a:latin typeface="+mj-lt"/>
                <a:ea typeface="Times New Roman" panose="02020603050405020304" pitchFamily="18" charset="0"/>
                <a:cs typeface="Arial" panose="020B0604020202020204" pitchFamily="34" charset="0"/>
              </a:rPr>
              <a:t> </a:t>
            </a:r>
            <a:r>
              <a:rPr lang="en-US" sz="2000" b="1" dirty="0" err="1">
                <a:solidFill>
                  <a:srgbClr val="0033CC"/>
                </a:solidFill>
                <a:latin typeface="+mj-lt"/>
                <a:ea typeface="Times New Roman" panose="02020603050405020304" pitchFamily="18" charset="0"/>
                <a:cs typeface="Arial" panose="020B0604020202020204" pitchFamily="34" charset="0"/>
              </a:rPr>
              <a:t>của</a:t>
            </a:r>
            <a:r>
              <a:rPr lang="en-US" sz="2000" b="1" dirty="0">
                <a:solidFill>
                  <a:srgbClr val="0033CC"/>
                </a:solidFill>
                <a:latin typeface="+mj-lt"/>
                <a:ea typeface="Times New Roman" panose="02020603050405020304" pitchFamily="18" charset="0"/>
                <a:cs typeface="Arial" panose="020B0604020202020204" pitchFamily="34" charset="0"/>
              </a:rPr>
              <a:t> </a:t>
            </a:r>
            <a:r>
              <a:rPr lang="en-US" sz="2000" b="1" dirty="0" err="1">
                <a:solidFill>
                  <a:srgbClr val="0033CC"/>
                </a:solidFill>
                <a:latin typeface="+mj-lt"/>
                <a:ea typeface="Times New Roman" panose="02020603050405020304" pitchFamily="18" charset="0"/>
                <a:cs typeface="Arial" panose="020B0604020202020204" pitchFamily="34" charset="0"/>
              </a:rPr>
              <a:t>giá</a:t>
            </a:r>
            <a:r>
              <a:rPr lang="en-US" sz="2000" b="1" dirty="0">
                <a:solidFill>
                  <a:srgbClr val="0033CC"/>
                </a:solidFill>
                <a:latin typeface="+mj-lt"/>
                <a:ea typeface="Times New Roman" panose="02020603050405020304" pitchFamily="18" charset="0"/>
                <a:cs typeface="Arial" panose="020B0604020202020204" pitchFamily="34" charset="0"/>
              </a:rPr>
              <a:t> </a:t>
            </a:r>
            <a:r>
              <a:rPr lang="en-US" sz="2000" b="1" dirty="0" err="1">
                <a:solidFill>
                  <a:srgbClr val="0033CC"/>
                </a:solidFill>
                <a:latin typeface="+mj-lt"/>
                <a:ea typeface="Times New Roman" panose="02020603050405020304" pitchFamily="18" charset="0"/>
                <a:cs typeface="Arial" panose="020B0604020202020204" pitchFamily="34" charset="0"/>
              </a:rPr>
              <a:t>trị</a:t>
            </a:r>
            <a:endParaRPr lang="en-US" sz="2000" b="1" dirty="0">
              <a:solidFill>
                <a:srgbClr val="0033CC"/>
              </a:solidFill>
              <a:latin typeface="+mj-lt"/>
              <a:ea typeface="Times New Roman" panose="02020603050405020304" pitchFamily="18" charset="0"/>
              <a:cs typeface="Arial" panose="020B0604020202020204" pitchFamily="34" charset="0"/>
            </a:endParaRPr>
          </a:p>
        </p:txBody>
      </p:sp>
      <p:sp>
        <p:nvSpPr>
          <p:cNvPr id="9" name="Right Brace 8"/>
          <p:cNvSpPr/>
          <p:nvPr/>
        </p:nvSpPr>
        <p:spPr>
          <a:xfrm>
            <a:off x="4397033" y="3201231"/>
            <a:ext cx="773384" cy="1752600"/>
          </a:xfrm>
          <a:prstGeom prst="rightBrace">
            <a:avLst/>
          </a:prstGeom>
          <a:ln/>
        </p:spPr>
        <p:style>
          <a:lnRef idx="1">
            <a:schemeClr val="dk1"/>
          </a:lnRef>
          <a:fillRef idx="0">
            <a:schemeClr val="dk1"/>
          </a:fillRef>
          <a:effectRef idx="0">
            <a:schemeClr val="dk1"/>
          </a:effectRef>
          <a:fontRef idx="minor">
            <a:schemeClr val="tx1"/>
          </a:fontRef>
        </p:style>
        <p:txBody>
          <a:bodyPr anchor="ctr"/>
          <a:lstStyle/>
          <a:p>
            <a:pPr algn="ctr" defTabSz="914400" eaLnBrk="0" fontAlgn="base" hangingPunct="0">
              <a:spcBef>
                <a:spcPct val="0"/>
              </a:spcBef>
              <a:spcAft>
                <a:spcPct val="0"/>
              </a:spcAft>
              <a:defRPr/>
            </a:pPr>
            <a:endParaRPr lang="vi-VN" sz="2200">
              <a:solidFill>
                <a:srgbClr val="000000"/>
              </a:solidFill>
              <a:latin typeface="+mj-lt"/>
            </a:endParaRPr>
          </a:p>
        </p:txBody>
      </p:sp>
      <p:sp>
        <p:nvSpPr>
          <p:cNvPr id="10" name="Rectangle 10"/>
          <p:cNvSpPr>
            <a:spLocks noChangeArrowheads="1"/>
          </p:cNvSpPr>
          <p:nvPr/>
        </p:nvSpPr>
        <p:spPr bwMode="auto">
          <a:xfrm>
            <a:off x="6769510" y="3458303"/>
            <a:ext cx="2344993" cy="1066800"/>
          </a:xfrm>
          <a:prstGeom prst="rect">
            <a:avLst/>
          </a:prstGeom>
          <a:noFill/>
          <a:ln w="9525">
            <a:solidFill>
              <a:srgbClr val="0066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200" b="1" dirty="0" err="1">
                <a:solidFill>
                  <a:srgbClr val="00B0F0"/>
                </a:solidFill>
                <a:latin typeface="+mj-lt"/>
                <a:cs typeface="Arial" panose="020B0604020202020204" pitchFamily="34" charset="0"/>
              </a:rPr>
              <a:t>Vải</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đóng</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vai</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trò</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là</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vật</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ngang</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giá</a:t>
            </a:r>
            <a:r>
              <a:rPr lang="en-US" sz="2200" b="1" dirty="0">
                <a:solidFill>
                  <a:srgbClr val="00B0F0"/>
                </a:solidFill>
                <a:latin typeface="+mj-lt"/>
                <a:cs typeface="Arial" panose="020B0604020202020204" pitchFamily="34" charset="0"/>
              </a:rPr>
              <a:t> </a:t>
            </a:r>
            <a:r>
              <a:rPr lang="en-US" sz="2200" b="1" dirty="0" err="1">
                <a:solidFill>
                  <a:srgbClr val="00B0F0"/>
                </a:solidFill>
                <a:latin typeface="+mj-lt"/>
                <a:cs typeface="Arial" panose="020B0604020202020204" pitchFamily="34" charset="0"/>
              </a:rPr>
              <a:t>chung</a:t>
            </a:r>
            <a:endParaRPr lang="en-US" sz="2200" b="1" dirty="0">
              <a:solidFill>
                <a:srgbClr val="00B0F0"/>
              </a:solidFill>
              <a:latin typeface="+mj-lt"/>
              <a:cs typeface="Arial" panose="020B0604020202020204" pitchFamily="34" charset="0"/>
            </a:endParaRPr>
          </a:p>
        </p:txBody>
      </p:sp>
      <p:pic>
        <p:nvPicPr>
          <p:cNvPr id="11" name="Picture 10">
            <a:extLst>
              <a:ext uri="{FF2B5EF4-FFF2-40B4-BE49-F238E27FC236}">
                <a16:creationId xmlns="" xmlns:a16="http://schemas.microsoft.com/office/drawing/2014/main" id="{34DE7573-497A-4510-ABD3-1C2DEB966C01}"/>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91605" y="2434240"/>
            <a:ext cx="1354486" cy="930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11">
            <a:extLst>
              <a:ext uri="{FF2B5EF4-FFF2-40B4-BE49-F238E27FC236}">
                <a16:creationId xmlns="" xmlns:a16="http://schemas.microsoft.com/office/drawing/2014/main" id="{5769B080-E2B0-412E-B0D5-89AA1325455D}"/>
              </a:ext>
            </a:extLst>
          </p:cNvPr>
          <p:cNvSpPr/>
          <p:nvPr/>
        </p:nvSpPr>
        <p:spPr>
          <a:xfrm>
            <a:off x="5249267" y="3493300"/>
            <a:ext cx="928247" cy="1011237"/>
          </a:xfrm>
          <a:prstGeom prst="rect">
            <a:avLst/>
          </a:prstGeom>
          <a:ln>
            <a:solidFill>
              <a:srgbClr val="006600"/>
            </a:solidFill>
          </a:ln>
        </p:spPr>
        <p:style>
          <a:lnRef idx="2">
            <a:schemeClr val="accent6"/>
          </a:lnRef>
          <a:fillRef idx="1">
            <a:schemeClr val="lt1"/>
          </a:fillRef>
          <a:effectRef idx="0">
            <a:schemeClr val="accent6"/>
          </a:effectRef>
          <a:fontRef idx="minor">
            <a:schemeClr val="dk1"/>
          </a:fontRef>
        </p:style>
        <p:txBody>
          <a:bodyPr anchor="ctr"/>
          <a:lstStyle/>
          <a:p>
            <a:pPr algn="ctr" defTabSz="914400" eaLnBrk="0" fontAlgn="base" hangingPunct="0">
              <a:spcBef>
                <a:spcPct val="0"/>
              </a:spcBef>
              <a:spcAft>
                <a:spcPct val="0"/>
              </a:spcAft>
              <a:defRPr/>
            </a:pPr>
            <a:r>
              <a:rPr lang="vi-VN" sz="2000" b="1" dirty="0">
                <a:solidFill>
                  <a:srgbClr val="CC3300"/>
                </a:solidFill>
                <a:latin typeface="Arial" panose="020B0604020202020204" pitchFamily="34" charset="0"/>
                <a:cs typeface="Arial" panose="020B0604020202020204" pitchFamily="34" charset="0"/>
              </a:rPr>
              <a:t>1 mét vải</a:t>
            </a:r>
          </a:p>
        </p:txBody>
      </p:sp>
      <p:cxnSp>
        <p:nvCxnSpPr>
          <p:cNvPr id="3" name="Straight Arrow Connector 2">
            <a:extLst>
              <a:ext uri="{FF2B5EF4-FFF2-40B4-BE49-F238E27FC236}">
                <a16:creationId xmlns="" xmlns:a16="http://schemas.microsoft.com/office/drawing/2014/main" id="{3E7BC459-8A17-4258-B6FF-B286DD995F38}"/>
              </a:ext>
            </a:extLst>
          </p:cNvPr>
          <p:cNvCxnSpPr>
            <a:cxnSpLocks/>
            <a:stCxn id="12" idx="3"/>
          </p:cNvCxnSpPr>
          <p:nvPr/>
        </p:nvCxnSpPr>
        <p:spPr>
          <a:xfrm>
            <a:off x="6177514" y="3998919"/>
            <a:ext cx="59199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3" name="Cloud Callout 19">
            <a:extLst>
              <a:ext uri="{FF2B5EF4-FFF2-40B4-BE49-F238E27FC236}">
                <a16:creationId xmlns="" xmlns:a16="http://schemas.microsoft.com/office/drawing/2014/main" id="{E33E63BA-9495-41FC-9420-2C5B095CB411}"/>
              </a:ext>
            </a:extLst>
          </p:cNvPr>
          <p:cNvSpPr/>
          <p:nvPr/>
        </p:nvSpPr>
        <p:spPr>
          <a:xfrm>
            <a:off x="131148" y="2888644"/>
            <a:ext cx="1803911" cy="73178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2050" name="Picture 2" descr="Bắt gần 30 kg nghi sừng tê giác trên chuyến bay chuyển hướng vì dịch  COVID-19 - Báo Gia Lai điện tử - Tin nhanh - Chính xác">
            <a:extLst>
              <a:ext uri="{FF2B5EF4-FFF2-40B4-BE49-F238E27FC236}">
                <a16:creationId xmlns="" xmlns:a16="http://schemas.microsoft.com/office/drawing/2014/main" id="{0DF17F44-14A5-439C-9207-271B437CBE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21600" y="2434240"/>
            <a:ext cx="1650283" cy="1349851"/>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Sự Thật Bạn Nhất Định Phải Biết Về Ngọc Trai Phú Quốc - Phú Quốc 247">
            <a:extLst>
              <a:ext uri="{FF2B5EF4-FFF2-40B4-BE49-F238E27FC236}">
                <a16:creationId xmlns="" xmlns:a16="http://schemas.microsoft.com/office/drawing/2014/main" id="{B7572425-DC06-4924-9FB3-A2202474A0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21600" y="3784091"/>
            <a:ext cx="1667856" cy="1289354"/>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1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6402324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p:cTn id="25" dur="1000" fill="hold"/>
                                        <p:tgtEl>
                                          <p:spTgt spid="8"/>
                                        </p:tgtEl>
                                        <p:attrNameLst>
                                          <p:attrName>ppt_w</p:attrName>
                                        </p:attrNameLst>
                                      </p:cBhvr>
                                      <p:tavLst>
                                        <p:tav tm="0">
                                          <p:val>
                                            <p:fltVal val="0"/>
                                          </p:val>
                                        </p:tav>
                                        <p:tav tm="100000">
                                          <p:val>
                                            <p:strVal val="#ppt_w"/>
                                          </p:val>
                                        </p:tav>
                                      </p:tavLst>
                                    </p:anim>
                                    <p:anim calcmode="lin" valueType="num">
                                      <p:cBhvr>
                                        <p:cTn id="26" dur="1000" fill="hold"/>
                                        <p:tgtEl>
                                          <p:spTgt spid="8"/>
                                        </p:tgtEl>
                                        <p:attrNameLst>
                                          <p:attrName>ppt_h</p:attrName>
                                        </p:attrNameLst>
                                      </p:cBhvr>
                                      <p:tavLst>
                                        <p:tav tm="0">
                                          <p:val>
                                            <p:fltVal val="0"/>
                                          </p:val>
                                        </p:tav>
                                        <p:tav tm="100000">
                                          <p:val>
                                            <p:strVal val="#ppt_h"/>
                                          </p:val>
                                        </p:tav>
                                      </p:tavLst>
                                    </p:anim>
                                    <p:anim calcmode="lin" valueType="num">
                                      <p:cBhvr>
                                        <p:cTn id="27" dur="1000" fill="hold"/>
                                        <p:tgtEl>
                                          <p:spTgt spid="8"/>
                                        </p:tgtEl>
                                        <p:attrNameLst>
                                          <p:attrName>style.rotation</p:attrName>
                                        </p:attrNameLst>
                                      </p:cBhvr>
                                      <p:tavLst>
                                        <p:tav tm="0">
                                          <p:val>
                                            <p:fltVal val="90"/>
                                          </p:val>
                                        </p:tav>
                                        <p:tav tm="100000">
                                          <p:val>
                                            <p:fltVal val="0"/>
                                          </p:val>
                                        </p:tav>
                                      </p:tavLst>
                                    </p:anim>
                                    <p:animEffect transition="in" filter="fade">
                                      <p:cBhvr>
                                        <p:cTn id="28" dur="10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circle(in)">
                                      <p:cBhvr>
                                        <p:cTn id="33" dur="2000"/>
                                        <p:tgtEl>
                                          <p:spTgt spid="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circle(in)">
                                      <p:cBhvr>
                                        <p:cTn id="36" dur="2000"/>
                                        <p:tgtEl>
                                          <p:spTgt spid="9"/>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circle(in)">
                                      <p:cBhvr>
                                        <p:cTn id="39" dur="2000"/>
                                        <p:tgtEl>
                                          <p:spTgt spid="10"/>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circle(in)">
                                      <p:cBhvr>
                                        <p:cTn id="42" dur="2000"/>
                                        <p:tgtEl>
                                          <p:spTgt spid="12"/>
                                        </p:tgtEl>
                                      </p:cBhvr>
                                    </p:animEffect>
                                  </p:childTnLst>
                                </p:cTn>
                              </p:par>
                              <p:par>
                                <p:cTn id="43" presetID="6" presetClass="entr" presetSubtype="16" fill="hold" nodeType="with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circle(in)">
                                      <p:cBhvr>
                                        <p:cTn id="45" dur="2000"/>
                                        <p:tgtEl>
                                          <p:spTgt spid="3"/>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3"/>
                                        </p:tgtEl>
                                        <p:attrNameLst>
                                          <p:attrName>style.visibility</p:attrName>
                                        </p:attrNameLst>
                                      </p:cBhvr>
                                      <p:to>
                                        <p:strVal val="visible"/>
                                      </p:to>
                                    </p:set>
                                    <p:animEffect transition="in" filter="circle(in)">
                                      <p:cBhvr>
                                        <p:cTn id="48" dur="2000"/>
                                        <p:tgtEl>
                                          <p:spTgt spid="13"/>
                                        </p:tgtEl>
                                      </p:cBhvr>
                                    </p:animEffect>
                                  </p:childTnLst>
                                </p:cTn>
                              </p:par>
                              <p:par>
                                <p:cTn id="49" presetID="6" presetClass="entr" presetSubtype="16" fill="hold" nodeType="withEffect">
                                  <p:stCondLst>
                                    <p:cond delay="0"/>
                                  </p:stCondLst>
                                  <p:childTnLst>
                                    <p:set>
                                      <p:cBhvr>
                                        <p:cTn id="50" dur="1" fill="hold">
                                          <p:stCondLst>
                                            <p:cond delay="0"/>
                                          </p:stCondLst>
                                        </p:cTn>
                                        <p:tgtEl>
                                          <p:spTgt spid="11"/>
                                        </p:tgtEl>
                                        <p:attrNameLst>
                                          <p:attrName>style.visibility</p:attrName>
                                        </p:attrNameLst>
                                      </p:cBhvr>
                                      <p:to>
                                        <p:strVal val="visible"/>
                                      </p:to>
                                    </p:set>
                                    <p:animEffect transition="in" filter="circle(in)">
                                      <p:cBhvr>
                                        <p:cTn id="51" dur="2000"/>
                                        <p:tgtEl>
                                          <p:spTgt spid="11"/>
                                        </p:tgtEl>
                                      </p:cBhvr>
                                    </p:animEffect>
                                  </p:childTnLst>
                                </p:cTn>
                              </p:par>
                            </p:childTnLst>
                          </p:cTn>
                        </p:par>
                      </p:childTnLst>
                    </p:cTn>
                  </p:par>
                  <p:par>
                    <p:cTn id="52" fill="hold">
                      <p:stCondLst>
                        <p:cond delay="indefinite"/>
                      </p:stCondLst>
                      <p:childTnLst>
                        <p:par>
                          <p:cTn id="53" fill="hold">
                            <p:stCondLst>
                              <p:cond delay="0"/>
                            </p:stCondLst>
                            <p:childTnLst>
                              <p:par>
                                <p:cTn id="54" presetID="6" presetClass="entr" presetSubtype="16" fill="hold" nodeType="clickEffect">
                                  <p:stCondLst>
                                    <p:cond delay="0"/>
                                  </p:stCondLst>
                                  <p:childTnLst>
                                    <p:set>
                                      <p:cBhvr>
                                        <p:cTn id="55" dur="1" fill="hold">
                                          <p:stCondLst>
                                            <p:cond delay="0"/>
                                          </p:stCondLst>
                                        </p:cTn>
                                        <p:tgtEl>
                                          <p:spTgt spid="2050"/>
                                        </p:tgtEl>
                                        <p:attrNameLst>
                                          <p:attrName>style.visibility</p:attrName>
                                        </p:attrNameLst>
                                      </p:cBhvr>
                                      <p:to>
                                        <p:strVal val="visible"/>
                                      </p:to>
                                    </p:set>
                                    <p:animEffect transition="in" filter="circle(in)">
                                      <p:cBhvr>
                                        <p:cTn id="56" dur="2000"/>
                                        <p:tgtEl>
                                          <p:spTgt spid="2050"/>
                                        </p:tgtEl>
                                      </p:cBhvr>
                                    </p:animEffect>
                                  </p:childTnLst>
                                </p:cTn>
                              </p:par>
                              <p:par>
                                <p:cTn id="57" presetID="6" presetClass="entr" presetSubtype="16" fill="hold" nodeType="withEffect">
                                  <p:stCondLst>
                                    <p:cond delay="0"/>
                                  </p:stCondLst>
                                  <p:childTnLst>
                                    <p:set>
                                      <p:cBhvr>
                                        <p:cTn id="58" dur="1" fill="hold">
                                          <p:stCondLst>
                                            <p:cond delay="0"/>
                                          </p:stCondLst>
                                        </p:cTn>
                                        <p:tgtEl>
                                          <p:spTgt spid="2052"/>
                                        </p:tgtEl>
                                        <p:attrNameLst>
                                          <p:attrName>style.visibility</p:attrName>
                                        </p:attrNameLst>
                                      </p:cBhvr>
                                      <p:to>
                                        <p:strVal val="visible"/>
                                      </p:to>
                                    </p:set>
                                    <p:animEffect transition="in" filter="circle(in)">
                                      <p:cBhvr>
                                        <p:cTn id="59" dur="2000"/>
                                        <p:tgtEl>
                                          <p:spTgt spid="20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animBg="1"/>
      <p:bldP spid="10" grpId="0" animBg="1"/>
      <p:bldP spid="12" grpId="0" animBg="1"/>
      <p:bldP spid="13"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1079896"/>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960651" y="1549579"/>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854828" y="2003787"/>
            <a:ext cx="346761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CC3300"/>
                </a:solidFill>
                <a:latin typeface="+mj-lt"/>
                <a:ea typeface="Times New Roman" panose="02020603050405020304" pitchFamily="18" charset="0"/>
                <a:cs typeface="Arial" panose="020B0604020202020204" pitchFamily="34" charset="0"/>
              </a:rPr>
              <a:t>Nguồn</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gốc</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của</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tiền</a:t>
            </a:r>
            <a:r>
              <a:rPr lang="en-US" sz="2400" b="1" dirty="0">
                <a:solidFill>
                  <a:srgbClr val="CC3300"/>
                </a:solidFill>
                <a:latin typeface="+mj-lt"/>
                <a:ea typeface="Times New Roman" panose="02020603050405020304" pitchFamily="18" charset="0"/>
                <a:cs typeface="Arial" panose="020B0604020202020204" pitchFamily="34" charset="0"/>
              </a:rPr>
              <a:t> </a:t>
            </a:r>
            <a:endParaRPr lang="en-US" sz="2400" dirty="0">
              <a:solidFill>
                <a:srgbClr val="CC3300"/>
              </a:solidFill>
              <a:latin typeface="+mj-lt"/>
            </a:endParaRPr>
          </a:p>
        </p:txBody>
      </p:sp>
      <p:sp>
        <p:nvSpPr>
          <p:cNvPr id="7" name="Title 1"/>
          <p:cNvSpPr>
            <a:spLocks noGrp="1"/>
          </p:cNvSpPr>
          <p:nvPr>
            <p:ph type="title"/>
          </p:nvPr>
        </p:nvSpPr>
        <p:spPr>
          <a:xfrm>
            <a:off x="2101313" y="2426328"/>
            <a:ext cx="5942013" cy="561975"/>
          </a:xfrm>
        </p:spPr>
        <p:txBody>
          <a:bodyPr/>
          <a:lstStyle/>
          <a:p>
            <a:r>
              <a:rPr lang="en-US" sz="2000" b="1" dirty="0">
                <a:solidFill>
                  <a:srgbClr val="0033CC"/>
                </a:solidFill>
                <a:latin typeface="Arial" panose="020B0604020202020204" pitchFamily="34" charset="0"/>
              </a:rPr>
              <a:t>4.</a:t>
            </a:r>
            <a:r>
              <a:rPr lang="vi-VN" sz="2000" b="1" dirty="0">
                <a:solidFill>
                  <a:srgbClr val="0033CC"/>
                </a:solidFill>
                <a:latin typeface="Arial" panose="020B0604020202020204" pitchFamily="34" charset="0"/>
              </a:rPr>
              <a:t> Hình thái Tiền tệ</a:t>
            </a:r>
          </a:p>
        </p:txBody>
      </p:sp>
      <p:sp>
        <p:nvSpPr>
          <p:cNvPr id="8" name="Content Placeholder 2"/>
          <p:cNvSpPr txBox="1">
            <a:spLocks/>
          </p:cNvSpPr>
          <p:nvPr/>
        </p:nvSpPr>
        <p:spPr>
          <a:xfrm>
            <a:off x="729412" y="2988303"/>
            <a:ext cx="11301673" cy="3457779"/>
          </a:xfrm>
          <a:prstGeom prst="rect">
            <a:avLst/>
          </a:prstGeom>
        </p:spPr>
        <p:txBody>
          <a:bodyPr>
            <a:normAutofit fontScale="92500"/>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60325" indent="0" defTabSz="914400">
              <a:lnSpc>
                <a:spcPct val="110000"/>
              </a:lnSpc>
              <a:buNone/>
              <a:defRPr/>
            </a:pPr>
            <a:r>
              <a:rPr lang="en-US" sz="2000" kern="0" dirty="0">
                <a:solidFill>
                  <a:srgbClr val="000000"/>
                </a:solidFill>
              </a:rPr>
              <a:t>		</a:t>
            </a:r>
            <a:r>
              <a:rPr lang="vi-VN" sz="2000" kern="0" dirty="0">
                <a:solidFill>
                  <a:srgbClr val="CC3300"/>
                </a:solidFill>
              </a:rPr>
              <a:t> </a:t>
            </a:r>
            <a:r>
              <a:rPr lang="vi-VN" sz="2200" kern="0" dirty="0"/>
              <a:t>10 kg thóc </a:t>
            </a:r>
          </a:p>
          <a:p>
            <a:pPr marL="60325" indent="0" defTabSz="914400">
              <a:lnSpc>
                <a:spcPct val="110000"/>
              </a:lnSpc>
              <a:buNone/>
              <a:defRPr/>
            </a:pPr>
            <a:r>
              <a:rPr lang="en-US" sz="2200" kern="0" dirty="0"/>
              <a:t>		</a:t>
            </a:r>
            <a:r>
              <a:rPr lang="vi-VN" sz="2200" kern="0" dirty="0"/>
              <a:t> 2 kg chè</a:t>
            </a:r>
          </a:p>
          <a:p>
            <a:pPr marL="60325" indent="0" defTabSz="914400">
              <a:lnSpc>
                <a:spcPct val="110000"/>
              </a:lnSpc>
              <a:buNone/>
              <a:defRPr/>
            </a:pPr>
            <a:r>
              <a:rPr lang="en-US" sz="2200" kern="0" dirty="0"/>
              <a:t>		</a:t>
            </a:r>
            <a:r>
              <a:rPr lang="vi-VN" sz="2200" kern="0" dirty="0"/>
              <a:t> 3 kg cà phê</a:t>
            </a:r>
          </a:p>
          <a:p>
            <a:pPr marL="60325" indent="0" defTabSz="914400">
              <a:lnSpc>
                <a:spcPct val="110000"/>
              </a:lnSpc>
              <a:buNone/>
              <a:defRPr/>
            </a:pPr>
            <a:r>
              <a:rPr lang="en-US" sz="2200" kern="0" dirty="0"/>
              <a:t>		</a:t>
            </a:r>
            <a:r>
              <a:rPr lang="vi-VN" sz="2200" kern="0" dirty="0"/>
              <a:t> 1 mét vải</a:t>
            </a:r>
            <a:endParaRPr lang="en-US" sz="2200" kern="0" dirty="0"/>
          </a:p>
          <a:p>
            <a:pPr marL="60325" indent="0" defTabSz="914400">
              <a:lnSpc>
                <a:spcPct val="110000"/>
              </a:lnSpc>
              <a:buNone/>
              <a:defRPr/>
            </a:pPr>
            <a:endParaRPr lang="en-US" sz="2200" kern="0" dirty="0"/>
          </a:p>
          <a:p>
            <a:pPr defTabSz="914400">
              <a:lnSpc>
                <a:spcPct val="110000"/>
              </a:lnSpc>
              <a:buFont typeface="Wingdings" panose="05000000000000000000" pitchFamily="2" charset="2"/>
              <a:buChar char="§"/>
              <a:defRPr/>
            </a:pPr>
            <a:r>
              <a:rPr lang="vi-VN" sz="2000" kern="0" dirty="0">
                <a:solidFill>
                  <a:srgbClr val="CC3300"/>
                </a:solidFill>
              </a:rPr>
              <a:t> </a:t>
            </a:r>
            <a:r>
              <a:rPr lang="en-US" sz="2000" kern="0" dirty="0">
                <a:solidFill>
                  <a:srgbClr val="000000"/>
                </a:solidFill>
              </a:rPr>
              <a:t> </a:t>
            </a:r>
            <a:r>
              <a:rPr lang="vi-VN" sz="2200" kern="0" dirty="0">
                <a:solidFill>
                  <a:srgbClr val="000066"/>
                </a:solidFill>
                <a:latin typeface="Arial" panose="020B0604020202020204" pitchFamily="34" charset="0"/>
                <a:cs typeface="Arial" panose="020B0604020202020204" pitchFamily="34" charset="0"/>
              </a:rPr>
              <a:t>Giá trị của tất cả mọi hàng hoá </a:t>
            </a:r>
            <a:r>
              <a:rPr lang="vi-VN" sz="2200" b="1" kern="0" dirty="0">
                <a:solidFill>
                  <a:srgbClr val="FF0000"/>
                </a:solidFill>
                <a:latin typeface="Arial" panose="020B0604020202020204" pitchFamily="34" charset="0"/>
                <a:cs typeface="Arial" panose="020B0604020202020204" pitchFamily="34" charset="0"/>
              </a:rPr>
              <a:t>đều được biểu hiện ở một hàng hoá </a:t>
            </a:r>
            <a:r>
              <a:rPr lang="vi-VN" sz="2200" kern="0" dirty="0">
                <a:solidFill>
                  <a:srgbClr val="000066"/>
                </a:solidFill>
                <a:latin typeface="Arial" panose="020B0604020202020204" pitchFamily="34" charset="0"/>
                <a:cs typeface="Arial" panose="020B0604020202020204" pitchFamily="34" charset="0"/>
              </a:rPr>
              <a:t>đóng vai trò tiền tệ. </a:t>
            </a:r>
          </a:p>
          <a:p>
            <a:pPr defTabSz="914400">
              <a:lnSpc>
                <a:spcPct val="110000"/>
              </a:lnSpc>
              <a:buFont typeface="Wingdings" panose="05000000000000000000" pitchFamily="2" charset="2"/>
              <a:buChar char="§"/>
              <a:defRPr/>
            </a:pPr>
            <a:r>
              <a:rPr lang="en-US" sz="2200" b="1" kern="0" dirty="0">
                <a:solidFill>
                  <a:srgbClr val="CC0099"/>
                </a:solidFill>
                <a:latin typeface="Arial" panose="020B0604020202020204" pitchFamily="34" charset="0"/>
                <a:cs typeface="Arial" panose="020B0604020202020204" pitchFamily="34" charset="0"/>
              </a:rPr>
              <a:t> </a:t>
            </a:r>
            <a:r>
              <a:rPr lang="vi-VN" sz="2200" b="1" kern="0" dirty="0">
                <a:solidFill>
                  <a:srgbClr val="CC0099"/>
                </a:solidFill>
                <a:latin typeface="Arial" panose="020B0604020202020204" pitchFamily="34" charset="0"/>
                <a:cs typeface="Arial" panose="020B0604020202020204" pitchFamily="34" charset="0"/>
              </a:rPr>
              <a:t>Khi bạc và vàng </a:t>
            </a:r>
            <a:r>
              <a:rPr lang="vi-VN" sz="2200" kern="0" dirty="0">
                <a:solidFill>
                  <a:srgbClr val="000099"/>
                </a:solidFill>
                <a:latin typeface="Arial" panose="020B0604020202020204" pitchFamily="34" charset="0"/>
                <a:cs typeface="Arial" panose="020B0604020202020204" pitchFamily="34" charset="0"/>
              </a:rPr>
              <a:t>cùng làm chức năng tiền tệ thì chế </a:t>
            </a:r>
            <a:r>
              <a:rPr lang="vi-VN" sz="2200" kern="0" dirty="0">
                <a:solidFill>
                  <a:srgbClr val="000066"/>
                </a:solidFill>
                <a:latin typeface="Arial" panose="020B0604020202020204" pitchFamily="34" charset="0"/>
                <a:cs typeface="Arial" panose="020B0604020202020204" pitchFamily="34" charset="0"/>
              </a:rPr>
              <a:t>độ tiền tệ gọi là </a:t>
            </a:r>
            <a:r>
              <a:rPr lang="vi-VN" sz="2200" b="1" kern="0" dirty="0">
                <a:solidFill>
                  <a:srgbClr val="006600"/>
                </a:solidFill>
                <a:latin typeface="Arial" panose="020B0604020202020204" pitchFamily="34" charset="0"/>
                <a:cs typeface="Arial" panose="020B0604020202020204" pitchFamily="34" charset="0"/>
              </a:rPr>
              <a:t>chế độ song bản vị</a:t>
            </a:r>
            <a:r>
              <a:rPr lang="vi-VN" sz="2200" kern="0" dirty="0">
                <a:solidFill>
                  <a:srgbClr val="000066"/>
                </a:solidFill>
                <a:latin typeface="Arial" panose="020B0604020202020204" pitchFamily="34" charset="0"/>
                <a:cs typeface="Arial" panose="020B0604020202020204" pitchFamily="34" charset="0"/>
              </a:rPr>
              <a:t>. </a:t>
            </a:r>
          </a:p>
          <a:p>
            <a:pPr defTabSz="914400">
              <a:lnSpc>
                <a:spcPct val="110000"/>
              </a:lnSpc>
              <a:buFont typeface="Wingdings" panose="05000000000000000000" pitchFamily="2" charset="2"/>
              <a:buChar char="§"/>
              <a:defRPr/>
            </a:pPr>
            <a:r>
              <a:rPr lang="en-US" sz="2200" kern="0" dirty="0">
                <a:solidFill>
                  <a:srgbClr val="000066"/>
                </a:solidFill>
                <a:latin typeface="Arial" panose="020B0604020202020204" pitchFamily="34" charset="0"/>
                <a:cs typeface="Arial" panose="020B0604020202020204" pitchFamily="34" charset="0"/>
              </a:rPr>
              <a:t> </a:t>
            </a:r>
            <a:r>
              <a:rPr lang="vi-VN" sz="2200" kern="0" dirty="0">
                <a:solidFill>
                  <a:srgbClr val="000066"/>
                </a:solidFill>
                <a:latin typeface="Arial" panose="020B0604020202020204" pitchFamily="34" charset="0"/>
                <a:cs typeface="Arial" panose="020B0604020202020204" pitchFamily="34" charset="0"/>
              </a:rPr>
              <a:t>Khi </a:t>
            </a:r>
            <a:r>
              <a:rPr lang="vi-VN" sz="2200" kern="0" dirty="0">
                <a:solidFill>
                  <a:srgbClr val="000099"/>
                </a:solidFill>
                <a:latin typeface="Arial" panose="020B0604020202020204" pitchFamily="34" charset="0"/>
                <a:cs typeface="Arial" panose="020B0604020202020204" pitchFamily="34" charset="0"/>
              </a:rPr>
              <a:t>chỉ còn </a:t>
            </a:r>
            <a:r>
              <a:rPr lang="vi-VN" sz="2200" b="1" kern="0" dirty="0">
                <a:solidFill>
                  <a:srgbClr val="CC0099"/>
                </a:solidFill>
                <a:latin typeface="Arial" panose="020B0604020202020204" pitchFamily="34" charset="0"/>
                <a:cs typeface="Arial" panose="020B0604020202020204" pitchFamily="34" charset="0"/>
              </a:rPr>
              <a:t>vàng độc chiếm </a:t>
            </a:r>
            <a:r>
              <a:rPr lang="vi-VN" sz="2200" kern="0" dirty="0">
                <a:solidFill>
                  <a:srgbClr val="000066"/>
                </a:solidFill>
                <a:latin typeface="Arial" panose="020B0604020202020204" pitchFamily="34" charset="0"/>
                <a:cs typeface="Arial" panose="020B0604020202020204" pitchFamily="34" charset="0"/>
              </a:rPr>
              <a:t>vai trò tiền tệ thì chế độ tiền tệ được gọi là </a:t>
            </a:r>
            <a:r>
              <a:rPr lang="vi-VN" sz="2200" b="1" kern="0" dirty="0">
                <a:solidFill>
                  <a:srgbClr val="FF0000"/>
                </a:solidFill>
                <a:latin typeface="Arial" panose="020B0604020202020204" pitchFamily="34" charset="0"/>
                <a:cs typeface="Arial" panose="020B0604020202020204" pitchFamily="34" charset="0"/>
              </a:rPr>
              <a:t>chế độ bản vị vàng.</a:t>
            </a:r>
          </a:p>
        </p:txBody>
      </p:sp>
      <p:sp>
        <p:nvSpPr>
          <p:cNvPr id="9" name="Right Brace 8"/>
          <p:cNvSpPr/>
          <p:nvPr/>
        </p:nvSpPr>
        <p:spPr>
          <a:xfrm>
            <a:off x="4148524" y="3181261"/>
            <a:ext cx="387350" cy="1703388"/>
          </a:xfrm>
          <a:prstGeom prst="rightBrace">
            <a:avLst/>
          </a:prstGeom>
          <a:ln>
            <a:solidFill>
              <a:srgbClr val="663300"/>
            </a:solidFill>
          </a:ln>
        </p:spPr>
        <p:style>
          <a:lnRef idx="1">
            <a:schemeClr val="dk1"/>
          </a:lnRef>
          <a:fillRef idx="0">
            <a:schemeClr val="dk1"/>
          </a:fillRef>
          <a:effectRef idx="0">
            <a:schemeClr val="dk1"/>
          </a:effectRef>
          <a:fontRef idx="minor">
            <a:schemeClr val="tx1"/>
          </a:fontRef>
        </p:style>
        <p:txBody>
          <a:bodyPr anchor="ctr"/>
          <a:lstStyle/>
          <a:p>
            <a:pPr algn="ctr" defTabSz="914400" eaLnBrk="0" fontAlgn="base" hangingPunct="0">
              <a:spcBef>
                <a:spcPct val="0"/>
              </a:spcBef>
              <a:spcAft>
                <a:spcPct val="0"/>
              </a:spcAft>
              <a:defRPr/>
            </a:pPr>
            <a:endParaRPr lang="vi-VN">
              <a:solidFill>
                <a:srgbClr val="000000"/>
              </a:solidFill>
            </a:endParaRPr>
          </a:p>
        </p:txBody>
      </p:sp>
      <p:sp>
        <p:nvSpPr>
          <p:cNvPr id="10" name="Cloud Callout 19">
            <a:extLst>
              <a:ext uri="{FF2B5EF4-FFF2-40B4-BE49-F238E27FC236}">
                <a16:creationId xmlns="" xmlns:a16="http://schemas.microsoft.com/office/drawing/2014/main" id="{C90C9B32-7E5C-4520-BD04-DF5611642225}"/>
              </a:ext>
            </a:extLst>
          </p:cNvPr>
          <p:cNvSpPr/>
          <p:nvPr/>
        </p:nvSpPr>
        <p:spPr>
          <a:xfrm>
            <a:off x="297402" y="2522884"/>
            <a:ext cx="1803911" cy="73178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sp>
        <p:nvSpPr>
          <p:cNvPr id="11" name="Rectangle 10">
            <a:extLst>
              <a:ext uri="{FF2B5EF4-FFF2-40B4-BE49-F238E27FC236}">
                <a16:creationId xmlns="" xmlns:a16="http://schemas.microsoft.com/office/drawing/2014/main" id="{75D3E20A-174C-4EA9-9957-1411C1E59152}"/>
              </a:ext>
            </a:extLst>
          </p:cNvPr>
          <p:cNvSpPr/>
          <p:nvPr/>
        </p:nvSpPr>
        <p:spPr>
          <a:xfrm>
            <a:off x="4778219" y="3527336"/>
            <a:ext cx="2159160" cy="1011237"/>
          </a:xfrm>
          <a:prstGeom prst="rect">
            <a:avLst/>
          </a:prstGeom>
          <a:ln>
            <a:solidFill>
              <a:srgbClr val="006600"/>
            </a:solidFill>
          </a:ln>
        </p:spPr>
        <p:style>
          <a:lnRef idx="2">
            <a:schemeClr val="accent6"/>
          </a:lnRef>
          <a:fillRef idx="1">
            <a:schemeClr val="lt1"/>
          </a:fillRef>
          <a:effectRef idx="0">
            <a:schemeClr val="accent6"/>
          </a:effectRef>
          <a:fontRef idx="minor">
            <a:schemeClr val="dk1"/>
          </a:fontRef>
        </p:style>
        <p:txBody>
          <a:bodyPr anchor="ctr"/>
          <a:lstStyle/>
          <a:p>
            <a:pPr algn="ctr" defTabSz="914400" eaLnBrk="0" fontAlgn="base" hangingPunct="0">
              <a:spcBef>
                <a:spcPct val="0"/>
              </a:spcBef>
              <a:spcAft>
                <a:spcPct val="0"/>
              </a:spcAft>
              <a:defRPr/>
            </a:pPr>
            <a:r>
              <a:rPr lang="vi-VN" sz="2000" b="1" dirty="0">
                <a:solidFill>
                  <a:srgbClr val="FF0066"/>
                </a:solidFill>
                <a:latin typeface="+mj-lt"/>
                <a:cs typeface="Arial" panose="020B0604020202020204" pitchFamily="34" charset="0"/>
              </a:rPr>
              <a:t>=</a:t>
            </a:r>
            <a:r>
              <a:rPr lang="en-US" sz="2000" b="1" dirty="0">
                <a:solidFill>
                  <a:srgbClr val="FF0066"/>
                </a:solidFill>
                <a:latin typeface="+mj-lt"/>
                <a:cs typeface="Arial" panose="020B0604020202020204" pitchFamily="34" charset="0"/>
              </a:rPr>
              <a:t> </a:t>
            </a:r>
            <a:r>
              <a:rPr lang="vi-VN" sz="2000" b="1" kern="0" dirty="0">
                <a:solidFill>
                  <a:srgbClr val="FF0066"/>
                </a:solidFill>
                <a:latin typeface="+mj-lt"/>
              </a:rPr>
              <a:t>0,2 gam vàng</a:t>
            </a:r>
            <a:endParaRPr lang="vi-VN" sz="2000" b="1" dirty="0">
              <a:solidFill>
                <a:srgbClr val="FF0066"/>
              </a:solidFill>
              <a:latin typeface="+mj-lt"/>
              <a:cs typeface="Arial" panose="020B0604020202020204" pitchFamily="34" charset="0"/>
            </a:endParaRPr>
          </a:p>
        </p:txBody>
      </p:sp>
      <p:pic>
        <p:nvPicPr>
          <p:cNvPr id="1026" name="Picture 2" descr="Giá vàng hôm nay 29/6: USD giảm giá, dồn áp lực lên vàng - VietNamNet">
            <a:extLst>
              <a:ext uri="{FF2B5EF4-FFF2-40B4-BE49-F238E27FC236}">
                <a16:creationId xmlns="" xmlns:a16="http://schemas.microsoft.com/office/drawing/2014/main" id="{DE91910C-5211-4F9A-84CD-D41BC4CDEC7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176338" y="2460476"/>
            <a:ext cx="4286250" cy="2286000"/>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284773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1000" fill="hold"/>
                                        <p:tgtEl>
                                          <p:spTgt spid="7"/>
                                        </p:tgtEl>
                                        <p:attrNameLst>
                                          <p:attrName>ppt_w</p:attrName>
                                        </p:attrNameLst>
                                      </p:cBhvr>
                                      <p:tavLst>
                                        <p:tav tm="0">
                                          <p:val>
                                            <p:fltVal val="0"/>
                                          </p:val>
                                        </p:tav>
                                        <p:tav tm="100000">
                                          <p:val>
                                            <p:strVal val="#ppt_w"/>
                                          </p:val>
                                        </p:tav>
                                      </p:tavLst>
                                    </p:anim>
                                    <p:anim calcmode="lin" valueType="num">
                                      <p:cBhvr>
                                        <p:cTn id="26" dur="1000" fill="hold"/>
                                        <p:tgtEl>
                                          <p:spTgt spid="7"/>
                                        </p:tgtEl>
                                        <p:attrNameLst>
                                          <p:attrName>ppt_h</p:attrName>
                                        </p:attrNameLst>
                                      </p:cBhvr>
                                      <p:tavLst>
                                        <p:tav tm="0">
                                          <p:val>
                                            <p:fltVal val="0"/>
                                          </p:val>
                                        </p:tav>
                                        <p:tav tm="100000">
                                          <p:val>
                                            <p:strVal val="#ppt_h"/>
                                          </p:val>
                                        </p:tav>
                                      </p:tavLst>
                                    </p:anim>
                                    <p:anim calcmode="lin" valueType="num">
                                      <p:cBhvr>
                                        <p:cTn id="27" dur="1000" fill="hold"/>
                                        <p:tgtEl>
                                          <p:spTgt spid="7"/>
                                        </p:tgtEl>
                                        <p:attrNameLst>
                                          <p:attrName>style.rotation</p:attrName>
                                        </p:attrNameLst>
                                      </p:cBhvr>
                                      <p:tavLst>
                                        <p:tav tm="0">
                                          <p:val>
                                            <p:fltVal val="90"/>
                                          </p:val>
                                        </p:tav>
                                        <p:tav tm="100000">
                                          <p:val>
                                            <p:fltVal val="0"/>
                                          </p:val>
                                        </p:tav>
                                      </p:tavLst>
                                    </p:anim>
                                    <p:animEffect transition="in" filter="fade">
                                      <p:cBhvr>
                                        <p:cTn id="28" dur="1000"/>
                                        <p:tgtEl>
                                          <p:spTgt spid="7"/>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circle(in)">
                                      <p:cBhvr>
                                        <p:cTn id="33" dur="2000"/>
                                        <p:tgtEl>
                                          <p:spTgt spid="11"/>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circle(in)">
                                      <p:cBhvr>
                                        <p:cTn id="36" dur="2000"/>
                                        <p:tgtEl>
                                          <p:spTgt spid="8"/>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circle(in)">
                                      <p:cBhvr>
                                        <p:cTn id="39" dur="2000"/>
                                        <p:tgtEl>
                                          <p:spTgt spid="9"/>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circle(in)">
                                      <p:cBhvr>
                                        <p:cTn id="42" dur="2000"/>
                                        <p:tgtEl>
                                          <p:spTgt spid="10"/>
                                        </p:tgtEl>
                                      </p:cBhvr>
                                    </p:animEffect>
                                  </p:childTnLst>
                                </p:cTn>
                              </p:par>
                              <p:par>
                                <p:cTn id="43" presetID="6" presetClass="entr" presetSubtype="16" fill="hold" nodeType="withEffect">
                                  <p:stCondLst>
                                    <p:cond delay="0"/>
                                  </p:stCondLst>
                                  <p:childTnLst>
                                    <p:set>
                                      <p:cBhvr>
                                        <p:cTn id="44" dur="1" fill="hold">
                                          <p:stCondLst>
                                            <p:cond delay="0"/>
                                          </p:stCondLst>
                                        </p:cTn>
                                        <p:tgtEl>
                                          <p:spTgt spid="1026"/>
                                        </p:tgtEl>
                                        <p:attrNameLst>
                                          <p:attrName>style.visibility</p:attrName>
                                        </p:attrNameLst>
                                      </p:cBhvr>
                                      <p:to>
                                        <p:strVal val="visible"/>
                                      </p:to>
                                    </p:set>
                                    <p:animEffect transition="in" filter="circle(in)">
                                      <p:cBhvr>
                                        <p:cTn id="45" dur="20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animBg="1"/>
      <p:bldP spid="10" grpId="0" animBg="1"/>
      <p:bldP spid="11"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1059846"/>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977277" y="1532954"/>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731558" y="1988630"/>
            <a:ext cx="346761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CC3300"/>
                </a:solidFill>
                <a:latin typeface="+mj-lt"/>
                <a:ea typeface="Times New Roman" panose="02020603050405020304" pitchFamily="18" charset="0"/>
                <a:cs typeface="Arial" panose="020B0604020202020204" pitchFamily="34" charset="0"/>
              </a:rPr>
              <a:t>Nguồn</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gốc</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của</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tiền</a:t>
            </a:r>
            <a:r>
              <a:rPr lang="en-US" sz="2400" b="1" dirty="0">
                <a:solidFill>
                  <a:srgbClr val="CC3300"/>
                </a:solidFill>
                <a:latin typeface="+mj-lt"/>
                <a:ea typeface="Times New Roman" panose="02020603050405020304" pitchFamily="18" charset="0"/>
                <a:cs typeface="Arial" panose="020B0604020202020204" pitchFamily="34" charset="0"/>
              </a:rPr>
              <a:t> </a:t>
            </a:r>
            <a:endParaRPr lang="en-US" sz="2400" dirty="0">
              <a:solidFill>
                <a:srgbClr val="CC3300"/>
              </a:solidFill>
              <a:latin typeface="+mj-lt"/>
            </a:endParaRPr>
          </a:p>
        </p:txBody>
      </p:sp>
      <p:sp>
        <p:nvSpPr>
          <p:cNvPr id="7" name="Rectangle 4"/>
          <p:cNvSpPr>
            <a:spLocks noGrp="1" noChangeArrowheads="1"/>
          </p:cNvSpPr>
          <p:nvPr>
            <p:ph type="title"/>
          </p:nvPr>
        </p:nvSpPr>
        <p:spPr>
          <a:xfrm>
            <a:off x="1598466" y="2462921"/>
            <a:ext cx="3733800" cy="980069"/>
          </a:xfrm>
          <a:ln w="38100">
            <a:solidFill>
              <a:srgbClr val="006600"/>
            </a:solidFill>
            <a:miter lim="800000"/>
            <a:headEnd/>
            <a:tailEnd/>
          </a:ln>
        </p:spPr>
        <p:txBody>
          <a:bodyPr/>
          <a:lstStyle/>
          <a:p>
            <a:pPr indent="52388" eaLnBrk="1" hangingPunct="1"/>
            <a:r>
              <a:rPr lang="en-US" sz="2000" dirty="0">
                <a:solidFill>
                  <a:srgbClr val="000066"/>
                </a:solidFill>
              </a:rPr>
              <a:t>- Khi SX, </a:t>
            </a:r>
            <a:r>
              <a:rPr lang="en-US" sz="2000" dirty="0" err="1">
                <a:solidFill>
                  <a:srgbClr val="000066"/>
                </a:solidFill>
              </a:rPr>
              <a:t>phân</a:t>
            </a:r>
            <a:r>
              <a:rPr lang="en-US" sz="2000" dirty="0">
                <a:solidFill>
                  <a:srgbClr val="000066"/>
                </a:solidFill>
              </a:rPr>
              <a:t> </a:t>
            </a:r>
            <a:r>
              <a:rPr lang="en-US" sz="2000" dirty="0" err="1">
                <a:solidFill>
                  <a:srgbClr val="000066"/>
                </a:solidFill>
              </a:rPr>
              <a:t>công</a:t>
            </a:r>
            <a:r>
              <a:rPr lang="en-US" sz="2000" dirty="0">
                <a:solidFill>
                  <a:srgbClr val="000066"/>
                </a:solidFill>
              </a:rPr>
              <a:t> lao </a:t>
            </a:r>
            <a:r>
              <a:rPr lang="en-US" sz="2000" dirty="0" err="1">
                <a:solidFill>
                  <a:srgbClr val="000066"/>
                </a:solidFill>
              </a:rPr>
              <a:t>động</a:t>
            </a:r>
            <a:r>
              <a:rPr lang="en-US" sz="2000" dirty="0">
                <a:solidFill>
                  <a:srgbClr val="000066"/>
                </a:solidFill>
              </a:rPr>
              <a:t> </a:t>
            </a:r>
            <a:r>
              <a:rPr lang="en-US" sz="2000" dirty="0" err="1">
                <a:solidFill>
                  <a:srgbClr val="000066"/>
                </a:solidFill>
              </a:rPr>
              <a:t>phát</a:t>
            </a:r>
            <a:r>
              <a:rPr lang="en-US" sz="2000" dirty="0">
                <a:solidFill>
                  <a:srgbClr val="000066"/>
                </a:solidFill>
              </a:rPr>
              <a:t> </a:t>
            </a:r>
            <a:r>
              <a:rPr lang="en-US" sz="2000" dirty="0" err="1">
                <a:solidFill>
                  <a:srgbClr val="000066"/>
                </a:solidFill>
              </a:rPr>
              <a:t>triển</a:t>
            </a:r>
            <a:r>
              <a:rPr lang="en-US" sz="2000" dirty="0">
                <a:solidFill>
                  <a:srgbClr val="000066"/>
                </a:solidFill>
              </a:rPr>
              <a:t>, </a:t>
            </a:r>
            <a:r>
              <a:rPr lang="en-US" sz="2000" dirty="0" err="1">
                <a:solidFill>
                  <a:srgbClr val="000066"/>
                </a:solidFill>
              </a:rPr>
              <a:t>thị</a:t>
            </a:r>
            <a:r>
              <a:rPr lang="en-US" sz="2000" dirty="0">
                <a:solidFill>
                  <a:srgbClr val="000066"/>
                </a:solidFill>
              </a:rPr>
              <a:t> </a:t>
            </a:r>
            <a:r>
              <a:rPr lang="en-US" sz="2000" dirty="0" err="1">
                <a:solidFill>
                  <a:srgbClr val="000066"/>
                </a:solidFill>
              </a:rPr>
              <a:t>trường</a:t>
            </a:r>
            <a:r>
              <a:rPr lang="en-US" sz="2000" dirty="0">
                <a:solidFill>
                  <a:srgbClr val="000066"/>
                </a:solidFill>
              </a:rPr>
              <a:t> </a:t>
            </a:r>
            <a:r>
              <a:rPr lang="en-US" sz="2000" dirty="0" err="1">
                <a:solidFill>
                  <a:srgbClr val="000066"/>
                </a:solidFill>
              </a:rPr>
              <a:t>mở</a:t>
            </a:r>
            <a:r>
              <a:rPr lang="en-US" sz="2000" dirty="0">
                <a:solidFill>
                  <a:srgbClr val="000066"/>
                </a:solidFill>
              </a:rPr>
              <a:t> </a:t>
            </a:r>
            <a:r>
              <a:rPr lang="en-US" sz="2000" dirty="0" err="1">
                <a:solidFill>
                  <a:srgbClr val="000066"/>
                </a:solidFill>
              </a:rPr>
              <a:t>rộng</a:t>
            </a:r>
            <a:endParaRPr lang="en-US" sz="2000" dirty="0">
              <a:solidFill>
                <a:srgbClr val="000066"/>
              </a:solidFill>
            </a:endParaRPr>
          </a:p>
        </p:txBody>
      </p:sp>
      <p:sp>
        <p:nvSpPr>
          <p:cNvPr id="8" name="Rectangle 5"/>
          <p:cNvSpPr>
            <a:spLocks noChangeArrowheads="1"/>
          </p:cNvSpPr>
          <p:nvPr/>
        </p:nvSpPr>
        <p:spPr bwMode="auto">
          <a:xfrm>
            <a:off x="1598466" y="3909481"/>
            <a:ext cx="3733800" cy="852234"/>
          </a:xfrm>
          <a:prstGeom prst="rect">
            <a:avLst/>
          </a:prstGeom>
          <a:noFill/>
          <a:ln w="38100">
            <a:solidFill>
              <a:srgbClr val="0066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indent="5238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Khi</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có</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nhiều</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hàng</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hóa</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làm</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vật</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ngang</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giá</a:t>
            </a:r>
            <a:r>
              <a:rPr lang="en-US" sz="2000" dirty="0">
                <a:solidFill>
                  <a:srgbClr val="CC0099"/>
                </a:solidFill>
                <a:latin typeface="+mj-lt"/>
                <a:cs typeface="Arial" panose="020B0604020202020204" pitchFamily="34" charset="0"/>
              </a:rPr>
              <a:t> </a:t>
            </a:r>
            <a:r>
              <a:rPr lang="en-US" sz="2000" dirty="0" err="1">
                <a:solidFill>
                  <a:srgbClr val="CC0099"/>
                </a:solidFill>
                <a:latin typeface="+mj-lt"/>
                <a:cs typeface="Arial" panose="020B0604020202020204" pitchFamily="34" charset="0"/>
              </a:rPr>
              <a:t>chung</a:t>
            </a:r>
            <a:endParaRPr lang="en-US" sz="2000" dirty="0">
              <a:solidFill>
                <a:srgbClr val="CC0099"/>
              </a:solidFill>
              <a:latin typeface="+mj-lt"/>
              <a:cs typeface="Arial" panose="020B0604020202020204" pitchFamily="34" charset="0"/>
            </a:endParaRPr>
          </a:p>
        </p:txBody>
      </p:sp>
      <p:sp>
        <p:nvSpPr>
          <p:cNvPr id="9" name="Rectangle 6"/>
          <p:cNvSpPr>
            <a:spLocks noChangeArrowheads="1"/>
          </p:cNvSpPr>
          <p:nvPr/>
        </p:nvSpPr>
        <p:spPr bwMode="auto">
          <a:xfrm>
            <a:off x="1598466" y="5423678"/>
            <a:ext cx="3733800" cy="767011"/>
          </a:xfrm>
          <a:prstGeom prst="rect">
            <a:avLst/>
          </a:prstGeom>
          <a:noFill/>
          <a:ln w="38100">
            <a:solidFill>
              <a:srgbClr val="0066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indent="5238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dirty="0">
                <a:latin typeface="+mj-lt"/>
                <a:cs typeface="Arial" panose="020B0604020202020204" pitchFamily="34" charset="0"/>
              </a:rPr>
              <a:t>- Khi </a:t>
            </a:r>
            <a:r>
              <a:rPr lang="en-US" sz="2000" dirty="0" err="1">
                <a:latin typeface="+mj-lt"/>
                <a:cs typeface="Arial" panose="020B0604020202020204" pitchFamily="34" charset="0"/>
              </a:rPr>
              <a:t>vật</a:t>
            </a:r>
            <a:r>
              <a:rPr lang="en-US" sz="2000" dirty="0">
                <a:latin typeface="+mj-lt"/>
                <a:cs typeface="Arial" panose="020B0604020202020204" pitchFamily="34" charset="0"/>
              </a:rPr>
              <a:t> </a:t>
            </a:r>
            <a:r>
              <a:rPr lang="en-US" sz="2000" dirty="0" err="1">
                <a:latin typeface="+mj-lt"/>
                <a:cs typeface="Arial" panose="020B0604020202020204" pitchFamily="34" charset="0"/>
              </a:rPr>
              <a:t>ngang</a:t>
            </a:r>
            <a:r>
              <a:rPr lang="en-US" sz="2000" dirty="0">
                <a:latin typeface="+mj-lt"/>
                <a:cs typeface="Arial" panose="020B0604020202020204" pitchFamily="34" charset="0"/>
              </a:rPr>
              <a:t> </a:t>
            </a:r>
            <a:r>
              <a:rPr lang="en-US" sz="2000" dirty="0" err="1">
                <a:latin typeface="+mj-lt"/>
                <a:cs typeface="Arial" panose="020B0604020202020204" pitchFamily="34" charset="0"/>
              </a:rPr>
              <a:t>giá</a:t>
            </a:r>
            <a:r>
              <a:rPr lang="en-US" sz="2000" dirty="0">
                <a:latin typeface="+mj-lt"/>
                <a:cs typeface="Arial" panose="020B0604020202020204" pitchFamily="34" charset="0"/>
              </a:rPr>
              <a:t> </a:t>
            </a:r>
            <a:r>
              <a:rPr lang="en-US" sz="2000" dirty="0" err="1">
                <a:latin typeface="+mj-lt"/>
                <a:cs typeface="Arial" panose="020B0604020202020204" pitchFamily="34" charset="0"/>
              </a:rPr>
              <a:t>chung</a:t>
            </a:r>
            <a:r>
              <a:rPr lang="en-US" sz="2000" dirty="0">
                <a:latin typeface="+mj-lt"/>
                <a:cs typeface="Arial" panose="020B0604020202020204" pitchFamily="34" charset="0"/>
              </a:rPr>
              <a:t> </a:t>
            </a:r>
            <a:r>
              <a:rPr lang="en-US" sz="2000" dirty="0" err="1">
                <a:latin typeface="+mj-lt"/>
                <a:cs typeface="Arial" panose="020B0604020202020204" pitchFamily="34" charset="0"/>
              </a:rPr>
              <a:t>cố</a:t>
            </a:r>
            <a:r>
              <a:rPr lang="en-US" sz="2000" dirty="0">
                <a:latin typeface="+mj-lt"/>
                <a:cs typeface="Arial" panose="020B0604020202020204" pitchFamily="34" charset="0"/>
              </a:rPr>
              <a:t> </a:t>
            </a:r>
            <a:r>
              <a:rPr lang="en-US" sz="2000" dirty="0" err="1">
                <a:latin typeface="+mj-lt"/>
                <a:cs typeface="Arial" panose="020B0604020202020204" pitchFamily="34" charset="0"/>
              </a:rPr>
              <a:t>định</a:t>
            </a:r>
            <a:r>
              <a:rPr lang="en-US" sz="2000" dirty="0">
                <a:latin typeface="+mj-lt"/>
                <a:cs typeface="Arial" panose="020B0604020202020204" pitchFamily="34" charset="0"/>
              </a:rPr>
              <a:t> </a:t>
            </a:r>
            <a:r>
              <a:rPr lang="en-US" sz="2000" dirty="0" err="1">
                <a:latin typeface="+mj-lt"/>
                <a:cs typeface="Arial" panose="020B0604020202020204" pitchFamily="34" charset="0"/>
              </a:rPr>
              <a:t>là</a:t>
            </a:r>
            <a:r>
              <a:rPr lang="en-US" sz="2000" dirty="0">
                <a:latin typeface="+mj-lt"/>
                <a:cs typeface="Arial" panose="020B0604020202020204" pitchFamily="34" charset="0"/>
              </a:rPr>
              <a:t> </a:t>
            </a:r>
            <a:r>
              <a:rPr lang="en-US" sz="2000" dirty="0" err="1">
                <a:latin typeface="+mj-lt"/>
                <a:cs typeface="Arial" panose="020B0604020202020204" pitchFamily="34" charset="0"/>
              </a:rPr>
              <a:t>vàng</a:t>
            </a:r>
            <a:r>
              <a:rPr lang="en-US" sz="2000" dirty="0">
                <a:latin typeface="+mj-lt"/>
                <a:cs typeface="Arial" panose="020B0604020202020204" pitchFamily="34" charset="0"/>
              </a:rPr>
              <a:t>, </a:t>
            </a:r>
            <a:r>
              <a:rPr lang="en-US" sz="2000" dirty="0" err="1">
                <a:latin typeface="+mj-lt"/>
                <a:cs typeface="Arial" panose="020B0604020202020204" pitchFamily="34" charset="0"/>
              </a:rPr>
              <a:t>bạc</a:t>
            </a:r>
            <a:endParaRPr lang="en-US" sz="2000" dirty="0">
              <a:latin typeface="+mj-lt"/>
              <a:cs typeface="Arial" panose="020B0604020202020204" pitchFamily="34" charset="0"/>
            </a:endParaRPr>
          </a:p>
        </p:txBody>
      </p:sp>
      <p:sp>
        <p:nvSpPr>
          <p:cNvPr id="10" name="AutoShape 7"/>
          <p:cNvSpPr>
            <a:spLocks/>
          </p:cNvSpPr>
          <p:nvPr/>
        </p:nvSpPr>
        <p:spPr bwMode="auto">
          <a:xfrm>
            <a:off x="5479977" y="2485696"/>
            <a:ext cx="914400" cy="3699803"/>
          </a:xfrm>
          <a:prstGeom prst="rightBrace">
            <a:avLst>
              <a:gd name="adj1" fmla="val 45833"/>
              <a:gd name="adj2" fmla="val 50787"/>
            </a:avLst>
          </a:prstGeom>
          <a:noFill/>
          <a:ln w="28575">
            <a:solidFill>
              <a:srgbClr val="0066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endParaRPr lang="en-US" sz="2000" dirty="0">
              <a:solidFill>
                <a:srgbClr val="000000"/>
              </a:solidFill>
              <a:latin typeface="+mj-lt"/>
            </a:endParaRPr>
          </a:p>
        </p:txBody>
      </p:sp>
      <p:sp>
        <p:nvSpPr>
          <p:cNvPr id="11" name="Rectangle 10"/>
          <p:cNvSpPr>
            <a:spLocks noChangeArrowheads="1"/>
          </p:cNvSpPr>
          <p:nvPr/>
        </p:nvSpPr>
        <p:spPr bwMode="auto">
          <a:xfrm>
            <a:off x="6542088" y="3672115"/>
            <a:ext cx="1195143" cy="978900"/>
          </a:xfrm>
          <a:prstGeom prst="rect">
            <a:avLst/>
          </a:prstGeom>
          <a:noFill/>
          <a:ln w="38100">
            <a:solidFill>
              <a:srgbClr val="006600"/>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indent="5238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b="1" dirty="0" err="1">
                <a:solidFill>
                  <a:srgbClr val="000099"/>
                </a:solidFill>
                <a:latin typeface="+mj-lt"/>
                <a:cs typeface="Arial" panose="020B0604020202020204" pitchFamily="34" charset="0"/>
              </a:rPr>
              <a:t>Tiền</a:t>
            </a:r>
            <a:r>
              <a:rPr lang="en-US" sz="2000" b="1" dirty="0">
                <a:solidFill>
                  <a:srgbClr val="000099"/>
                </a:solidFill>
                <a:latin typeface="+mj-lt"/>
                <a:cs typeface="Arial" panose="020B0604020202020204" pitchFamily="34" charset="0"/>
              </a:rPr>
              <a:t> </a:t>
            </a:r>
            <a:r>
              <a:rPr lang="en-US" sz="2000" b="1" dirty="0" err="1">
                <a:solidFill>
                  <a:srgbClr val="000099"/>
                </a:solidFill>
                <a:latin typeface="+mj-lt"/>
                <a:cs typeface="Arial" panose="020B0604020202020204" pitchFamily="34" charset="0"/>
              </a:rPr>
              <a:t>tệ</a:t>
            </a:r>
            <a:r>
              <a:rPr lang="en-US" sz="2000" b="1" dirty="0">
                <a:solidFill>
                  <a:srgbClr val="000099"/>
                </a:solidFill>
                <a:latin typeface="+mj-lt"/>
                <a:cs typeface="Arial" panose="020B0604020202020204" pitchFamily="34" charset="0"/>
              </a:rPr>
              <a:t> ra </a:t>
            </a:r>
            <a:r>
              <a:rPr lang="en-US" sz="2000" b="1" dirty="0" err="1">
                <a:solidFill>
                  <a:srgbClr val="000099"/>
                </a:solidFill>
                <a:latin typeface="+mj-lt"/>
                <a:cs typeface="Arial" panose="020B0604020202020204" pitchFamily="34" charset="0"/>
              </a:rPr>
              <a:t>đời</a:t>
            </a:r>
            <a:r>
              <a:rPr lang="en-US" sz="2000" b="1" dirty="0">
                <a:solidFill>
                  <a:srgbClr val="000099"/>
                </a:solidFill>
                <a:latin typeface="+mj-lt"/>
                <a:cs typeface="Arial" panose="020B0604020202020204" pitchFamily="34" charset="0"/>
              </a:rPr>
              <a:t>?</a:t>
            </a:r>
          </a:p>
        </p:txBody>
      </p:sp>
      <p:sp>
        <p:nvSpPr>
          <p:cNvPr id="12" name="Rectangle 5"/>
          <p:cNvSpPr>
            <a:spLocks noChangeArrowheads="1"/>
          </p:cNvSpPr>
          <p:nvPr/>
        </p:nvSpPr>
        <p:spPr bwMode="auto">
          <a:xfrm>
            <a:off x="8440615" y="2522403"/>
            <a:ext cx="3432517" cy="132343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Ø"/>
            </a:pPr>
            <a:r>
              <a:rPr lang="en-US" sz="2000" b="1" dirty="0" err="1">
                <a:solidFill>
                  <a:srgbClr val="CC0099"/>
                </a:solidFill>
                <a:latin typeface="Arial" panose="020B0604020202020204" pitchFamily="34" charset="0"/>
                <a:cs typeface="Arial" panose="020B0604020202020204" pitchFamily="34" charset="0"/>
              </a:rPr>
              <a:t>Tiền</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tệ</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xuất</a:t>
            </a:r>
            <a:r>
              <a:rPr lang="en-US" sz="2000" b="1" dirty="0">
                <a:solidFill>
                  <a:srgbClr val="CC0099"/>
                </a:solidFill>
                <a:latin typeface="Arial" panose="020B0604020202020204" pitchFamily="34" charset="0"/>
                <a:cs typeface="Arial" panose="020B0604020202020204" pitchFamily="34" charset="0"/>
              </a:rPr>
              <a:t> </a:t>
            </a:r>
            <a:r>
              <a:rPr lang="en-US" sz="2000" b="1" dirty="0" err="1">
                <a:solidFill>
                  <a:srgbClr val="CC0099"/>
                </a:solidFill>
                <a:latin typeface="Arial" panose="020B0604020202020204" pitchFamily="34" charset="0"/>
                <a:cs typeface="Arial" panose="020B0604020202020204" pitchFamily="34" charset="0"/>
              </a:rPr>
              <a:t>hiện</a:t>
            </a:r>
            <a:r>
              <a:rPr lang="en-US" sz="2000" b="1" dirty="0">
                <a:solidFill>
                  <a:srgbClr val="CC0099"/>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là</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kết</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quả</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phát</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triển</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lâu</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dài</a:t>
            </a:r>
            <a:r>
              <a:rPr lang="en-US" sz="2000" dirty="0">
                <a:solidFill>
                  <a:srgbClr val="000066"/>
                </a:solidFill>
                <a:latin typeface="Arial" panose="020B0604020202020204" pitchFamily="34" charset="0"/>
                <a:cs typeface="Arial" panose="020B0604020202020204" pitchFamily="34" charset="0"/>
              </a:rPr>
              <a:t> </a:t>
            </a:r>
            <a:r>
              <a:rPr lang="en-US" sz="2000" dirty="0" err="1">
                <a:solidFill>
                  <a:srgbClr val="000066"/>
                </a:solidFill>
                <a:latin typeface="Arial" panose="020B0604020202020204" pitchFamily="34" charset="0"/>
                <a:cs typeface="Arial" panose="020B0604020202020204" pitchFamily="34" charset="0"/>
              </a:rPr>
              <a:t>của</a:t>
            </a:r>
            <a:r>
              <a:rPr lang="en-US" sz="2000" dirty="0">
                <a:solidFill>
                  <a:srgbClr val="000066"/>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sản</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xuất</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và</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trao</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đổi</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hàng</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hóa</a:t>
            </a:r>
            <a:r>
              <a:rPr lang="en-US" sz="2000" b="1" dirty="0">
                <a:solidFill>
                  <a:srgbClr val="006600"/>
                </a:solidFill>
                <a:latin typeface="Arial" panose="020B0604020202020204" pitchFamily="34" charset="0"/>
                <a:cs typeface="Arial" panose="020B0604020202020204" pitchFamily="34" charset="0"/>
              </a:rPr>
              <a:t>.</a:t>
            </a:r>
          </a:p>
        </p:txBody>
      </p:sp>
      <p:sp>
        <p:nvSpPr>
          <p:cNvPr id="13" name="TextBox 12"/>
          <p:cNvSpPr txBox="1">
            <a:spLocks noChangeArrowheads="1"/>
          </p:cNvSpPr>
          <p:nvPr/>
        </p:nvSpPr>
        <p:spPr bwMode="auto">
          <a:xfrm>
            <a:off x="8440614" y="4335597"/>
            <a:ext cx="3432517" cy="163121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Font typeface="Wingdings" panose="05000000000000000000" pitchFamily="2" charset="2"/>
              <a:buChar char="Ø"/>
            </a:pPr>
            <a:r>
              <a:rPr lang="en-US" sz="2000" dirty="0" err="1">
                <a:solidFill>
                  <a:srgbClr val="660033"/>
                </a:solidFill>
                <a:latin typeface="Arial" panose="020B0604020202020204" pitchFamily="34" charset="0"/>
                <a:cs typeface="Arial" panose="020B0604020202020204" pitchFamily="34" charset="0"/>
              </a:rPr>
              <a:t>Khi</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tiền</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tệ</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ra</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đời</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thì</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thế</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giới</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hàng</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660033"/>
                </a:solidFill>
                <a:latin typeface="Arial" panose="020B0604020202020204" pitchFamily="34" charset="0"/>
                <a:cs typeface="Arial" panose="020B0604020202020204" pitchFamily="34" charset="0"/>
              </a:rPr>
              <a:t>hóa</a:t>
            </a:r>
            <a:r>
              <a:rPr lang="en-US" sz="2000" dirty="0">
                <a:solidFill>
                  <a:srgbClr val="660033"/>
                </a:solidFill>
                <a:latin typeface="Arial" panose="020B0604020202020204" pitchFamily="34" charset="0"/>
                <a:cs typeface="Arial" panose="020B0604020202020204" pitchFamily="34" charset="0"/>
              </a:rPr>
              <a:t> chia </a:t>
            </a:r>
            <a:r>
              <a:rPr lang="en-US" sz="2000" dirty="0" err="1">
                <a:solidFill>
                  <a:srgbClr val="660033"/>
                </a:solidFill>
                <a:latin typeface="Arial" panose="020B0604020202020204" pitchFamily="34" charset="0"/>
                <a:cs typeface="Arial" panose="020B0604020202020204" pitchFamily="34" charset="0"/>
              </a:rPr>
              <a:t>thành</a:t>
            </a:r>
            <a:r>
              <a:rPr lang="en-US" sz="2000" dirty="0">
                <a:solidFill>
                  <a:srgbClr val="660033"/>
                </a:solidFill>
                <a:latin typeface="Arial" panose="020B0604020202020204" pitchFamily="34" charset="0"/>
                <a:cs typeface="Arial" panose="020B0604020202020204" pitchFamily="34" charset="0"/>
              </a:rPr>
              <a:t> 2 </a:t>
            </a:r>
            <a:r>
              <a:rPr lang="en-US" sz="2000" dirty="0" err="1">
                <a:solidFill>
                  <a:srgbClr val="660033"/>
                </a:solidFill>
                <a:latin typeface="Arial" panose="020B0604020202020204" pitchFamily="34" charset="0"/>
                <a:cs typeface="Arial" panose="020B0604020202020204" pitchFamily="34" charset="0"/>
              </a:rPr>
              <a:t>cực</a:t>
            </a:r>
            <a:r>
              <a:rPr lang="en-US" sz="2000" dirty="0">
                <a:solidFill>
                  <a:srgbClr val="660033"/>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hàng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hóa</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thông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thường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hàng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hóa</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vàng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đóng</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vai</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trò</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tiền</a:t>
            </a:r>
            <a:r>
              <a:rPr lang="en-US" sz="2000" dirty="0">
                <a:solidFill>
                  <a:srgbClr val="0000FF"/>
                </a:solidFill>
                <a:latin typeface="Arial" panose="020B0604020202020204" pitchFamily="34" charset="0"/>
                <a:cs typeface="Arial" panose="020B0604020202020204" pitchFamily="34" charset="0"/>
              </a:rPr>
              <a:t> </a:t>
            </a:r>
            <a:r>
              <a:rPr lang="en-US" sz="2000" dirty="0" err="1">
                <a:solidFill>
                  <a:srgbClr val="0000FF"/>
                </a:solidFill>
                <a:latin typeface="Arial" panose="020B0604020202020204" pitchFamily="34" charset="0"/>
                <a:cs typeface="Arial" panose="020B0604020202020204" pitchFamily="34" charset="0"/>
              </a:rPr>
              <a:t>tệ</a:t>
            </a:r>
            <a:r>
              <a:rPr lang="en-US" sz="2000" dirty="0">
                <a:solidFill>
                  <a:srgbClr val="993300"/>
                </a:solidFill>
                <a:latin typeface="Arial" panose="020B0604020202020204" pitchFamily="34" charset="0"/>
                <a:cs typeface="Arial" panose="020B0604020202020204" pitchFamily="34" charset="0"/>
              </a:rPr>
              <a:t>.</a:t>
            </a:r>
          </a:p>
        </p:txBody>
      </p:sp>
      <p:cxnSp>
        <p:nvCxnSpPr>
          <p:cNvPr id="3" name="Straight Arrow Connector 2"/>
          <p:cNvCxnSpPr>
            <a:cxnSpLocks/>
            <a:stCxn id="11" idx="3"/>
            <a:endCxn id="12" idx="1"/>
          </p:cNvCxnSpPr>
          <p:nvPr/>
        </p:nvCxnSpPr>
        <p:spPr>
          <a:xfrm flipV="1">
            <a:off x="7737231" y="3184123"/>
            <a:ext cx="703384" cy="97744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cxnSpLocks/>
            <a:stCxn id="11" idx="3"/>
            <a:endCxn id="13" idx="1"/>
          </p:cNvCxnSpPr>
          <p:nvPr/>
        </p:nvCxnSpPr>
        <p:spPr>
          <a:xfrm>
            <a:off x="7737231" y="4161565"/>
            <a:ext cx="703383" cy="989640"/>
          </a:xfrm>
          <a:prstGeom prst="straightConnector1">
            <a:avLst/>
          </a:prstGeom>
          <a:ln>
            <a:tailEnd type="triangle"/>
          </a:ln>
        </p:spPr>
        <p:style>
          <a:lnRef idx="1">
            <a:schemeClr val="accent4"/>
          </a:lnRef>
          <a:fillRef idx="0">
            <a:schemeClr val="accent4"/>
          </a:fillRef>
          <a:effectRef idx="0">
            <a:schemeClr val="accent4"/>
          </a:effectRef>
          <a:fontRef idx="minor">
            <a:schemeClr val="tx1"/>
          </a:fontRef>
        </p:style>
      </p:cxnSp>
      <p:pic>
        <p:nvPicPr>
          <p:cNvPr id="14" name="Picture 1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647476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500" fill="hold"/>
                                        <p:tgtEl>
                                          <p:spTgt spid="11"/>
                                        </p:tgtEl>
                                        <p:attrNameLst>
                                          <p:attrName>ppt_w</p:attrName>
                                        </p:attrNameLst>
                                      </p:cBhvr>
                                      <p:tavLst>
                                        <p:tav tm="0">
                                          <p:val>
                                            <p:fltVal val="0"/>
                                          </p:val>
                                        </p:tav>
                                        <p:tav tm="100000">
                                          <p:val>
                                            <p:strVal val="#ppt_w"/>
                                          </p:val>
                                        </p:tav>
                                      </p:tavLst>
                                    </p:anim>
                                    <p:anim calcmode="lin" valueType="num">
                                      <p:cBhvr>
                                        <p:cTn id="28" dur="500" fill="hold"/>
                                        <p:tgtEl>
                                          <p:spTgt spid="11"/>
                                        </p:tgtEl>
                                        <p:attrNameLst>
                                          <p:attrName>ppt_h</p:attrName>
                                        </p:attrNameLst>
                                      </p:cBhvr>
                                      <p:tavLst>
                                        <p:tav tm="0">
                                          <p:val>
                                            <p:fltVal val="0"/>
                                          </p:val>
                                        </p:tav>
                                        <p:tav tm="100000">
                                          <p:val>
                                            <p:strVal val="#ppt_h"/>
                                          </p:val>
                                        </p:tav>
                                      </p:tavLst>
                                    </p:anim>
                                    <p:animEffect transition="in" filter="fade">
                                      <p:cBhvr>
                                        <p:cTn id="29" dur="500"/>
                                        <p:tgtEl>
                                          <p:spTgt spid="11"/>
                                        </p:tgtEl>
                                      </p:cBhvr>
                                    </p:animEffect>
                                  </p:childTnLst>
                                </p:cTn>
                              </p:par>
                            </p:childTnLst>
                          </p:cTn>
                        </p:par>
                      </p:childTnLst>
                    </p:cTn>
                  </p:par>
                  <p:par>
                    <p:cTn id="30" fill="hold">
                      <p:stCondLst>
                        <p:cond delay="indefinite"/>
                      </p:stCondLst>
                      <p:childTnLst>
                        <p:par>
                          <p:cTn id="31" fill="hold">
                            <p:stCondLst>
                              <p:cond delay="0"/>
                            </p:stCondLst>
                            <p:childTnLst>
                              <p:par>
                                <p:cTn id="32" presetID="21" presetClass="entr" presetSubtype="1" fill="hold" grpId="0" nodeType="click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wheel(1)">
                                      <p:cBhvr>
                                        <p:cTn id="34" dur="2000"/>
                                        <p:tgtEl>
                                          <p:spTgt spid="7"/>
                                        </p:tgtEl>
                                      </p:cBhvr>
                                    </p:animEffect>
                                  </p:childTnLst>
                                </p:cTn>
                              </p:par>
                              <p:par>
                                <p:cTn id="35" presetID="21" presetClass="entr" presetSubtype="1" fill="hold" grpId="0" nodeType="with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wheel(1)">
                                      <p:cBhvr>
                                        <p:cTn id="37" dur="2000"/>
                                        <p:tgtEl>
                                          <p:spTgt spid="8"/>
                                        </p:tgtEl>
                                      </p:cBhvr>
                                    </p:animEffect>
                                  </p:childTnLst>
                                </p:cTn>
                              </p:par>
                              <p:par>
                                <p:cTn id="38" presetID="21" presetClass="entr" presetSubtype="1" fill="hold" grpId="0" nodeType="with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wheel(1)">
                                      <p:cBhvr>
                                        <p:cTn id="40" dur="2000"/>
                                        <p:tgtEl>
                                          <p:spTgt spid="9"/>
                                        </p:tgtEl>
                                      </p:cBhvr>
                                    </p:animEffect>
                                  </p:childTnLst>
                                </p:cTn>
                              </p:par>
                              <p:par>
                                <p:cTn id="41" presetID="21" presetClass="entr" presetSubtype="1"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wheel(1)">
                                      <p:cBhvr>
                                        <p:cTn id="43" dur="2000"/>
                                        <p:tgtEl>
                                          <p:spTgt spid="10"/>
                                        </p:tgtEl>
                                      </p:cBhvr>
                                    </p:animEffect>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fade">
                                      <p:cBhvr>
                                        <p:cTn id="48" dur="1000"/>
                                        <p:tgtEl>
                                          <p:spTgt spid="12"/>
                                        </p:tgtEl>
                                      </p:cBhvr>
                                    </p:animEffect>
                                    <p:anim calcmode="lin" valueType="num">
                                      <p:cBhvr>
                                        <p:cTn id="49" dur="1000" fill="hold"/>
                                        <p:tgtEl>
                                          <p:spTgt spid="12"/>
                                        </p:tgtEl>
                                        <p:attrNameLst>
                                          <p:attrName>ppt_x</p:attrName>
                                        </p:attrNameLst>
                                      </p:cBhvr>
                                      <p:tavLst>
                                        <p:tav tm="0">
                                          <p:val>
                                            <p:strVal val="#ppt_x"/>
                                          </p:val>
                                        </p:tav>
                                        <p:tav tm="100000">
                                          <p:val>
                                            <p:strVal val="#ppt_x"/>
                                          </p:val>
                                        </p:tav>
                                      </p:tavLst>
                                    </p:anim>
                                    <p:anim calcmode="lin" valueType="num">
                                      <p:cBhvr>
                                        <p:cTn id="50" dur="1000" fill="hold"/>
                                        <p:tgtEl>
                                          <p:spTgt spid="12"/>
                                        </p:tgtEl>
                                        <p:attrNameLst>
                                          <p:attrName>ppt_y</p:attrName>
                                        </p:attrNameLst>
                                      </p:cBhvr>
                                      <p:tavLst>
                                        <p:tav tm="0">
                                          <p:val>
                                            <p:strVal val="#ppt_y+.1"/>
                                          </p:val>
                                        </p:tav>
                                        <p:tav tm="100000">
                                          <p:val>
                                            <p:strVal val="#ppt_y"/>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13"/>
                                        </p:tgtEl>
                                        <p:attrNameLst>
                                          <p:attrName>style.visibility</p:attrName>
                                        </p:attrNameLst>
                                      </p:cBhvr>
                                      <p:to>
                                        <p:strVal val="visible"/>
                                      </p:to>
                                    </p:set>
                                    <p:animEffect transition="in" filter="fade">
                                      <p:cBhvr>
                                        <p:cTn id="53" dur="1000"/>
                                        <p:tgtEl>
                                          <p:spTgt spid="13"/>
                                        </p:tgtEl>
                                      </p:cBhvr>
                                    </p:animEffect>
                                    <p:anim calcmode="lin" valueType="num">
                                      <p:cBhvr>
                                        <p:cTn id="54" dur="1000" fill="hold"/>
                                        <p:tgtEl>
                                          <p:spTgt spid="13"/>
                                        </p:tgtEl>
                                        <p:attrNameLst>
                                          <p:attrName>ppt_x</p:attrName>
                                        </p:attrNameLst>
                                      </p:cBhvr>
                                      <p:tavLst>
                                        <p:tav tm="0">
                                          <p:val>
                                            <p:strVal val="#ppt_x"/>
                                          </p:val>
                                        </p:tav>
                                        <p:tav tm="100000">
                                          <p:val>
                                            <p:strVal val="#ppt_x"/>
                                          </p:val>
                                        </p:tav>
                                      </p:tavLst>
                                    </p:anim>
                                    <p:anim calcmode="lin" valueType="num">
                                      <p:cBhvr>
                                        <p:cTn id="55" dur="1000" fill="hold"/>
                                        <p:tgtEl>
                                          <p:spTgt spid="13"/>
                                        </p:tgtEl>
                                        <p:attrNameLst>
                                          <p:attrName>ppt_y</p:attrName>
                                        </p:attrNameLst>
                                      </p:cBhvr>
                                      <p:tavLst>
                                        <p:tav tm="0">
                                          <p:val>
                                            <p:strVal val="#ppt_y+.1"/>
                                          </p:val>
                                        </p:tav>
                                        <p:tav tm="100000">
                                          <p:val>
                                            <p:strVal val="#ppt_y"/>
                                          </p:val>
                                        </p:tav>
                                      </p:tavLst>
                                    </p:anim>
                                  </p:childTnLst>
                                </p:cTn>
                              </p:par>
                              <p:par>
                                <p:cTn id="56" presetID="42" presetClass="entr" presetSubtype="0" fill="hold" nodeType="withEffect">
                                  <p:stCondLst>
                                    <p:cond delay="0"/>
                                  </p:stCondLst>
                                  <p:childTnLst>
                                    <p:set>
                                      <p:cBhvr>
                                        <p:cTn id="57" dur="1" fill="hold">
                                          <p:stCondLst>
                                            <p:cond delay="0"/>
                                          </p:stCondLst>
                                        </p:cTn>
                                        <p:tgtEl>
                                          <p:spTgt spid="3"/>
                                        </p:tgtEl>
                                        <p:attrNameLst>
                                          <p:attrName>style.visibility</p:attrName>
                                        </p:attrNameLst>
                                      </p:cBhvr>
                                      <p:to>
                                        <p:strVal val="visible"/>
                                      </p:to>
                                    </p:set>
                                    <p:animEffect transition="in" filter="fade">
                                      <p:cBhvr>
                                        <p:cTn id="58" dur="1000"/>
                                        <p:tgtEl>
                                          <p:spTgt spid="3"/>
                                        </p:tgtEl>
                                      </p:cBhvr>
                                    </p:animEffect>
                                    <p:anim calcmode="lin" valueType="num">
                                      <p:cBhvr>
                                        <p:cTn id="59" dur="1000" fill="hold"/>
                                        <p:tgtEl>
                                          <p:spTgt spid="3"/>
                                        </p:tgtEl>
                                        <p:attrNameLst>
                                          <p:attrName>ppt_x</p:attrName>
                                        </p:attrNameLst>
                                      </p:cBhvr>
                                      <p:tavLst>
                                        <p:tav tm="0">
                                          <p:val>
                                            <p:strVal val="#ppt_x"/>
                                          </p:val>
                                        </p:tav>
                                        <p:tav tm="100000">
                                          <p:val>
                                            <p:strVal val="#ppt_x"/>
                                          </p:val>
                                        </p:tav>
                                      </p:tavLst>
                                    </p:anim>
                                    <p:anim calcmode="lin" valueType="num">
                                      <p:cBhvr>
                                        <p:cTn id="60" dur="1000" fill="hold"/>
                                        <p:tgtEl>
                                          <p:spTgt spid="3"/>
                                        </p:tgtEl>
                                        <p:attrNameLst>
                                          <p:attrName>ppt_y</p:attrName>
                                        </p:attrNameLst>
                                      </p:cBhvr>
                                      <p:tavLst>
                                        <p:tav tm="0">
                                          <p:val>
                                            <p:strVal val="#ppt_y+.1"/>
                                          </p:val>
                                        </p:tav>
                                        <p:tav tm="100000">
                                          <p:val>
                                            <p:strVal val="#ppt_y"/>
                                          </p:val>
                                        </p:tav>
                                      </p:tavLst>
                                    </p:anim>
                                  </p:childTnLst>
                                </p:cTn>
                              </p:par>
                              <p:par>
                                <p:cTn id="61" presetID="42" presetClass="entr" presetSubtype="0" fill="hold" nodeType="withEffect">
                                  <p:stCondLst>
                                    <p:cond delay="0"/>
                                  </p:stCondLst>
                                  <p:childTnLst>
                                    <p:set>
                                      <p:cBhvr>
                                        <p:cTn id="62" dur="1" fill="hold">
                                          <p:stCondLst>
                                            <p:cond delay="0"/>
                                          </p:stCondLst>
                                        </p:cTn>
                                        <p:tgtEl>
                                          <p:spTgt spid="15"/>
                                        </p:tgtEl>
                                        <p:attrNameLst>
                                          <p:attrName>style.visibility</p:attrName>
                                        </p:attrNameLst>
                                      </p:cBhvr>
                                      <p:to>
                                        <p:strVal val="visible"/>
                                      </p:to>
                                    </p:set>
                                    <p:animEffect transition="in" filter="fade">
                                      <p:cBhvr>
                                        <p:cTn id="63" dur="1000"/>
                                        <p:tgtEl>
                                          <p:spTgt spid="15"/>
                                        </p:tgtEl>
                                      </p:cBhvr>
                                    </p:animEffect>
                                    <p:anim calcmode="lin" valueType="num">
                                      <p:cBhvr>
                                        <p:cTn id="64" dur="1000" fill="hold"/>
                                        <p:tgtEl>
                                          <p:spTgt spid="15"/>
                                        </p:tgtEl>
                                        <p:attrNameLst>
                                          <p:attrName>ppt_x</p:attrName>
                                        </p:attrNameLst>
                                      </p:cBhvr>
                                      <p:tavLst>
                                        <p:tav tm="0">
                                          <p:val>
                                            <p:strVal val="#ppt_x"/>
                                          </p:val>
                                        </p:tav>
                                        <p:tav tm="100000">
                                          <p:val>
                                            <p:strVal val="#ppt_x"/>
                                          </p:val>
                                        </p:tav>
                                      </p:tavLst>
                                    </p:anim>
                                    <p:anim calcmode="lin" valueType="num">
                                      <p:cBhvr>
                                        <p:cTn id="65"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animBg="1"/>
      <p:bldP spid="8" grpId="0" animBg="1"/>
      <p:bldP spid="9" grpId="0" animBg="1"/>
      <p:bldP spid="10" grpId="0" animBg="1"/>
      <p:bldP spid="11" grpId="0" animBg="1"/>
      <p:bldP spid="12" grpId="0" animBg="1"/>
      <p:bldP spid="13"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477422" y="1230156"/>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927400" y="1753376"/>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2051590" y="2215041"/>
            <a:ext cx="346761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CC3300"/>
                </a:solidFill>
                <a:latin typeface="+mj-lt"/>
                <a:ea typeface="Times New Roman" panose="02020603050405020304" pitchFamily="18" charset="0"/>
                <a:cs typeface="Arial" panose="020B0604020202020204" pitchFamily="34" charset="0"/>
              </a:rPr>
              <a:t>Nguồn</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gốc</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của</a:t>
            </a:r>
            <a:r>
              <a:rPr lang="en-US" sz="2400" b="1" dirty="0">
                <a:solidFill>
                  <a:srgbClr val="CC3300"/>
                </a:solidFill>
                <a:latin typeface="+mj-lt"/>
                <a:ea typeface="Times New Roman" panose="02020603050405020304" pitchFamily="18" charset="0"/>
                <a:cs typeface="Arial" panose="020B0604020202020204" pitchFamily="34" charset="0"/>
              </a:rPr>
              <a:t> </a:t>
            </a:r>
            <a:r>
              <a:rPr lang="en-US" sz="2400" b="1" dirty="0" err="1">
                <a:solidFill>
                  <a:srgbClr val="CC3300"/>
                </a:solidFill>
                <a:latin typeface="+mj-lt"/>
                <a:ea typeface="Times New Roman" panose="02020603050405020304" pitchFamily="18" charset="0"/>
                <a:cs typeface="Arial" panose="020B0604020202020204" pitchFamily="34" charset="0"/>
              </a:rPr>
              <a:t>tiền</a:t>
            </a:r>
            <a:r>
              <a:rPr lang="en-US" sz="2400" b="1" dirty="0">
                <a:solidFill>
                  <a:srgbClr val="CC3300"/>
                </a:solidFill>
                <a:latin typeface="+mj-lt"/>
                <a:ea typeface="Times New Roman" panose="02020603050405020304" pitchFamily="18" charset="0"/>
                <a:cs typeface="Arial" panose="020B0604020202020204" pitchFamily="34" charset="0"/>
              </a:rPr>
              <a:t> </a:t>
            </a:r>
            <a:endParaRPr lang="en-US" sz="2400" dirty="0">
              <a:solidFill>
                <a:srgbClr val="CC3300"/>
              </a:solidFill>
              <a:latin typeface="+mj-lt"/>
            </a:endParaRPr>
          </a:p>
        </p:txBody>
      </p:sp>
      <p:sp>
        <p:nvSpPr>
          <p:cNvPr id="7" name="Cloud Callout 6"/>
          <p:cNvSpPr/>
          <p:nvPr/>
        </p:nvSpPr>
        <p:spPr>
          <a:xfrm>
            <a:off x="371010" y="3009209"/>
            <a:ext cx="7122757" cy="974208"/>
          </a:xfrm>
          <a:prstGeom prst="cloudCallout">
            <a:avLst/>
          </a:prstGeom>
          <a:solidFill>
            <a:schemeClr val="bg1"/>
          </a:solidFill>
          <a:ln>
            <a:solidFill>
              <a:srgbClr val="CC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vi-VN" sz="2400" dirty="0">
                <a:solidFill>
                  <a:srgbClr val="000066"/>
                </a:solidFill>
                <a:latin typeface="Arial" panose="020B0604020202020204" pitchFamily="34" charset="0"/>
                <a:cs typeface="Arial" panose="020B0604020202020204" pitchFamily="34" charset="0"/>
              </a:rPr>
              <a:t>Tại sao vàng có được vai trò tiền tệ ?</a:t>
            </a:r>
          </a:p>
        </p:txBody>
      </p:sp>
      <p:sp>
        <p:nvSpPr>
          <p:cNvPr id="8" name="Rectangle 3"/>
          <p:cNvSpPr>
            <a:spLocks noChangeArrowheads="1"/>
          </p:cNvSpPr>
          <p:nvPr/>
        </p:nvSpPr>
        <p:spPr bwMode="auto">
          <a:xfrm>
            <a:off x="2434404" y="4266048"/>
            <a:ext cx="8341532"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2400" dirty="0">
                <a:solidFill>
                  <a:srgbClr val="660066"/>
                </a:solidFill>
                <a:latin typeface="Arial" panose="020B0604020202020204" pitchFamily="34" charset="0"/>
              </a:rPr>
              <a:t>+ </a:t>
            </a:r>
            <a:r>
              <a:rPr lang="vi-VN" sz="2400" b="1" u="sng" dirty="0">
                <a:solidFill>
                  <a:srgbClr val="CC3300"/>
                </a:solidFill>
                <a:latin typeface="Arial" panose="020B0604020202020204" pitchFamily="34" charset="0"/>
              </a:rPr>
              <a:t>Thứ nhất</a:t>
            </a:r>
            <a:r>
              <a:rPr lang="vi-VN" sz="2400" dirty="0">
                <a:solidFill>
                  <a:srgbClr val="660066"/>
                </a:solidFill>
                <a:latin typeface="Arial" panose="020B0604020202020204" pitchFamily="34" charset="0"/>
              </a:rPr>
              <a:t>, nó cũng là một </a:t>
            </a:r>
            <a:r>
              <a:rPr lang="vi-VN" sz="2400" b="1" dirty="0">
                <a:solidFill>
                  <a:srgbClr val="00B0F0"/>
                </a:solidFill>
                <a:latin typeface="Arial" panose="020B0604020202020204" pitchFamily="34" charset="0"/>
              </a:rPr>
              <a:t>h</a:t>
            </a:r>
            <a:r>
              <a:rPr lang="en-US" sz="2400" b="1" dirty="0" err="1">
                <a:solidFill>
                  <a:srgbClr val="00B0F0"/>
                </a:solidFill>
                <a:latin typeface="Arial" panose="020B0604020202020204" pitchFamily="34" charset="0"/>
              </a:rPr>
              <a:t>àng</a:t>
            </a:r>
            <a:r>
              <a:rPr lang="en-US" sz="2400" b="1" dirty="0">
                <a:solidFill>
                  <a:srgbClr val="00B0F0"/>
                </a:solidFill>
                <a:latin typeface="Arial" panose="020B0604020202020204" pitchFamily="34" charset="0"/>
              </a:rPr>
              <a:t> </a:t>
            </a:r>
            <a:r>
              <a:rPr lang="en-US" sz="2400" b="1" dirty="0" err="1">
                <a:solidFill>
                  <a:srgbClr val="00B0F0"/>
                </a:solidFill>
                <a:latin typeface="Arial" panose="020B0604020202020204" pitchFamily="34" charset="0"/>
              </a:rPr>
              <a:t>hóa</a:t>
            </a:r>
            <a:r>
              <a:rPr lang="vi-VN" sz="2400" dirty="0">
                <a:solidFill>
                  <a:srgbClr val="660066"/>
                </a:solidFill>
                <a:latin typeface="Arial" panose="020B0604020202020204" pitchFamily="34" charset="0"/>
              </a:rPr>
              <a:t>, có thể mang trao đổi với các h</a:t>
            </a:r>
            <a:r>
              <a:rPr lang="en-US" sz="2400" dirty="0" err="1">
                <a:solidFill>
                  <a:srgbClr val="660066"/>
                </a:solidFill>
                <a:latin typeface="Arial" panose="020B0604020202020204" pitchFamily="34" charset="0"/>
              </a:rPr>
              <a:t>àng</a:t>
            </a:r>
            <a:r>
              <a:rPr lang="en-US" sz="2400" dirty="0">
                <a:solidFill>
                  <a:srgbClr val="660066"/>
                </a:solidFill>
                <a:latin typeface="Arial" panose="020B0604020202020204" pitchFamily="34" charset="0"/>
              </a:rPr>
              <a:t> </a:t>
            </a:r>
            <a:r>
              <a:rPr lang="vi-VN" sz="2400" dirty="0">
                <a:solidFill>
                  <a:srgbClr val="660066"/>
                </a:solidFill>
                <a:latin typeface="Arial" panose="020B0604020202020204" pitchFamily="34" charset="0"/>
              </a:rPr>
              <a:t>h</a:t>
            </a:r>
            <a:r>
              <a:rPr lang="en-US" sz="2400" dirty="0" err="1">
                <a:solidFill>
                  <a:srgbClr val="660066"/>
                </a:solidFill>
                <a:latin typeface="Arial" panose="020B0604020202020204" pitchFamily="34" charset="0"/>
              </a:rPr>
              <a:t>óa</a:t>
            </a:r>
            <a:r>
              <a:rPr lang="vi-VN" sz="2400" dirty="0">
                <a:solidFill>
                  <a:srgbClr val="660066"/>
                </a:solidFill>
                <a:latin typeface="Arial" panose="020B0604020202020204" pitchFamily="34" charset="0"/>
              </a:rPr>
              <a:t> khác. </a:t>
            </a:r>
            <a:endParaRPr lang="en-US" sz="2400" dirty="0">
              <a:solidFill>
                <a:srgbClr val="660066"/>
              </a:solidFill>
              <a:latin typeface="Arial" panose="020B0604020202020204" pitchFamily="34" charset="0"/>
            </a:endParaRPr>
          </a:p>
        </p:txBody>
      </p:sp>
      <p:sp>
        <p:nvSpPr>
          <p:cNvPr id="9" name="Rectangle 4"/>
          <p:cNvSpPr>
            <a:spLocks noChangeArrowheads="1"/>
          </p:cNvSpPr>
          <p:nvPr/>
        </p:nvSpPr>
        <p:spPr bwMode="auto">
          <a:xfrm>
            <a:off x="2595940" y="5604930"/>
            <a:ext cx="817999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vi-VN" sz="2400" dirty="0">
                <a:solidFill>
                  <a:srgbClr val="000000"/>
                </a:solidFill>
                <a:latin typeface="Arial" panose="020B0604020202020204" pitchFamily="34" charset="0"/>
              </a:rPr>
              <a:t>+ </a:t>
            </a:r>
            <a:r>
              <a:rPr lang="vi-VN" sz="2400" b="1" u="sng" dirty="0">
                <a:solidFill>
                  <a:srgbClr val="CC3300"/>
                </a:solidFill>
                <a:latin typeface="Arial" panose="020B0604020202020204" pitchFamily="34" charset="0"/>
              </a:rPr>
              <a:t>Thứ hai</a:t>
            </a:r>
            <a:r>
              <a:rPr lang="vi-VN" sz="2400" dirty="0">
                <a:solidFill>
                  <a:srgbClr val="000000"/>
                </a:solidFill>
                <a:latin typeface="Arial" panose="020B0604020202020204" pitchFamily="34" charset="0"/>
              </a:rPr>
              <a:t>, nó có </a:t>
            </a:r>
            <a:r>
              <a:rPr lang="vi-VN" sz="2400" dirty="0">
                <a:latin typeface="Arial" panose="020B0604020202020204" pitchFamily="34" charset="0"/>
              </a:rPr>
              <a:t>những</a:t>
            </a:r>
            <a:r>
              <a:rPr lang="vi-VN" sz="2400" b="1" dirty="0">
                <a:solidFill>
                  <a:srgbClr val="0000FF"/>
                </a:solidFill>
                <a:latin typeface="Arial" panose="020B0604020202020204" pitchFamily="34" charset="0"/>
              </a:rPr>
              <a:t> ưu thế và thuộc tính </a:t>
            </a:r>
            <a:r>
              <a:rPr lang="vi-VN" sz="2400" dirty="0">
                <a:latin typeface="Arial" panose="020B0604020202020204" pitchFamily="34" charset="0"/>
              </a:rPr>
              <a:t>mà các </a:t>
            </a:r>
            <a:r>
              <a:rPr lang="en-US" sz="2400" dirty="0" err="1">
                <a:latin typeface="Arial" panose="020B0604020202020204" pitchFamily="34" charset="0"/>
              </a:rPr>
              <a:t>hàng</a:t>
            </a:r>
            <a:r>
              <a:rPr lang="en-US" sz="2400" dirty="0">
                <a:latin typeface="Arial" panose="020B0604020202020204" pitchFamily="34" charset="0"/>
              </a:rPr>
              <a:t> </a:t>
            </a:r>
            <a:r>
              <a:rPr lang="en-US" sz="2400" dirty="0" err="1">
                <a:latin typeface="Arial" panose="020B0604020202020204" pitchFamily="34" charset="0"/>
              </a:rPr>
              <a:t>hóa</a:t>
            </a:r>
            <a:r>
              <a:rPr lang="vi-VN" sz="2400" dirty="0">
                <a:latin typeface="Arial" panose="020B0604020202020204" pitchFamily="34" charset="0"/>
              </a:rPr>
              <a:t> khác không có được. </a:t>
            </a:r>
          </a:p>
        </p:txBody>
      </p:sp>
      <p:pic>
        <p:nvPicPr>
          <p:cNvPr id="10" name="Picture 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5771732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1000" fill="hold"/>
                                        <p:tgtEl>
                                          <p:spTgt spid="7"/>
                                        </p:tgtEl>
                                        <p:attrNameLst>
                                          <p:attrName>ppt_w</p:attrName>
                                        </p:attrNameLst>
                                      </p:cBhvr>
                                      <p:tavLst>
                                        <p:tav tm="0">
                                          <p:val>
                                            <p:fltVal val="0"/>
                                          </p:val>
                                        </p:tav>
                                        <p:tav tm="100000">
                                          <p:val>
                                            <p:strVal val="#ppt_w"/>
                                          </p:val>
                                        </p:tav>
                                      </p:tavLst>
                                    </p:anim>
                                    <p:anim calcmode="lin" valueType="num">
                                      <p:cBhvr>
                                        <p:cTn id="26" dur="1000" fill="hold"/>
                                        <p:tgtEl>
                                          <p:spTgt spid="7"/>
                                        </p:tgtEl>
                                        <p:attrNameLst>
                                          <p:attrName>ppt_h</p:attrName>
                                        </p:attrNameLst>
                                      </p:cBhvr>
                                      <p:tavLst>
                                        <p:tav tm="0">
                                          <p:val>
                                            <p:fltVal val="0"/>
                                          </p:val>
                                        </p:tav>
                                        <p:tav tm="100000">
                                          <p:val>
                                            <p:strVal val="#ppt_h"/>
                                          </p:val>
                                        </p:tav>
                                      </p:tavLst>
                                    </p:anim>
                                    <p:anim calcmode="lin" valueType="num">
                                      <p:cBhvr>
                                        <p:cTn id="27" dur="1000" fill="hold"/>
                                        <p:tgtEl>
                                          <p:spTgt spid="7"/>
                                        </p:tgtEl>
                                        <p:attrNameLst>
                                          <p:attrName>style.rotation</p:attrName>
                                        </p:attrNameLst>
                                      </p:cBhvr>
                                      <p:tavLst>
                                        <p:tav tm="0">
                                          <p:val>
                                            <p:fltVal val="90"/>
                                          </p:val>
                                        </p:tav>
                                        <p:tav tm="100000">
                                          <p:val>
                                            <p:fltVal val="0"/>
                                          </p:val>
                                        </p:tav>
                                      </p:tavLst>
                                    </p:anim>
                                    <p:animEffect transition="in" filter="fade">
                                      <p:cBhvr>
                                        <p:cTn id="28" dur="1000"/>
                                        <p:tgtEl>
                                          <p:spTgt spid="7"/>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wipe(down)">
                                      <p:cBhvr>
                                        <p:cTn id="33" dur="500"/>
                                        <p:tgtEl>
                                          <p:spTgt spid="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wipe(down)">
                                      <p:cBhvr>
                                        <p:cTn id="3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animBg="1"/>
      <p:bldP spid="8" grpId="0"/>
      <p:bldP spid="9"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24178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927400" y="1050816"/>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688733" y="1598235"/>
            <a:ext cx="2981907" cy="400110"/>
          </a:xfrm>
          <a:prstGeom prst="rect">
            <a:avLst/>
          </a:prstGeom>
        </p:spPr>
        <p:txBody>
          <a:bodyPr wrap="none">
            <a:spAutoFit/>
          </a:bodyPr>
          <a:lstStyle/>
          <a:p>
            <a:pPr marL="342900" indent="-342900">
              <a:buFont typeface="Wingdings" panose="05000000000000000000" pitchFamily="2" charset="2"/>
              <a:buChar char="q"/>
            </a:pPr>
            <a:r>
              <a:rPr lang="en-US" sz="2000" b="1" dirty="0" err="1">
                <a:solidFill>
                  <a:srgbClr val="CC3300"/>
                </a:solidFill>
                <a:latin typeface="+mj-lt"/>
                <a:ea typeface="Times New Roman" panose="02020603050405020304" pitchFamily="18" charset="0"/>
                <a:cs typeface="Arial" panose="020B0604020202020204" pitchFamily="34" charset="0"/>
              </a:rPr>
              <a:t>Nguồn</a:t>
            </a:r>
            <a:r>
              <a:rPr lang="en-US" sz="2000" b="1" dirty="0">
                <a:solidFill>
                  <a:srgbClr val="CC3300"/>
                </a:solidFill>
                <a:latin typeface="+mj-lt"/>
                <a:ea typeface="Times New Roman" panose="02020603050405020304" pitchFamily="18" charset="0"/>
                <a:cs typeface="Arial" panose="020B0604020202020204" pitchFamily="34" charset="0"/>
              </a:rPr>
              <a:t> </a:t>
            </a:r>
            <a:r>
              <a:rPr lang="en-US" sz="2000" b="1" dirty="0" err="1">
                <a:solidFill>
                  <a:srgbClr val="CC3300"/>
                </a:solidFill>
                <a:latin typeface="+mj-lt"/>
                <a:ea typeface="Times New Roman" panose="02020603050405020304" pitchFamily="18" charset="0"/>
                <a:cs typeface="Arial" panose="020B0604020202020204" pitchFamily="34" charset="0"/>
              </a:rPr>
              <a:t>gốc</a:t>
            </a:r>
            <a:r>
              <a:rPr lang="en-US" sz="2000" b="1" dirty="0">
                <a:solidFill>
                  <a:srgbClr val="CC3300"/>
                </a:solidFill>
                <a:latin typeface="+mj-lt"/>
                <a:ea typeface="Times New Roman" panose="02020603050405020304" pitchFamily="18" charset="0"/>
                <a:cs typeface="Arial" panose="020B0604020202020204" pitchFamily="34" charset="0"/>
              </a:rPr>
              <a:t> </a:t>
            </a:r>
            <a:r>
              <a:rPr lang="en-US" sz="2000" b="1" dirty="0" err="1">
                <a:solidFill>
                  <a:srgbClr val="CC3300"/>
                </a:solidFill>
                <a:latin typeface="+mj-lt"/>
                <a:ea typeface="Times New Roman" panose="02020603050405020304" pitchFamily="18" charset="0"/>
                <a:cs typeface="Arial" panose="020B0604020202020204" pitchFamily="34" charset="0"/>
              </a:rPr>
              <a:t>của</a:t>
            </a:r>
            <a:r>
              <a:rPr lang="en-US" sz="2000" b="1" dirty="0">
                <a:solidFill>
                  <a:srgbClr val="CC3300"/>
                </a:solidFill>
                <a:latin typeface="+mj-lt"/>
                <a:ea typeface="Times New Roman" panose="02020603050405020304" pitchFamily="18" charset="0"/>
                <a:cs typeface="Arial" panose="020B0604020202020204" pitchFamily="34" charset="0"/>
              </a:rPr>
              <a:t> </a:t>
            </a:r>
            <a:r>
              <a:rPr lang="en-US" sz="2000" b="1" dirty="0" err="1">
                <a:solidFill>
                  <a:srgbClr val="CC3300"/>
                </a:solidFill>
                <a:latin typeface="+mj-lt"/>
                <a:ea typeface="Times New Roman" panose="02020603050405020304" pitchFamily="18" charset="0"/>
                <a:cs typeface="Arial" panose="020B0604020202020204" pitchFamily="34" charset="0"/>
              </a:rPr>
              <a:t>tiền</a:t>
            </a:r>
            <a:r>
              <a:rPr lang="en-US" sz="2000" b="1" dirty="0">
                <a:solidFill>
                  <a:srgbClr val="CC3300"/>
                </a:solidFill>
                <a:latin typeface="+mj-lt"/>
                <a:ea typeface="Times New Roman" panose="02020603050405020304" pitchFamily="18" charset="0"/>
                <a:cs typeface="Arial" panose="020B0604020202020204" pitchFamily="34" charset="0"/>
              </a:rPr>
              <a:t> </a:t>
            </a:r>
            <a:endParaRPr lang="en-US" sz="2000" dirty="0">
              <a:solidFill>
                <a:srgbClr val="CC3300"/>
              </a:solidFill>
              <a:latin typeface="+mj-lt"/>
            </a:endParaRPr>
          </a:p>
        </p:txBody>
      </p:sp>
      <p:pic>
        <p:nvPicPr>
          <p:cNvPr id="7" name="Picture 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076249"/>
            <a:ext cx="12191999" cy="5781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645817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1000" fill="hold"/>
                                        <p:tgtEl>
                                          <p:spTgt spid="5"/>
                                        </p:tgtEl>
                                        <p:attrNameLst>
                                          <p:attrName>ppt_w</p:attrName>
                                        </p:attrNameLst>
                                      </p:cBhvr>
                                      <p:tavLst>
                                        <p:tav tm="0">
                                          <p:val>
                                            <p:fltVal val="0"/>
                                          </p:val>
                                        </p:tav>
                                        <p:tav tm="100000">
                                          <p:val>
                                            <p:strVal val="#ppt_w"/>
                                          </p:val>
                                        </p:tav>
                                      </p:tavLst>
                                    </p:anim>
                                    <p:anim calcmode="lin" valueType="num">
                                      <p:cBhvr>
                                        <p:cTn id="16" dur="1000" fill="hold"/>
                                        <p:tgtEl>
                                          <p:spTgt spid="5"/>
                                        </p:tgtEl>
                                        <p:attrNameLst>
                                          <p:attrName>ppt_h</p:attrName>
                                        </p:attrNameLst>
                                      </p:cBhvr>
                                      <p:tavLst>
                                        <p:tav tm="0">
                                          <p:val>
                                            <p:fltVal val="0"/>
                                          </p:val>
                                        </p:tav>
                                        <p:tav tm="100000">
                                          <p:val>
                                            <p:strVal val="#ppt_h"/>
                                          </p:val>
                                        </p:tav>
                                      </p:tavLst>
                                    </p:anim>
                                    <p:anim calcmode="lin" valueType="num">
                                      <p:cBhvr>
                                        <p:cTn id="17" dur="1000" fill="hold"/>
                                        <p:tgtEl>
                                          <p:spTgt spid="5"/>
                                        </p:tgtEl>
                                        <p:attrNameLst>
                                          <p:attrName>style.rotation</p:attrName>
                                        </p:attrNameLst>
                                      </p:cBhvr>
                                      <p:tavLst>
                                        <p:tav tm="0">
                                          <p:val>
                                            <p:fltVal val="90"/>
                                          </p:val>
                                        </p:tav>
                                        <p:tav tm="100000">
                                          <p:val>
                                            <p:fltVal val="0"/>
                                          </p:val>
                                        </p:tav>
                                      </p:tavLst>
                                    </p:anim>
                                    <p:animEffect transition="in" filter="fade">
                                      <p:cBhvr>
                                        <p:cTn id="18"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dirty="0"/>
          </a:p>
        </p:txBody>
      </p:sp>
      <p:pic>
        <p:nvPicPr>
          <p:cNvPr id="4" name="Picture 2"/>
          <p:cNvPicPr>
            <a:picLocks noGrp="1" noChangeAspect="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0" y="997527"/>
            <a:ext cx="12192000" cy="5860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22227197"/>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dirty="0"/>
          </a:p>
        </p:txBody>
      </p:sp>
      <p:pic>
        <p:nvPicPr>
          <p:cNvPr id="4" name="Picture 2"/>
          <p:cNvPicPr>
            <a:picLocks noGrp="1" noChangeAspect="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0" y="1076248"/>
            <a:ext cx="12192000" cy="5781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209176771"/>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541988" y="1255940"/>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927400" y="1918103"/>
            <a:ext cx="60099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2.1.3.1.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Nguồn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gốc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2"/>
          <p:cNvSpPr>
            <a:spLocks noChangeArrowheads="1"/>
          </p:cNvSpPr>
          <p:nvPr/>
        </p:nvSpPr>
        <p:spPr bwMode="auto">
          <a:xfrm>
            <a:off x="1870509" y="2413454"/>
            <a:ext cx="36776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123825" algn="just">
              <a:lnSpc>
                <a:spcPct val="120000"/>
              </a:lnSpc>
              <a:spcBef>
                <a:spcPct val="20000"/>
              </a:spcBef>
              <a:buChar char="•"/>
              <a:tabLst>
                <a:tab pos="127000" algn="l"/>
                <a:tab pos="228600" algn="l"/>
                <a:tab pos="342900" algn="l"/>
                <a:tab pos="457200" algn="l"/>
                <a:tab pos="571500" algn="l"/>
              </a:tabLst>
              <a:defRPr sz="2800">
                <a:solidFill>
                  <a:schemeClr val="tx1"/>
                </a:solidFill>
                <a:latin typeface="Times New Roman" panose="02020603050405020304" pitchFamily="18" charset="0"/>
              </a:defRPr>
            </a:lvl1pPr>
            <a:lvl2pPr marL="742950" indent="-285750">
              <a:spcBef>
                <a:spcPct val="20000"/>
              </a:spcBef>
              <a:buChar char="–"/>
              <a:tabLst>
                <a:tab pos="127000" algn="l"/>
                <a:tab pos="228600" algn="l"/>
                <a:tab pos="342900" algn="l"/>
                <a:tab pos="457200" algn="l"/>
                <a:tab pos="571500" algn="l"/>
              </a:tabLst>
              <a:defRPr sz="2800">
                <a:solidFill>
                  <a:schemeClr val="tx1"/>
                </a:solidFill>
                <a:latin typeface="Times New Roman" panose="02020603050405020304" pitchFamily="18" charset="0"/>
              </a:defRPr>
            </a:lvl2pPr>
            <a:lvl3pPr marL="1143000" indent="-228600">
              <a:spcBef>
                <a:spcPct val="20000"/>
              </a:spcBef>
              <a:buChar char="•"/>
              <a:tabLst>
                <a:tab pos="127000" algn="l"/>
                <a:tab pos="228600" algn="l"/>
                <a:tab pos="342900" algn="l"/>
                <a:tab pos="457200" algn="l"/>
                <a:tab pos="571500" algn="l"/>
              </a:tabLst>
              <a:defRPr sz="2400">
                <a:solidFill>
                  <a:schemeClr val="tx1"/>
                </a:solidFill>
                <a:latin typeface="Times New Roman" panose="02020603050405020304" pitchFamily="18" charset="0"/>
              </a:defRPr>
            </a:lvl3pPr>
            <a:lvl4pPr marL="1600200" indent="-228600">
              <a:spcBef>
                <a:spcPct val="20000"/>
              </a:spcBef>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4pPr>
            <a:lvl5pPr marL="2057400" indent="-228600">
              <a:spcBef>
                <a:spcPct val="20000"/>
              </a:spcBef>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127000" algn="l"/>
                <a:tab pos="228600" algn="l"/>
                <a:tab pos="342900" algn="l"/>
                <a:tab pos="457200" algn="l"/>
                <a:tab pos="571500" algn="l"/>
              </a:tabLst>
              <a:defRPr sz="2000">
                <a:solidFill>
                  <a:schemeClr val="tx1"/>
                </a:solidFill>
                <a:latin typeface="Times New Roman" panose="02020603050405020304" pitchFamily="18" charset="0"/>
              </a:defRPr>
            </a:lvl9pPr>
          </a:lstStyle>
          <a:p>
            <a:pPr marL="581025" indent="-457200"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tệ</a:t>
            </a:r>
            <a:endPar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endParaRPr>
          </a:p>
        </p:txBody>
      </p:sp>
      <p:pic>
        <p:nvPicPr>
          <p:cNvPr id="7" name="Picture 13" descr="original_moneymana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322297" y="3829404"/>
            <a:ext cx="3555611" cy="26584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4" descr="gold-mone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9495" y="3829404"/>
            <a:ext cx="3790474" cy="26584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12" descr="Parchment"/>
          <p:cNvSpPr>
            <a:spLocks noChangeArrowheads="1"/>
          </p:cNvSpPr>
          <p:nvPr/>
        </p:nvSpPr>
        <p:spPr bwMode="auto">
          <a:xfrm>
            <a:off x="541988" y="2890928"/>
            <a:ext cx="11650011" cy="904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mpd="thickThin">
                <a:solidFill>
                  <a:srgbClr val="000000"/>
                </a:solidFill>
                <a:miter lim="800000"/>
                <a:headEnd/>
                <a:tailEnd/>
              </a14:hiddenLine>
            </a:ext>
          </a:extLst>
        </p:spPr>
        <p:txBody>
          <a:bodyPr wrap="square" anchor="ct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spcBef>
                <a:spcPct val="0"/>
              </a:spcBef>
              <a:spcAft>
                <a:spcPct val="0"/>
              </a:spcAft>
              <a:buNone/>
            </a:pPr>
            <a:r>
              <a:rPr lang="en-US" sz="2200" dirty="0" err="1">
                <a:solidFill>
                  <a:srgbClr val="000000"/>
                </a:solidFill>
                <a:latin typeface="Arial" panose="020B0604020202020204" pitchFamily="34" charset="0"/>
                <a:cs typeface="Arial" panose="020B0604020202020204" pitchFamily="34" charset="0"/>
              </a:rPr>
              <a:t>Tiền</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tệ</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là</a:t>
            </a:r>
            <a:r>
              <a:rPr lang="en-US" sz="2200" dirty="0">
                <a:solidFill>
                  <a:srgbClr val="000000"/>
                </a:solidFill>
                <a:latin typeface="Arial" panose="020B0604020202020204" pitchFamily="34" charset="0"/>
                <a:cs typeface="Arial" panose="020B0604020202020204" pitchFamily="34" charset="0"/>
              </a:rPr>
              <a:t> </a:t>
            </a:r>
            <a:r>
              <a:rPr lang="en-US" sz="2200" b="1" u="sng" dirty="0" err="1">
                <a:solidFill>
                  <a:srgbClr val="660066"/>
                </a:solidFill>
                <a:latin typeface="Arial" panose="020B0604020202020204" pitchFamily="34" charset="0"/>
                <a:cs typeface="Arial" panose="020B0604020202020204" pitchFamily="34" charset="0"/>
              </a:rPr>
              <a:t>hàng</a:t>
            </a:r>
            <a:r>
              <a:rPr lang="en-US" sz="2200" b="1" u="sng" dirty="0">
                <a:solidFill>
                  <a:srgbClr val="660066"/>
                </a:solidFill>
                <a:latin typeface="Arial" panose="020B0604020202020204" pitchFamily="34" charset="0"/>
                <a:cs typeface="Arial" panose="020B0604020202020204" pitchFamily="34" charset="0"/>
              </a:rPr>
              <a:t> </a:t>
            </a:r>
            <a:r>
              <a:rPr lang="en-US" sz="2200" b="1" u="sng" dirty="0" err="1">
                <a:solidFill>
                  <a:srgbClr val="660066"/>
                </a:solidFill>
                <a:latin typeface="Arial" panose="020B0604020202020204" pitchFamily="34" charset="0"/>
                <a:cs typeface="Arial" panose="020B0604020202020204" pitchFamily="34" charset="0"/>
              </a:rPr>
              <a:t>hóa</a:t>
            </a:r>
            <a:r>
              <a:rPr lang="en-US" sz="2200" b="1" u="sng" dirty="0">
                <a:solidFill>
                  <a:srgbClr val="660066"/>
                </a:solidFill>
                <a:latin typeface="Arial" panose="020B0604020202020204" pitchFamily="34" charset="0"/>
                <a:cs typeface="Arial" panose="020B0604020202020204" pitchFamily="34" charset="0"/>
              </a:rPr>
              <a:t> </a:t>
            </a:r>
            <a:r>
              <a:rPr lang="en-US" sz="2200" b="1" u="sng" dirty="0" err="1">
                <a:solidFill>
                  <a:srgbClr val="660066"/>
                </a:solidFill>
                <a:latin typeface="Arial" panose="020B0604020202020204" pitchFamily="34" charset="0"/>
                <a:cs typeface="Arial" panose="020B0604020202020204" pitchFamily="34" charset="0"/>
              </a:rPr>
              <a:t>đặc</a:t>
            </a:r>
            <a:r>
              <a:rPr lang="en-US" sz="2200" b="1" u="sng" dirty="0">
                <a:solidFill>
                  <a:srgbClr val="660066"/>
                </a:solidFill>
                <a:latin typeface="Arial" panose="020B0604020202020204" pitchFamily="34" charset="0"/>
                <a:cs typeface="Arial" panose="020B0604020202020204" pitchFamily="34" charset="0"/>
              </a:rPr>
              <a:t> </a:t>
            </a:r>
            <a:r>
              <a:rPr lang="en-US" sz="2200" b="1" u="sng" dirty="0" err="1">
                <a:solidFill>
                  <a:srgbClr val="660066"/>
                </a:solidFill>
                <a:latin typeface="Arial" panose="020B0604020202020204" pitchFamily="34" charset="0"/>
                <a:cs typeface="Arial" panose="020B0604020202020204" pitchFamily="34" charset="0"/>
              </a:rPr>
              <a:t>biệt</a:t>
            </a:r>
            <a:r>
              <a:rPr lang="en-US" sz="2200" b="1" u="sng" dirty="0">
                <a:solidFill>
                  <a:srgbClr val="660066"/>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được</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tách</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ra</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làm</a:t>
            </a:r>
            <a:r>
              <a:rPr lang="en-US" sz="2200" dirty="0">
                <a:solidFill>
                  <a:srgbClr val="000000"/>
                </a:solidFill>
                <a:latin typeface="Arial" panose="020B0604020202020204" pitchFamily="34" charset="0"/>
                <a:cs typeface="Arial" panose="020B0604020202020204" pitchFamily="34" charset="0"/>
              </a:rPr>
              <a:t> </a:t>
            </a:r>
            <a:r>
              <a:rPr lang="en-US" sz="2200" b="1" u="sng" dirty="0" err="1">
                <a:solidFill>
                  <a:srgbClr val="C00000"/>
                </a:solidFill>
                <a:latin typeface="Arial" panose="020B0604020202020204" pitchFamily="34" charset="0"/>
                <a:cs typeface="Arial" panose="020B0604020202020204" pitchFamily="34" charset="0"/>
              </a:rPr>
              <a:t>vật</a:t>
            </a:r>
            <a:r>
              <a:rPr lang="en-US" sz="2200" b="1" u="sng" dirty="0">
                <a:solidFill>
                  <a:srgbClr val="C00000"/>
                </a:solidFill>
                <a:latin typeface="Arial" panose="020B0604020202020204" pitchFamily="34" charset="0"/>
                <a:cs typeface="Arial" panose="020B0604020202020204" pitchFamily="34" charset="0"/>
              </a:rPr>
              <a:t> </a:t>
            </a:r>
            <a:r>
              <a:rPr lang="en-US" sz="2200" b="1" u="sng" dirty="0" err="1">
                <a:solidFill>
                  <a:srgbClr val="C00000"/>
                </a:solidFill>
                <a:latin typeface="Arial" panose="020B0604020202020204" pitchFamily="34" charset="0"/>
                <a:cs typeface="Arial" panose="020B0604020202020204" pitchFamily="34" charset="0"/>
              </a:rPr>
              <a:t>ngang</a:t>
            </a:r>
            <a:r>
              <a:rPr lang="en-US" sz="2200" b="1" u="sng" dirty="0">
                <a:solidFill>
                  <a:srgbClr val="C00000"/>
                </a:solidFill>
                <a:latin typeface="Arial" panose="020B0604020202020204" pitchFamily="34" charset="0"/>
                <a:cs typeface="Arial" panose="020B0604020202020204" pitchFamily="34" charset="0"/>
              </a:rPr>
              <a:t> </a:t>
            </a:r>
            <a:r>
              <a:rPr lang="en-US" sz="2200" b="1" u="sng" dirty="0" err="1">
                <a:solidFill>
                  <a:srgbClr val="C00000"/>
                </a:solidFill>
                <a:latin typeface="Arial" panose="020B0604020202020204" pitchFamily="34" charset="0"/>
                <a:cs typeface="Arial" panose="020B0604020202020204" pitchFamily="34" charset="0"/>
              </a:rPr>
              <a:t>giá</a:t>
            </a:r>
            <a:r>
              <a:rPr lang="en-US" sz="2200" b="1" u="sng" dirty="0">
                <a:solidFill>
                  <a:srgbClr val="C00000"/>
                </a:solidFill>
                <a:latin typeface="Arial" panose="020B0604020202020204" pitchFamily="34" charset="0"/>
                <a:cs typeface="Arial" panose="020B0604020202020204" pitchFamily="34" charset="0"/>
              </a:rPr>
              <a:t> </a:t>
            </a:r>
            <a:r>
              <a:rPr lang="en-US" sz="2200" b="1" u="sng" dirty="0" err="1">
                <a:solidFill>
                  <a:srgbClr val="C00000"/>
                </a:solidFill>
                <a:latin typeface="Arial" panose="020B0604020202020204" pitchFamily="34" charset="0"/>
                <a:cs typeface="Arial" panose="020B0604020202020204" pitchFamily="34" charset="0"/>
              </a:rPr>
              <a:t>chung</a:t>
            </a:r>
            <a:r>
              <a:rPr lang="en-US" sz="2200" b="1" u="sng" dirty="0">
                <a:solidFill>
                  <a:srgbClr val="C00000"/>
                </a:solidFill>
                <a:latin typeface="Arial" panose="020B0604020202020204" pitchFamily="34" charset="0"/>
                <a:cs typeface="Arial" panose="020B0604020202020204" pitchFamily="34" charset="0"/>
              </a:rPr>
              <a:t> </a:t>
            </a:r>
            <a:r>
              <a:rPr lang="en-US" sz="2200" b="1" u="sng" dirty="0" err="1">
                <a:solidFill>
                  <a:srgbClr val="C00000"/>
                </a:solidFill>
                <a:latin typeface="Arial" panose="020B0604020202020204" pitchFamily="34" charset="0"/>
                <a:cs typeface="Arial" panose="020B0604020202020204" pitchFamily="34" charset="0"/>
              </a:rPr>
              <a:t>cho</a:t>
            </a:r>
            <a:r>
              <a:rPr lang="en-US" sz="2200" b="1" u="sng" dirty="0">
                <a:solidFill>
                  <a:srgbClr val="C00000"/>
                </a:solidFill>
                <a:latin typeface="Arial" panose="020B0604020202020204" pitchFamily="34" charset="0"/>
                <a:cs typeface="Arial" panose="020B0604020202020204" pitchFamily="34" charset="0"/>
              </a:rPr>
              <a:t> </a:t>
            </a:r>
            <a:r>
              <a:rPr lang="en-US" sz="2200" b="1" u="sng" dirty="0" err="1">
                <a:solidFill>
                  <a:srgbClr val="C00000"/>
                </a:solidFill>
                <a:latin typeface="Arial" panose="020B0604020202020204" pitchFamily="34" charset="0"/>
                <a:cs typeface="Arial" panose="020B0604020202020204" pitchFamily="34" charset="0"/>
              </a:rPr>
              <a:t>tất</a:t>
            </a:r>
            <a:r>
              <a:rPr lang="en-US" sz="2200" b="1" u="sng" dirty="0">
                <a:solidFill>
                  <a:srgbClr val="C00000"/>
                </a:solidFill>
                <a:latin typeface="Arial" panose="020B0604020202020204" pitchFamily="34" charset="0"/>
                <a:cs typeface="Arial" panose="020B0604020202020204" pitchFamily="34" charset="0"/>
              </a:rPr>
              <a:t> </a:t>
            </a:r>
            <a:r>
              <a:rPr lang="en-US" sz="2200" b="1" u="sng" dirty="0" err="1">
                <a:solidFill>
                  <a:srgbClr val="C00000"/>
                </a:solidFill>
                <a:latin typeface="Arial" panose="020B0604020202020204" pitchFamily="34" charset="0"/>
                <a:cs typeface="Arial" panose="020B0604020202020204" pitchFamily="34" charset="0"/>
              </a:rPr>
              <a:t>cả</a:t>
            </a:r>
            <a:r>
              <a:rPr lang="en-US" sz="2200" b="1" u="sng" dirty="0">
                <a:solidFill>
                  <a:srgbClr val="C00000"/>
                </a:solidFill>
                <a:latin typeface="Arial" panose="020B0604020202020204" pitchFamily="34" charset="0"/>
                <a:cs typeface="Arial" panose="020B0604020202020204" pitchFamily="34" charset="0"/>
              </a:rPr>
              <a:t> </a:t>
            </a:r>
            <a:r>
              <a:rPr lang="en-US" sz="2200" b="1" u="sng" dirty="0" err="1">
                <a:solidFill>
                  <a:srgbClr val="C00000"/>
                </a:solidFill>
                <a:latin typeface="Arial" panose="020B0604020202020204" pitchFamily="34" charset="0"/>
                <a:cs typeface="Arial" panose="020B0604020202020204" pitchFamily="34" charset="0"/>
              </a:rPr>
              <a:t>hàng</a:t>
            </a:r>
            <a:r>
              <a:rPr lang="en-US" sz="2200" b="1" u="sng" dirty="0">
                <a:solidFill>
                  <a:srgbClr val="C00000"/>
                </a:solidFill>
                <a:latin typeface="Arial" panose="020B0604020202020204" pitchFamily="34" charset="0"/>
                <a:cs typeface="Arial" panose="020B0604020202020204" pitchFamily="34" charset="0"/>
              </a:rPr>
              <a:t> </a:t>
            </a:r>
            <a:r>
              <a:rPr lang="en-US" sz="2200" b="1" u="sng" dirty="0" err="1">
                <a:solidFill>
                  <a:srgbClr val="C00000"/>
                </a:solidFill>
                <a:latin typeface="Arial" panose="020B0604020202020204" pitchFamily="34" charset="0"/>
                <a:cs typeface="Arial" panose="020B0604020202020204" pitchFamily="34" charset="0"/>
              </a:rPr>
              <a:t>hóa</a:t>
            </a:r>
            <a:r>
              <a:rPr lang="en-US" sz="2200" dirty="0">
                <a:solidFill>
                  <a:srgbClr val="C00000"/>
                </a:solidFill>
                <a:latin typeface="Arial" panose="020B0604020202020204" pitchFamily="34" charset="0"/>
                <a:cs typeface="Arial" panose="020B0604020202020204" pitchFamily="34" charset="0"/>
              </a:rPr>
              <a:t>,</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nó</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thể</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hiện</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lao</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động</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xã</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hội</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và</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biểu</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hiện</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quan</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hệ</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giữa</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những</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người</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sản</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xuất</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hàng</a:t>
            </a:r>
            <a:r>
              <a:rPr lang="en-US" sz="2200" dirty="0">
                <a:solidFill>
                  <a:srgbClr val="000000"/>
                </a:solidFill>
                <a:latin typeface="Arial" panose="020B0604020202020204" pitchFamily="34" charset="0"/>
                <a:cs typeface="Arial" panose="020B0604020202020204" pitchFamily="34" charset="0"/>
              </a:rPr>
              <a:t> </a:t>
            </a:r>
            <a:r>
              <a:rPr lang="en-US" sz="2200" dirty="0" err="1">
                <a:solidFill>
                  <a:srgbClr val="000000"/>
                </a:solidFill>
                <a:latin typeface="Arial" panose="020B0604020202020204" pitchFamily="34" charset="0"/>
                <a:cs typeface="Arial" panose="020B0604020202020204" pitchFamily="34" charset="0"/>
              </a:rPr>
              <a:t>hóa</a:t>
            </a:r>
            <a:r>
              <a:rPr lang="en-US" sz="2200" dirty="0">
                <a:solidFill>
                  <a:srgbClr val="000000"/>
                </a:solidFill>
                <a:latin typeface="Arial" panose="020B0604020202020204" pitchFamily="34" charset="0"/>
                <a:cs typeface="Arial" panose="020B0604020202020204" pitchFamily="34" charset="0"/>
              </a:rPr>
              <a:t>. </a:t>
            </a:r>
          </a:p>
        </p:txBody>
      </p:sp>
      <p:pic>
        <p:nvPicPr>
          <p:cNvPr id="10" name="Picture 12" descr="Tien Viet Nam_50 00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50237" y="3867504"/>
            <a:ext cx="3907302" cy="2620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0"/>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8542296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1000" fill="hold"/>
                                        <p:tgtEl>
                                          <p:spTgt spid="5"/>
                                        </p:tgtEl>
                                        <p:attrNameLst>
                                          <p:attrName>ppt_w</p:attrName>
                                        </p:attrNameLst>
                                      </p:cBhvr>
                                      <p:tavLst>
                                        <p:tav tm="0">
                                          <p:val>
                                            <p:fltVal val="0"/>
                                          </p:val>
                                        </p:tav>
                                        <p:tav tm="100000">
                                          <p:val>
                                            <p:strVal val="#ppt_w"/>
                                          </p:val>
                                        </p:tav>
                                      </p:tavLst>
                                    </p:anim>
                                    <p:anim calcmode="lin" valueType="num">
                                      <p:cBhvr>
                                        <p:cTn id="16" dur="1000" fill="hold"/>
                                        <p:tgtEl>
                                          <p:spTgt spid="5"/>
                                        </p:tgtEl>
                                        <p:attrNameLst>
                                          <p:attrName>ppt_h</p:attrName>
                                        </p:attrNameLst>
                                      </p:cBhvr>
                                      <p:tavLst>
                                        <p:tav tm="0">
                                          <p:val>
                                            <p:fltVal val="0"/>
                                          </p:val>
                                        </p:tav>
                                        <p:tav tm="100000">
                                          <p:val>
                                            <p:strVal val="#ppt_h"/>
                                          </p:val>
                                        </p:tav>
                                      </p:tavLst>
                                    </p:anim>
                                    <p:anim calcmode="lin" valueType="num">
                                      <p:cBhvr>
                                        <p:cTn id="17" dur="1000" fill="hold"/>
                                        <p:tgtEl>
                                          <p:spTgt spid="5"/>
                                        </p:tgtEl>
                                        <p:attrNameLst>
                                          <p:attrName>style.rotation</p:attrName>
                                        </p:attrNameLst>
                                      </p:cBhvr>
                                      <p:tavLst>
                                        <p:tav tm="0">
                                          <p:val>
                                            <p:fltVal val="90"/>
                                          </p:val>
                                        </p:tav>
                                        <p:tav tm="100000">
                                          <p:val>
                                            <p:fltVal val="0"/>
                                          </p:val>
                                        </p:tav>
                                      </p:tavLst>
                                    </p:anim>
                                    <p:animEffect transition="in" filter="fade">
                                      <p:cBhvr>
                                        <p:cTn id="18" dur="10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9"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500" fill="hold"/>
                                        <p:tgtEl>
                                          <p:spTgt spid="6"/>
                                        </p:tgtEl>
                                        <p:attrNameLst>
                                          <p:attrName>ppt_x</p:attrName>
                                        </p:attrNameLst>
                                      </p:cBhvr>
                                      <p:tavLst>
                                        <p:tav tm="0">
                                          <p:val>
                                            <p:strVal val="0-#ppt_w/2"/>
                                          </p:val>
                                        </p:tav>
                                        <p:tav tm="100000">
                                          <p:val>
                                            <p:strVal val="#ppt_x"/>
                                          </p:val>
                                        </p:tav>
                                      </p:tavLst>
                                    </p:anim>
                                    <p:anim calcmode="lin" valueType="num">
                                      <p:cBhvr additive="base">
                                        <p:cTn id="24"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6" presetClass="entr" presetSubtype="16" fill="hold" nodeType="click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circle(in)">
                                      <p:cBhvr>
                                        <p:cTn id="29" dur="2000"/>
                                        <p:tgtEl>
                                          <p:spTgt spid="7"/>
                                        </p:tgtEl>
                                      </p:cBhvr>
                                    </p:animEffect>
                                  </p:childTnLst>
                                </p:cTn>
                              </p:par>
                              <p:par>
                                <p:cTn id="30" presetID="6" presetClass="entr" presetSubtype="16" fill="hold" nodeType="with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circle(in)">
                                      <p:cBhvr>
                                        <p:cTn id="32" dur="2000"/>
                                        <p:tgtEl>
                                          <p:spTgt spid="8"/>
                                        </p:tgtEl>
                                      </p:cBhvr>
                                    </p:animEffect>
                                  </p:childTnLst>
                                </p:cTn>
                              </p:par>
                              <p:par>
                                <p:cTn id="33" presetID="6" presetClass="entr" presetSubtype="16"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circle(in)">
                                      <p:cBhvr>
                                        <p:cTn id="35" dur="2000"/>
                                        <p:tgtEl>
                                          <p:spTgt spid="9"/>
                                        </p:tgtEl>
                                      </p:cBhvr>
                                    </p:animEffect>
                                  </p:childTnLst>
                                </p:cTn>
                              </p:par>
                              <p:par>
                                <p:cTn id="36" presetID="6" presetClass="entr" presetSubtype="16" fill="hold" nodeType="with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circle(in)">
                                      <p:cBhvr>
                                        <p:cTn id="3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9"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1268403"/>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707837" y="1861030"/>
            <a:ext cx="4251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2.1.3.2.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pic>
        <p:nvPicPr>
          <p:cNvPr id="11" name="Picture 10"/>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399734" y="3365649"/>
            <a:ext cx="3701561" cy="3250564"/>
          </a:xfrm>
          <a:prstGeom prst="rect">
            <a:avLst/>
          </a:prstGeom>
          <a:solidFill>
            <a:schemeClr val="bg1"/>
          </a:solidFill>
          <a:ln w="9525">
            <a:solidFill>
              <a:srgbClr val="000000"/>
            </a:solidFill>
            <a:miter lim="800000"/>
            <a:headEnd/>
            <a:tailEnd/>
          </a:ln>
        </p:spPr>
      </p:pic>
      <p:sp>
        <p:nvSpPr>
          <p:cNvPr id="12" name="Oval Callout 11"/>
          <p:cNvSpPr/>
          <p:nvPr/>
        </p:nvSpPr>
        <p:spPr>
          <a:xfrm>
            <a:off x="4822386" y="2091863"/>
            <a:ext cx="4673306" cy="1506360"/>
          </a:xfrm>
          <a:prstGeom prst="wedgeEllipseCallout">
            <a:avLst>
              <a:gd name="adj1" fmla="val -38438"/>
              <a:gd name="adj2" fmla="val 55962"/>
            </a:avLst>
          </a:prstGeom>
          <a:solidFill>
            <a:schemeClr val="bg1"/>
          </a:solidFill>
          <a:ln>
            <a:solidFill>
              <a:schemeClr val="tx1"/>
            </a:solidFill>
          </a:ln>
        </p:spPr>
        <p:style>
          <a:lnRef idx="1">
            <a:schemeClr val="accent6"/>
          </a:lnRef>
          <a:fillRef idx="2">
            <a:schemeClr val="accent6"/>
          </a:fillRef>
          <a:effectRef idx="1">
            <a:schemeClr val="accent6"/>
          </a:effectRef>
          <a:fontRef idx="minor">
            <a:schemeClr val="dk1"/>
          </a:fontRef>
        </p:style>
        <p:txBody>
          <a:bodyPr anchor="ctr"/>
          <a:lstStyle/>
          <a:p>
            <a:pPr algn="ctr" defTabSz="914400" eaLnBrk="0" fontAlgn="base" hangingPunct="0">
              <a:spcBef>
                <a:spcPct val="0"/>
              </a:spcBef>
              <a:spcAft>
                <a:spcPct val="0"/>
              </a:spcAft>
              <a:defRPr/>
            </a:pPr>
            <a:r>
              <a:rPr lang="en-US" sz="2400" b="1" dirty="0" err="1">
                <a:solidFill>
                  <a:srgbClr val="6600CC"/>
                </a:solidFill>
                <a:latin typeface="Arial" panose="020B0604020202020204" pitchFamily="34" charset="0"/>
                <a:cs typeface="Arial" panose="020B0604020202020204" pitchFamily="34" charset="0"/>
              </a:rPr>
              <a:t>Kể</a:t>
            </a:r>
            <a:r>
              <a:rPr lang="en-US" sz="2400" b="1" dirty="0">
                <a:solidFill>
                  <a:srgbClr val="6600CC"/>
                </a:solidFill>
                <a:latin typeface="Arial" panose="020B0604020202020204" pitchFamily="34" charset="0"/>
                <a:cs typeface="Arial" panose="020B0604020202020204" pitchFamily="34" charset="0"/>
              </a:rPr>
              <a:t> </a:t>
            </a:r>
            <a:r>
              <a:rPr lang="en-US" sz="2400" b="1" dirty="0" err="1">
                <a:solidFill>
                  <a:srgbClr val="6600CC"/>
                </a:solidFill>
                <a:latin typeface="Arial" panose="020B0604020202020204" pitchFamily="34" charset="0"/>
                <a:cs typeface="Arial" panose="020B0604020202020204" pitchFamily="34" charset="0"/>
              </a:rPr>
              <a:t>tên</a:t>
            </a:r>
            <a:r>
              <a:rPr lang="en-US" sz="2400" b="1" dirty="0">
                <a:solidFill>
                  <a:srgbClr val="6600CC"/>
                </a:solidFill>
                <a:latin typeface="Arial" panose="020B0604020202020204" pitchFamily="34" charset="0"/>
                <a:cs typeface="Arial" panose="020B0604020202020204" pitchFamily="34" charset="0"/>
              </a:rPr>
              <a:t> </a:t>
            </a:r>
            <a:r>
              <a:rPr lang="en-US" sz="2400" b="1" dirty="0" err="1">
                <a:solidFill>
                  <a:srgbClr val="6600CC"/>
                </a:solidFill>
                <a:latin typeface="Arial" panose="020B0604020202020204" pitchFamily="34" charset="0"/>
                <a:cs typeface="Arial" panose="020B0604020202020204" pitchFamily="34" charset="0"/>
              </a:rPr>
              <a:t>các</a:t>
            </a:r>
            <a:r>
              <a:rPr lang="en-US" sz="2400" b="1" dirty="0">
                <a:solidFill>
                  <a:srgbClr val="6600CC"/>
                </a:solidFill>
                <a:latin typeface="Arial" panose="020B0604020202020204" pitchFamily="34" charset="0"/>
                <a:cs typeface="Arial" panose="020B0604020202020204" pitchFamily="34" charset="0"/>
              </a:rPr>
              <a:t> </a:t>
            </a:r>
            <a:r>
              <a:rPr lang="en-US" sz="2400" b="1" dirty="0" err="1">
                <a:solidFill>
                  <a:srgbClr val="6600CC"/>
                </a:solidFill>
                <a:latin typeface="Arial" panose="020B0604020202020204" pitchFamily="34" charset="0"/>
                <a:cs typeface="Arial" panose="020B0604020202020204" pitchFamily="34" charset="0"/>
              </a:rPr>
              <a:t>chức</a:t>
            </a:r>
            <a:r>
              <a:rPr lang="en-US" sz="2400" b="1" dirty="0">
                <a:solidFill>
                  <a:srgbClr val="6600CC"/>
                </a:solidFill>
                <a:latin typeface="Arial" panose="020B0604020202020204" pitchFamily="34" charset="0"/>
                <a:cs typeface="Arial" panose="020B0604020202020204" pitchFamily="34" charset="0"/>
              </a:rPr>
              <a:t> </a:t>
            </a:r>
            <a:r>
              <a:rPr lang="en-US" sz="2400" b="1" dirty="0" err="1">
                <a:solidFill>
                  <a:srgbClr val="6600CC"/>
                </a:solidFill>
                <a:latin typeface="Arial" panose="020B0604020202020204" pitchFamily="34" charset="0"/>
                <a:cs typeface="Arial" panose="020B0604020202020204" pitchFamily="34" charset="0"/>
              </a:rPr>
              <a:t>năng</a:t>
            </a:r>
            <a:r>
              <a:rPr lang="en-US" sz="2400" b="1" dirty="0">
                <a:solidFill>
                  <a:srgbClr val="6600CC"/>
                </a:solidFill>
                <a:latin typeface="Arial" panose="020B0604020202020204" pitchFamily="34" charset="0"/>
                <a:cs typeface="Arial" panose="020B0604020202020204" pitchFamily="34" charset="0"/>
              </a:rPr>
              <a:t> </a:t>
            </a:r>
            <a:r>
              <a:rPr lang="en-US" sz="2400" b="1" dirty="0" err="1">
                <a:solidFill>
                  <a:srgbClr val="6600CC"/>
                </a:solidFill>
                <a:latin typeface="Arial" panose="020B0604020202020204" pitchFamily="34" charset="0"/>
                <a:cs typeface="Arial" panose="020B0604020202020204" pitchFamily="34" charset="0"/>
              </a:rPr>
              <a:t>của</a:t>
            </a:r>
            <a:r>
              <a:rPr lang="en-US" sz="2400" b="1" dirty="0">
                <a:solidFill>
                  <a:srgbClr val="6600CC"/>
                </a:solidFill>
                <a:latin typeface="Arial" panose="020B0604020202020204" pitchFamily="34" charset="0"/>
                <a:cs typeface="Arial" panose="020B0604020202020204" pitchFamily="34" charset="0"/>
              </a:rPr>
              <a:t> </a:t>
            </a:r>
            <a:r>
              <a:rPr lang="en-US" sz="2400" b="1" dirty="0" err="1">
                <a:solidFill>
                  <a:srgbClr val="6600CC"/>
                </a:solidFill>
                <a:latin typeface="Arial" panose="020B0604020202020204" pitchFamily="34" charset="0"/>
                <a:cs typeface="Arial" panose="020B0604020202020204" pitchFamily="34" charset="0"/>
              </a:rPr>
              <a:t>tiền</a:t>
            </a:r>
            <a:r>
              <a:rPr lang="en-US" sz="2400" b="1" dirty="0">
                <a:solidFill>
                  <a:srgbClr val="6600CC"/>
                </a:solidFill>
                <a:latin typeface="Arial" panose="020B0604020202020204" pitchFamily="34" charset="0"/>
                <a:cs typeface="Arial" panose="020B0604020202020204" pitchFamily="34" charset="0"/>
              </a:rPr>
              <a:t> </a:t>
            </a:r>
            <a:r>
              <a:rPr lang="en-US" sz="2400" b="1" dirty="0" err="1">
                <a:solidFill>
                  <a:srgbClr val="6600CC"/>
                </a:solidFill>
                <a:latin typeface="Arial" panose="020B0604020202020204" pitchFamily="34" charset="0"/>
                <a:cs typeface="Arial" panose="020B0604020202020204" pitchFamily="34" charset="0"/>
              </a:rPr>
              <a:t>tệ</a:t>
            </a:r>
            <a:r>
              <a:rPr lang="en-US" sz="2400" b="1" dirty="0">
                <a:solidFill>
                  <a:srgbClr val="6600CC"/>
                </a:solidFill>
                <a:latin typeface="Arial" panose="020B0604020202020204" pitchFamily="34" charset="0"/>
                <a:cs typeface="Arial" panose="020B0604020202020204" pitchFamily="34" charset="0"/>
              </a:rPr>
              <a:t>?</a:t>
            </a:r>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069761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1000" fill="hold"/>
                                        <p:tgtEl>
                                          <p:spTgt spid="5"/>
                                        </p:tgtEl>
                                        <p:attrNameLst>
                                          <p:attrName>ppt_w</p:attrName>
                                        </p:attrNameLst>
                                      </p:cBhvr>
                                      <p:tavLst>
                                        <p:tav tm="0">
                                          <p:val>
                                            <p:fltVal val="0"/>
                                          </p:val>
                                        </p:tav>
                                        <p:tav tm="100000">
                                          <p:val>
                                            <p:strVal val="#ppt_w"/>
                                          </p:val>
                                        </p:tav>
                                      </p:tavLst>
                                    </p:anim>
                                    <p:anim calcmode="lin" valueType="num">
                                      <p:cBhvr>
                                        <p:cTn id="16" dur="1000" fill="hold"/>
                                        <p:tgtEl>
                                          <p:spTgt spid="5"/>
                                        </p:tgtEl>
                                        <p:attrNameLst>
                                          <p:attrName>ppt_h</p:attrName>
                                        </p:attrNameLst>
                                      </p:cBhvr>
                                      <p:tavLst>
                                        <p:tav tm="0">
                                          <p:val>
                                            <p:fltVal val="0"/>
                                          </p:val>
                                        </p:tav>
                                        <p:tav tm="100000">
                                          <p:val>
                                            <p:strVal val="#ppt_h"/>
                                          </p:val>
                                        </p:tav>
                                      </p:tavLst>
                                    </p:anim>
                                    <p:anim calcmode="lin" valueType="num">
                                      <p:cBhvr>
                                        <p:cTn id="17" dur="1000" fill="hold"/>
                                        <p:tgtEl>
                                          <p:spTgt spid="5"/>
                                        </p:tgtEl>
                                        <p:attrNameLst>
                                          <p:attrName>style.rotation</p:attrName>
                                        </p:attrNameLst>
                                      </p:cBhvr>
                                      <p:tavLst>
                                        <p:tav tm="0">
                                          <p:val>
                                            <p:fltVal val="90"/>
                                          </p:val>
                                        </p:tav>
                                        <p:tav tm="100000">
                                          <p:val>
                                            <p:fltVal val="0"/>
                                          </p:val>
                                        </p:tav>
                                      </p:tavLst>
                                    </p:anim>
                                    <p:animEffect transition="in" filter="fade">
                                      <p:cBhvr>
                                        <p:cTn id="18" dur="10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31" presetClass="entr" presetSubtype="0"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p:cTn id="23" dur="1000" fill="hold"/>
                                        <p:tgtEl>
                                          <p:spTgt spid="11"/>
                                        </p:tgtEl>
                                        <p:attrNameLst>
                                          <p:attrName>ppt_w</p:attrName>
                                        </p:attrNameLst>
                                      </p:cBhvr>
                                      <p:tavLst>
                                        <p:tav tm="0">
                                          <p:val>
                                            <p:fltVal val="0"/>
                                          </p:val>
                                        </p:tav>
                                        <p:tav tm="100000">
                                          <p:val>
                                            <p:strVal val="#ppt_w"/>
                                          </p:val>
                                        </p:tav>
                                      </p:tavLst>
                                    </p:anim>
                                    <p:anim calcmode="lin" valueType="num">
                                      <p:cBhvr>
                                        <p:cTn id="24" dur="1000" fill="hold"/>
                                        <p:tgtEl>
                                          <p:spTgt spid="11"/>
                                        </p:tgtEl>
                                        <p:attrNameLst>
                                          <p:attrName>ppt_h</p:attrName>
                                        </p:attrNameLst>
                                      </p:cBhvr>
                                      <p:tavLst>
                                        <p:tav tm="0">
                                          <p:val>
                                            <p:fltVal val="0"/>
                                          </p:val>
                                        </p:tav>
                                        <p:tav tm="100000">
                                          <p:val>
                                            <p:strVal val="#ppt_h"/>
                                          </p:val>
                                        </p:tav>
                                      </p:tavLst>
                                    </p:anim>
                                    <p:anim calcmode="lin" valueType="num">
                                      <p:cBhvr>
                                        <p:cTn id="25" dur="1000" fill="hold"/>
                                        <p:tgtEl>
                                          <p:spTgt spid="11"/>
                                        </p:tgtEl>
                                        <p:attrNameLst>
                                          <p:attrName>style.rotation</p:attrName>
                                        </p:attrNameLst>
                                      </p:cBhvr>
                                      <p:tavLst>
                                        <p:tav tm="0">
                                          <p:val>
                                            <p:fltVal val="90"/>
                                          </p:val>
                                        </p:tav>
                                        <p:tav tm="100000">
                                          <p:val>
                                            <p:fltVal val="0"/>
                                          </p:val>
                                        </p:tav>
                                      </p:tavLst>
                                    </p:anim>
                                    <p:animEffect transition="in" filter="fade">
                                      <p:cBhvr>
                                        <p:cTn id="26" dur="1000"/>
                                        <p:tgtEl>
                                          <p:spTgt spid="11"/>
                                        </p:tgtEl>
                                      </p:cBhvr>
                                    </p:animEffect>
                                  </p:childTnLst>
                                </p:cTn>
                              </p:par>
                              <p:par>
                                <p:cTn id="27" presetID="31" presetClass="entr" presetSubtype="0" fill="hold" grpId="0" nodeType="withEffect">
                                  <p:stCondLst>
                                    <p:cond delay="0"/>
                                  </p:stCondLst>
                                  <p:childTnLst>
                                    <p:set>
                                      <p:cBhvr>
                                        <p:cTn id="28" dur="1" fill="hold">
                                          <p:stCondLst>
                                            <p:cond delay="0"/>
                                          </p:stCondLst>
                                        </p:cTn>
                                        <p:tgtEl>
                                          <p:spTgt spid="12"/>
                                        </p:tgtEl>
                                        <p:attrNameLst>
                                          <p:attrName>style.visibility</p:attrName>
                                        </p:attrNameLst>
                                      </p:cBhvr>
                                      <p:to>
                                        <p:strVal val="visible"/>
                                      </p:to>
                                    </p:set>
                                    <p:anim calcmode="lin" valueType="num">
                                      <p:cBhvr>
                                        <p:cTn id="29" dur="1000" fill="hold"/>
                                        <p:tgtEl>
                                          <p:spTgt spid="12"/>
                                        </p:tgtEl>
                                        <p:attrNameLst>
                                          <p:attrName>ppt_w</p:attrName>
                                        </p:attrNameLst>
                                      </p:cBhvr>
                                      <p:tavLst>
                                        <p:tav tm="0">
                                          <p:val>
                                            <p:fltVal val="0"/>
                                          </p:val>
                                        </p:tav>
                                        <p:tav tm="100000">
                                          <p:val>
                                            <p:strVal val="#ppt_w"/>
                                          </p:val>
                                        </p:tav>
                                      </p:tavLst>
                                    </p:anim>
                                    <p:anim calcmode="lin" valueType="num">
                                      <p:cBhvr>
                                        <p:cTn id="30" dur="1000" fill="hold"/>
                                        <p:tgtEl>
                                          <p:spTgt spid="12"/>
                                        </p:tgtEl>
                                        <p:attrNameLst>
                                          <p:attrName>ppt_h</p:attrName>
                                        </p:attrNameLst>
                                      </p:cBhvr>
                                      <p:tavLst>
                                        <p:tav tm="0">
                                          <p:val>
                                            <p:fltVal val="0"/>
                                          </p:val>
                                        </p:tav>
                                        <p:tav tm="100000">
                                          <p:val>
                                            <p:strVal val="#ppt_h"/>
                                          </p:val>
                                        </p:tav>
                                      </p:tavLst>
                                    </p:anim>
                                    <p:anim calcmode="lin" valueType="num">
                                      <p:cBhvr>
                                        <p:cTn id="31" dur="1000" fill="hold"/>
                                        <p:tgtEl>
                                          <p:spTgt spid="12"/>
                                        </p:tgtEl>
                                        <p:attrNameLst>
                                          <p:attrName>style.rotation</p:attrName>
                                        </p:attrNameLst>
                                      </p:cBhvr>
                                      <p:tavLst>
                                        <p:tav tm="0">
                                          <p:val>
                                            <p:fltVal val="90"/>
                                          </p:val>
                                        </p:tav>
                                        <p:tav tm="100000">
                                          <p:val>
                                            <p:fltVal val="0"/>
                                          </p:val>
                                        </p:tav>
                                      </p:tavLst>
                                    </p:anim>
                                    <p:animEffect transition="in" filter="fade">
                                      <p:cBhvr>
                                        <p:cTn id="32"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12"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1115881"/>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409371" y="1639101"/>
            <a:ext cx="4251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2.1.3.2.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cxnSp>
        <p:nvCxnSpPr>
          <p:cNvPr id="47" name="Straight Connector 46">
            <a:extLst>
              <a:ext uri="{FF2B5EF4-FFF2-40B4-BE49-F238E27FC236}">
                <a16:creationId xmlns="" xmlns:a16="http://schemas.microsoft.com/office/drawing/2014/main" id="{F5078FF8-374D-42EE-88A8-D09C4CEE2A4F}"/>
              </a:ext>
            </a:extLst>
          </p:cNvPr>
          <p:cNvCxnSpPr>
            <a:cxnSpLocks/>
          </p:cNvCxnSpPr>
          <p:nvPr/>
        </p:nvCxnSpPr>
        <p:spPr>
          <a:xfrm>
            <a:off x="7381326" y="3585202"/>
            <a:ext cx="1241699" cy="0"/>
          </a:xfrm>
          <a:prstGeom prst="line">
            <a:avLst/>
          </a:prstGeom>
          <a:ln>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 xmlns:a16="http://schemas.microsoft.com/office/drawing/2014/main" id="{84E7E840-9F86-49F4-86F0-1D3AE787733A}"/>
              </a:ext>
            </a:extLst>
          </p:cNvPr>
          <p:cNvCxnSpPr>
            <a:cxnSpLocks/>
          </p:cNvCxnSpPr>
          <p:nvPr/>
        </p:nvCxnSpPr>
        <p:spPr>
          <a:xfrm>
            <a:off x="7816174" y="5287480"/>
            <a:ext cx="914744" cy="0"/>
          </a:xfrm>
          <a:prstGeom prst="line">
            <a:avLst/>
          </a:prstGeom>
          <a:ln>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 xmlns:a16="http://schemas.microsoft.com/office/drawing/2014/main" id="{9820F208-9811-4795-A722-F21759FBE844}"/>
              </a:ext>
            </a:extLst>
          </p:cNvPr>
          <p:cNvCxnSpPr>
            <a:cxnSpLocks/>
          </p:cNvCxnSpPr>
          <p:nvPr/>
        </p:nvCxnSpPr>
        <p:spPr>
          <a:xfrm flipH="1">
            <a:off x="4188161" y="5288076"/>
            <a:ext cx="851392" cy="0"/>
          </a:xfrm>
          <a:prstGeom prst="line">
            <a:avLst/>
          </a:prstGeom>
          <a:ln>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 xmlns:a16="http://schemas.microsoft.com/office/drawing/2014/main" id="{705EFFEB-F18B-44EE-A768-31478AB2E44F}"/>
              </a:ext>
            </a:extLst>
          </p:cNvPr>
          <p:cNvCxnSpPr>
            <a:cxnSpLocks/>
          </p:cNvCxnSpPr>
          <p:nvPr/>
        </p:nvCxnSpPr>
        <p:spPr>
          <a:xfrm flipH="1">
            <a:off x="4206531" y="3539101"/>
            <a:ext cx="945992" cy="0"/>
          </a:xfrm>
          <a:prstGeom prst="line">
            <a:avLst/>
          </a:prstGeom>
          <a:ln>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59" name="Group 58">
            <a:extLst>
              <a:ext uri="{FF2B5EF4-FFF2-40B4-BE49-F238E27FC236}">
                <a16:creationId xmlns="" xmlns:a16="http://schemas.microsoft.com/office/drawing/2014/main" id="{8AF1E341-76E1-4FB6-83FB-FA9DCA452C46}"/>
              </a:ext>
            </a:extLst>
          </p:cNvPr>
          <p:cNvGrpSpPr/>
          <p:nvPr/>
        </p:nvGrpSpPr>
        <p:grpSpPr>
          <a:xfrm>
            <a:off x="5119888" y="2757713"/>
            <a:ext cx="2696286" cy="3719029"/>
            <a:chOff x="4782299" y="1599220"/>
            <a:chExt cx="2608529" cy="3869681"/>
          </a:xfrm>
        </p:grpSpPr>
        <p:sp>
          <p:nvSpPr>
            <p:cNvPr id="60" name="Freeform 5">
              <a:extLst>
                <a:ext uri="{FF2B5EF4-FFF2-40B4-BE49-F238E27FC236}">
                  <a16:creationId xmlns="" xmlns:a16="http://schemas.microsoft.com/office/drawing/2014/main" id="{EBACF52B-E9F5-45CA-B86E-1EFF69BB644D}"/>
                </a:ext>
              </a:extLst>
            </p:cNvPr>
            <p:cNvSpPr>
              <a:spLocks/>
            </p:cNvSpPr>
            <p:nvPr/>
          </p:nvSpPr>
          <p:spPr bwMode="auto">
            <a:xfrm>
              <a:off x="4813874" y="2412261"/>
              <a:ext cx="2576954" cy="3056640"/>
            </a:xfrm>
            <a:custGeom>
              <a:avLst/>
              <a:gdLst>
                <a:gd name="T0" fmla="*/ 1147 w 1172"/>
                <a:gd name="T1" fmla="*/ 742 h 1391"/>
                <a:gd name="T2" fmla="*/ 1121 w 1172"/>
                <a:gd name="T3" fmla="*/ 607 h 1391"/>
                <a:gd name="T4" fmla="*/ 1014 w 1172"/>
                <a:gd name="T5" fmla="*/ 356 h 1391"/>
                <a:gd name="T6" fmla="*/ 814 w 1172"/>
                <a:gd name="T7" fmla="*/ 128 h 1391"/>
                <a:gd name="T8" fmla="*/ 735 w 1172"/>
                <a:gd name="T9" fmla="*/ 69 h 1391"/>
                <a:gd name="T10" fmla="*/ 696 w 1172"/>
                <a:gd name="T11" fmla="*/ 0 h 1391"/>
                <a:gd name="T12" fmla="*/ 579 w 1172"/>
                <a:gd name="T13" fmla="*/ 27 h 1391"/>
                <a:gd name="T14" fmla="*/ 460 w 1172"/>
                <a:gd name="T15" fmla="*/ 36 h 1391"/>
                <a:gd name="T16" fmla="*/ 432 w 1172"/>
                <a:gd name="T17" fmla="*/ 35 h 1391"/>
                <a:gd name="T18" fmla="*/ 430 w 1172"/>
                <a:gd name="T19" fmla="*/ 35 h 1391"/>
                <a:gd name="T20" fmla="*/ 395 w 1172"/>
                <a:gd name="T21" fmla="*/ 81 h 1391"/>
                <a:gd name="T22" fmla="*/ 13 w 1172"/>
                <a:gd name="T23" fmla="*/ 742 h 1391"/>
                <a:gd name="T24" fmla="*/ 77 w 1172"/>
                <a:gd name="T25" fmla="*/ 1123 h 1391"/>
                <a:gd name="T26" fmla="*/ 579 w 1172"/>
                <a:gd name="T27" fmla="*/ 1390 h 1391"/>
                <a:gd name="T28" fmla="*/ 873 w 1172"/>
                <a:gd name="T29" fmla="*/ 1323 h 1391"/>
                <a:gd name="T30" fmla="*/ 1147 w 1172"/>
                <a:gd name="T31" fmla="*/ 742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72" h="1391">
                  <a:moveTo>
                    <a:pt x="1147" y="742"/>
                  </a:moveTo>
                  <a:cubicBezTo>
                    <a:pt x="1143" y="697"/>
                    <a:pt x="1134" y="651"/>
                    <a:pt x="1121" y="607"/>
                  </a:cubicBezTo>
                  <a:cubicBezTo>
                    <a:pt x="1097" y="519"/>
                    <a:pt x="1061" y="434"/>
                    <a:pt x="1014" y="356"/>
                  </a:cubicBezTo>
                  <a:cubicBezTo>
                    <a:pt x="960" y="265"/>
                    <a:pt x="896" y="193"/>
                    <a:pt x="814" y="128"/>
                  </a:cubicBezTo>
                  <a:cubicBezTo>
                    <a:pt x="788" y="108"/>
                    <a:pt x="759" y="92"/>
                    <a:pt x="735" y="69"/>
                  </a:cubicBezTo>
                  <a:cubicBezTo>
                    <a:pt x="711" y="45"/>
                    <a:pt x="699" y="22"/>
                    <a:pt x="696" y="0"/>
                  </a:cubicBezTo>
                  <a:cubicBezTo>
                    <a:pt x="655" y="13"/>
                    <a:pt x="616" y="21"/>
                    <a:pt x="579" y="27"/>
                  </a:cubicBezTo>
                  <a:cubicBezTo>
                    <a:pt x="536" y="33"/>
                    <a:pt x="496" y="36"/>
                    <a:pt x="460" y="36"/>
                  </a:cubicBezTo>
                  <a:cubicBezTo>
                    <a:pt x="450" y="36"/>
                    <a:pt x="441" y="36"/>
                    <a:pt x="432" y="35"/>
                  </a:cubicBezTo>
                  <a:cubicBezTo>
                    <a:pt x="431" y="35"/>
                    <a:pt x="431" y="35"/>
                    <a:pt x="430" y="35"/>
                  </a:cubicBezTo>
                  <a:cubicBezTo>
                    <a:pt x="424" y="51"/>
                    <a:pt x="412" y="66"/>
                    <a:pt x="395" y="81"/>
                  </a:cubicBezTo>
                  <a:cubicBezTo>
                    <a:pt x="193" y="258"/>
                    <a:pt x="39" y="490"/>
                    <a:pt x="13" y="742"/>
                  </a:cubicBezTo>
                  <a:cubicBezTo>
                    <a:pt x="0" y="866"/>
                    <a:pt x="18" y="995"/>
                    <a:pt x="77" y="1123"/>
                  </a:cubicBezTo>
                  <a:cubicBezTo>
                    <a:pt x="159" y="1307"/>
                    <a:pt x="374" y="1391"/>
                    <a:pt x="579" y="1390"/>
                  </a:cubicBezTo>
                  <a:cubicBezTo>
                    <a:pt x="686" y="1390"/>
                    <a:pt x="790" y="1367"/>
                    <a:pt x="873" y="1323"/>
                  </a:cubicBezTo>
                  <a:cubicBezTo>
                    <a:pt x="1095" y="1205"/>
                    <a:pt x="1172" y="972"/>
                    <a:pt x="1147" y="742"/>
                  </a:cubicBezTo>
                  <a:close/>
                </a:path>
              </a:pathLst>
            </a:custGeom>
            <a:solidFill>
              <a:srgbClr val="FFB4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1" name="Freeform 6">
              <a:extLst>
                <a:ext uri="{FF2B5EF4-FFF2-40B4-BE49-F238E27FC236}">
                  <a16:creationId xmlns="" xmlns:a16="http://schemas.microsoft.com/office/drawing/2014/main" id="{6161442F-1CA3-4906-BA15-FF52BB4670D6}"/>
                </a:ext>
              </a:extLst>
            </p:cNvPr>
            <p:cNvSpPr>
              <a:spLocks/>
            </p:cNvSpPr>
            <p:nvPr/>
          </p:nvSpPr>
          <p:spPr bwMode="auto">
            <a:xfrm>
              <a:off x="6086564" y="4043198"/>
              <a:ext cx="1304264" cy="1423275"/>
            </a:xfrm>
            <a:custGeom>
              <a:avLst/>
              <a:gdLst>
                <a:gd name="T0" fmla="*/ 0 w 593"/>
                <a:gd name="T1" fmla="*/ 0 h 648"/>
                <a:gd name="T2" fmla="*/ 0 w 593"/>
                <a:gd name="T3" fmla="*/ 648 h 648"/>
                <a:gd name="T4" fmla="*/ 294 w 593"/>
                <a:gd name="T5" fmla="*/ 581 h 648"/>
                <a:gd name="T6" fmla="*/ 568 w 593"/>
                <a:gd name="T7" fmla="*/ 0 h 648"/>
                <a:gd name="T8" fmla="*/ 0 w 593"/>
                <a:gd name="T9" fmla="*/ 0 h 648"/>
              </a:gdLst>
              <a:ahLst/>
              <a:cxnLst>
                <a:cxn ang="0">
                  <a:pos x="T0" y="T1"/>
                </a:cxn>
                <a:cxn ang="0">
                  <a:pos x="T2" y="T3"/>
                </a:cxn>
                <a:cxn ang="0">
                  <a:pos x="T4" y="T5"/>
                </a:cxn>
                <a:cxn ang="0">
                  <a:pos x="T6" y="T7"/>
                </a:cxn>
                <a:cxn ang="0">
                  <a:pos x="T8" y="T9"/>
                </a:cxn>
              </a:cxnLst>
              <a:rect l="0" t="0" r="r" b="b"/>
              <a:pathLst>
                <a:path w="593" h="648">
                  <a:moveTo>
                    <a:pt x="0" y="0"/>
                  </a:moveTo>
                  <a:cubicBezTo>
                    <a:pt x="0" y="648"/>
                    <a:pt x="0" y="648"/>
                    <a:pt x="0" y="648"/>
                  </a:cubicBezTo>
                  <a:cubicBezTo>
                    <a:pt x="107" y="648"/>
                    <a:pt x="211" y="625"/>
                    <a:pt x="294" y="581"/>
                  </a:cubicBezTo>
                  <a:cubicBezTo>
                    <a:pt x="516" y="463"/>
                    <a:pt x="593" y="230"/>
                    <a:pt x="568" y="0"/>
                  </a:cubicBezTo>
                  <a:lnTo>
                    <a:pt x="0"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2" name="Freeform 7">
              <a:extLst>
                <a:ext uri="{FF2B5EF4-FFF2-40B4-BE49-F238E27FC236}">
                  <a16:creationId xmlns="" xmlns:a16="http://schemas.microsoft.com/office/drawing/2014/main" id="{AD993EF0-4BA8-4DE2-9BF9-3F26BDE4FA4C}"/>
                </a:ext>
              </a:extLst>
            </p:cNvPr>
            <p:cNvSpPr>
              <a:spLocks/>
            </p:cNvSpPr>
            <p:nvPr/>
          </p:nvSpPr>
          <p:spPr bwMode="auto">
            <a:xfrm>
              <a:off x="6086564" y="4043198"/>
              <a:ext cx="1249617" cy="1423275"/>
            </a:xfrm>
            <a:custGeom>
              <a:avLst/>
              <a:gdLst>
                <a:gd name="T0" fmla="*/ 0 w 568"/>
                <a:gd name="T1" fmla="*/ 0 h 648"/>
                <a:gd name="T2" fmla="*/ 0 w 568"/>
                <a:gd name="T3" fmla="*/ 648 h 648"/>
                <a:gd name="T4" fmla="*/ 568 w 568"/>
                <a:gd name="T5" fmla="*/ 0 h 648"/>
                <a:gd name="T6" fmla="*/ 0 w 568"/>
                <a:gd name="T7" fmla="*/ 0 h 648"/>
              </a:gdLst>
              <a:ahLst/>
              <a:cxnLst>
                <a:cxn ang="0">
                  <a:pos x="T0" y="T1"/>
                </a:cxn>
                <a:cxn ang="0">
                  <a:pos x="T2" y="T3"/>
                </a:cxn>
                <a:cxn ang="0">
                  <a:pos x="T4" y="T5"/>
                </a:cxn>
                <a:cxn ang="0">
                  <a:pos x="T6" y="T7"/>
                </a:cxn>
              </a:cxnLst>
              <a:rect l="0" t="0" r="r" b="b"/>
              <a:pathLst>
                <a:path w="568" h="648">
                  <a:moveTo>
                    <a:pt x="0" y="0"/>
                  </a:moveTo>
                  <a:cubicBezTo>
                    <a:pt x="0" y="648"/>
                    <a:pt x="0" y="648"/>
                    <a:pt x="0" y="648"/>
                  </a:cubicBezTo>
                  <a:cubicBezTo>
                    <a:pt x="135" y="491"/>
                    <a:pt x="396" y="178"/>
                    <a:pt x="568" y="0"/>
                  </a:cubicBezTo>
                  <a:lnTo>
                    <a:pt x="0"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3" name="Freeform 8">
              <a:extLst>
                <a:ext uri="{FF2B5EF4-FFF2-40B4-BE49-F238E27FC236}">
                  <a16:creationId xmlns="" xmlns:a16="http://schemas.microsoft.com/office/drawing/2014/main" id="{21341C94-6717-4194-97D5-930D755F3D3B}"/>
                </a:ext>
              </a:extLst>
            </p:cNvPr>
            <p:cNvSpPr>
              <a:spLocks/>
            </p:cNvSpPr>
            <p:nvPr/>
          </p:nvSpPr>
          <p:spPr bwMode="auto">
            <a:xfrm>
              <a:off x="4813874" y="4043198"/>
              <a:ext cx="1272690" cy="1425703"/>
            </a:xfrm>
            <a:custGeom>
              <a:avLst/>
              <a:gdLst>
                <a:gd name="T0" fmla="*/ 13 w 579"/>
                <a:gd name="T1" fmla="*/ 0 h 649"/>
                <a:gd name="T2" fmla="*/ 77 w 579"/>
                <a:gd name="T3" fmla="*/ 381 h 649"/>
                <a:gd name="T4" fmla="*/ 579 w 579"/>
                <a:gd name="T5" fmla="*/ 648 h 649"/>
                <a:gd name="T6" fmla="*/ 579 w 579"/>
                <a:gd name="T7" fmla="*/ 0 h 649"/>
                <a:gd name="T8" fmla="*/ 13 w 579"/>
                <a:gd name="T9" fmla="*/ 0 h 649"/>
              </a:gdLst>
              <a:ahLst/>
              <a:cxnLst>
                <a:cxn ang="0">
                  <a:pos x="T0" y="T1"/>
                </a:cxn>
                <a:cxn ang="0">
                  <a:pos x="T2" y="T3"/>
                </a:cxn>
                <a:cxn ang="0">
                  <a:pos x="T4" y="T5"/>
                </a:cxn>
                <a:cxn ang="0">
                  <a:pos x="T6" y="T7"/>
                </a:cxn>
                <a:cxn ang="0">
                  <a:pos x="T8" y="T9"/>
                </a:cxn>
              </a:cxnLst>
              <a:rect l="0" t="0" r="r" b="b"/>
              <a:pathLst>
                <a:path w="579" h="649">
                  <a:moveTo>
                    <a:pt x="13" y="0"/>
                  </a:moveTo>
                  <a:cubicBezTo>
                    <a:pt x="0" y="124"/>
                    <a:pt x="18" y="253"/>
                    <a:pt x="77" y="381"/>
                  </a:cubicBezTo>
                  <a:cubicBezTo>
                    <a:pt x="159" y="565"/>
                    <a:pt x="374" y="649"/>
                    <a:pt x="579" y="648"/>
                  </a:cubicBezTo>
                  <a:cubicBezTo>
                    <a:pt x="579" y="0"/>
                    <a:pt x="579" y="0"/>
                    <a:pt x="579" y="0"/>
                  </a:cubicBezTo>
                  <a:lnTo>
                    <a:pt x="13"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4" name="Freeform 9">
              <a:extLst>
                <a:ext uri="{FF2B5EF4-FFF2-40B4-BE49-F238E27FC236}">
                  <a16:creationId xmlns="" xmlns:a16="http://schemas.microsoft.com/office/drawing/2014/main" id="{EBFAF1D2-F4C5-4483-A733-964AB27D64D7}"/>
                </a:ext>
              </a:extLst>
            </p:cNvPr>
            <p:cNvSpPr>
              <a:spLocks/>
            </p:cNvSpPr>
            <p:nvPr/>
          </p:nvSpPr>
          <p:spPr bwMode="auto">
            <a:xfrm>
              <a:off x="4841806" y="4043198"/>
              <a:ext cx="1244759" cy="1423275"/>
            </a:xfrm>
            <a:custGeom>
              <a:avLst/>
              <a:gdLst>
                <a:gd name="T0" fmla="*/ 0 w 566"/>
                <a:gd name="T1" fmla="*/ 0 h 648"/>
                <a:gd name="T2" fmla="*/ 566 w 566"/>
                <a:gd name="T3" fmla="*/ 648 h 648"/>
                <a:gd name="T4" fmla="*/ 566 w 566"/>
                <a:gd name="T5" fmla="*/ 0 h 648"/>
                <a:gd name="T6" fmla="*/ 0 w 566"/>
                <a:gd name="T7" fmla="*/ 0 h 648"/>
              </a:gdLst>
              <a:ahLst/>
              <a:cxnLst>
                <a:cxn ang="0">
                  <a:pos x="T0" y="T1"/>
                </a:cxn>
                <a:cxn ang="0">
                  <a:pos x="T2" y="T3"/>
                </a:cxn>
                <a:cxn ang="0">
                  <a:pos x="T4" y="T5"/>
                </a:cxn>
                <a:cxn ang="0">
                  <a:pos x="T6" y="T7"/>
                </a:cxn>
              </a:cxnLst>
              <a:rect l="0" t="0" r="r" b="b"/>
              <a:pathLst>
                <a:path w="566" h="648">
                  <a:moveTo>
                    <a:pt x="0" y="0"/>
                  </a:moveTo>
                  <a:cubicBezTo>
                    <a:pt x="156" y="182"/>
                    <a:pt x="266" y="332"/>
                    <a:pt x="566" y="648"/>
                  </a:cubicBezTo>
                  <a:cubicBezTo>
                    <a:pt x="566" y="0"/>
                    <a:pt x="566" y="0"/>
                    <a:pt x="566" y="0"/>
                  </a:cubicBezTo>
                  <a:lnTo>
                    <a:pt x="0"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5" name="Freeform 10">
              <a:extLst>
                <a:ext uri="{FF2B5EF4-FFF2-40B4-BE49-F238E27FC236}">
                  <a16:creationId xmlns="" xmlns:a16="http://schemas.microsoft.com/office/drawing/2014/main" id="{402DFC62-8074-4D48-BCB5-0135DBE7CB75}"/>
                </a:ext>
              </a:extLst>
            </p:cNvPr>
            <p:cNvSpPr>
              <a:spLocks/>
            </p:cNvSpPr>
            <p:nvPr/>
          </p:nvSpPr>
          <p:spPr bwMode="auto">
            <a:xfrm>
              <a:off x="6086564" y="2412261"/>
              <a:ext cx="1249617" cy="1630937"/>
            </a:xfrm>
            <a:custGeom>
              <a:avLst/>
              <a:gdLst>
                <a:gd name="T0" fmla="*/ 542 w 568"/>
                <a:gd name="T1" fmla="*/ 607 h 742"/>
                <a:gd name="T2" fmla="*/ 435 w 568"/>
                <a:gd name="T3" fmla="*/ 356 h 742"/>
                <a:gd name="T4" fmla="*/ 235 w 568"/>
                <a:gd name="T5" fmla="*/ 128 h 742"/>
                <a:gd name="T6" fmla="*/ 156 w 568"/>
                <a:gd name="T7" fmla="*/ 69 h 742"/>
                <a:gd name="T8" fmla="*/ 117 w 568"/>
                <a:gd name="T9" fmla="*/ 0 h 742"/>
                <a:gd name="T10" fmla="*/ 0 w 568"/>
                <a:gd name="T11" fmla="*/ 27 h 742"/>
                <a:gd name="T12" fmla="*/ 0 w 568"/>
                <a:gd name="T13" fmla="*/ 742 h 742"/>
                <a:gd name="T14" fmla="*/ 568 w 568"/>
                <a:gd name="T15" fmla="*/ 742 h 742"/>
                <a:gd name="T16" fmla="*/ 542 w 568"/>
                <a:gd name="T17" fmla="*/ 607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8" h="742">
                  <a:moveTo>
                    <a:pt x="542" y="607"/>
                  </a:moveTo>
                  <a:cubicBezTo>
                    <a:pt x="518" y="519"/>
                    <a:pt x="482" y="434"/>
                    <a:pt x="435" y="356"/>
                  </a:cubicBezTo>
                  <a:cubicBezTo>
                    <a:pt x="381" y="265"/>
                    <a:pt x="317" y="193"/>
                    <a:pt x="235" y="128"/>
                  </a:cubicBezTo>
                  <a:cubicBezTo>
                    <a:pt x="209" y="108"/>
                    <a:pt x="180" y="92"/>
                    <a:pt x="156" y="69"/>
                  </a:cubicBezTo>
                  <a:cubicBezTo>
                    <a:pt x="132" y="45"/>
                    <a:pt x="120" y="22"/>
                    <a:pt x="117" y="0"/>
                  </a:cubicBezTo>
                  <a:cubicBezTo>
                    <a:pt x="76" y="13"/>
                    <a:pt x="37" y="21"/>
                    <a:pt x="0" y="27"/>
                  </a:cubicBezTo>
                  <a:cubicBezTo>
                    <a:pt x="0" y="742"/>
                    <a:pt x="0" y="742"/>
                    <a:pt x="0" y="742"/>
                  </a:cubicBezTo>
                  <a:cubicBezTo>
                    <a:pt x="568" y="742"/>
                    <a:pt x="568" y="742"/>
                    <a:pt x="568" y="742"/>
                  </a:cubicBezTo>
                  <a:cubicBezTo>
                    <a:pt x="564" y="697"/>
                    <a:pt x="555" y="651"/>
                    <a:pt x="542" y="607"/>
                  </a:cubicBez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6" name="Freeform 11">
              <a:extLst>
                <a:ext uri="{FF2B5EF4-FFF2-40B4-BE49-F238E27FC236}">
                  <a16:creationId xmlns="" xmlns:a16="http://schemas.microsoft.com/office/drawing/2014/main" id="{17308001-D888-4924-A00A-238F0AE1B672}"/>
                </a:ext>
              </a:extLst>
            </p:cNvPr>
            <p:cNvSpPr>
              <a:spLocks/>
            </p:cNvSpPr>
            <p:nvPr/>
          </p:nvSpPr>
          <p:spPr bwMode="auto">
            <a:xfrm>
              <a:off x="6086564" y="2471767"/>
              <a:ext cx="1249617" cy="1571431"/>
            </a:xfrm>
            <a:custGeom>
              <a:avLst/>
              <a:gdLst>
                <a:gd name="T0" fmla="*/ 0 w 568"/>
                <a:gd name="T1" fmla="*/ 0 h 715"/>
                <a:gd name="T2" fmla="*/ 0 w 568"/>
                <a:gd name="T3" fmla="*/ 715 h 715"/>
                <a:gd name="T4" fmla="*/ 568 w 568"/>
                <a:gd name="T5" fmla="*/ 715 h 715"/>
                <a:gd name="T6" fmla="*/ 0 w 568"/>
                <a:gd name="T7" fmla="*/ 0 h 715"/>
              </a:gdLst>
              <a:ahLst/>
              <a:cxnLst>
                <a:cxn ang="0">
                  <a:pos x="T0" y="T1"/>
                </a:cxn>
                <a:cxn ang="0">
                  <a:pos x="T2" y="T3"/>
                </a:cxn>
                <a:cxn ang="0">
                  <a:pos x="T4" y="T5"/>
                </a:cxn>
                <a:cxn ang="0">
                  <a:pos x="T6" y="T7"/>
                </a:cxn>
              </a:cxnLst>
              <a:rect l="0" t="0" r="r" b="b"/>
              <a:pathLst>
                <a:path w="568" h="715">
                  <a:moveTo>
                    <a:pt x="0" y="0"/>
                  </a:moveTo>
                  <a:cubicBezTo>
                    <a:pt x="0" y="715"/>
                    <a:pt x="0" y="715"/>
                    <a:pt x="0" y="715"/>
                  </a:cubicBezTo>
                  <a:cubicBezTo>
                    <a:pt x="568" y="715"/>
                    <a:pt x="568" y="715"/>
                    <a:pt x="568" y="715"/>
                  </a:cubicBezTo>
                  <a:cubicBezTo>
                    <a:pt x="564" y="670"/>
                    <a:pt x="124" y="175"/>
                    <a:pt x="0" y="0"/>
                  </a:cubicBez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7" name="Freeform 12">
              <a:extLst>
                <a:ext uri="{FF2B5EF4-FFF2-40B4-BE49-F238E27FC236}">
                  <a16:creationId xmlns="" xmlns:a16="http://schemas.microsoft.com/office/drawing/2014/main" id="{A095865C-A09E-44AF-81C0-E296A2B14F14}"/>
                </a:ext>
              </a:extLst>
            </p:cNvPr>
            <p:cNvSpPr>
              <a:spLocks/>
            </p:cNvSpPr>
            <p:nvPr/>
          </p:nvSpPr>
          <p:spPr bwMode="auto">
            <a:xfrm>
              <a:off x="4841805" y="2471767"/>
              <a:ext cx="1244759" cy="1571431"/>
            </a:xfrm>
            <a:custGeom>
              <a:avLst/>
              <a:gdLst>
                <a:gd name="T0" fmla="*/ 447 w 566"/>
                <a:gd name="T1" fmla="*/ 9 h 715"/>
                <a:gd name="T2" fmla="*/ 419 w 566"/>
                <a:gd name="T3" fmla="*/ 8 h 715"/>
                <a:gd name="T4" fmla="*/ 417 w 566"/>
                <a:gd name="T5" fmla="*/ 8 h 715"/>
                <a:gd name="T6" fmla="*/ 382 w 566"/>
                <a:gd name="T7" fmla="*/ 54 h 715"/>
                <a:gd name="T8" fmla="*/ 0 w 566"/>
                <a:gd name="T9" fmla="*/ 715 h 715"/>
                <a:gd name="T10" fmla="*/ 566 w 566"/>
                <a:gd name="T11" fmla="*/ 715 h 715"/>
                <a:gd name="T12" fmla="*/ 566 w 566"/>
                <a:gd name="T13" fmla="*/ 0 h 715"/>
                <a:gd name="T14" fmla="*/ 447 w 566"/>
                <a:gd name="T15" fmla="*/ 9 h 7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6" h="715">
                  <a:moveTo>
                    <a:pt x="447" y="9"/>
                  </a:moveTo>
                  <a:cubicBezTo>
                    <a:pt x="437" y="9"/>
                    <a:pt x="428" y="9"/>
                    <a:pt x="419" y="8"/>
                  </a:cubicBezTo>
                  <a:cubicBezTo>
                    <a:pt x="418" y="8"/>
                    <a:pt x="418" y="8"/>
                    <a:pt x="417" y="8"/>
                  </a:cubicBezTo>
                  <a:cubicBezTo>
                    <a:pt x="411" y="24"/>
                    <a:pt x="399" y="39"/>
                    <a:pt x="382" y="54"/>
                  </a:cubicBezTo>
                  <a:cubicBezTo>
                    <a:pt x="180" y="231"/>
                    <a:pt x="26" y="463"/>
                    <a:pt x="0" y="715"/>
                  </a:cubicBezTo>
                  <a:cubicBezTo>
                    <a:pt x="566" y="715"/>
                    <a:pt x="566" y="715"/>
                    <a:pt x="566" y="715"/>
                  </a:cubicBezTo>
                  <a:cubicBezTo>
                    <a:pt x="566" y="0"/>
                    <a:pt x="566" y="0"/>
                    <a:pt x="566" y="0"/>
                  </a:cubicBezTo>
                  <a:cubicBezTo>
                    <a:pt x="523" y="6"/>
                    <a:pt x="483" y="9"/>
                    <a:pt x="447" y="9"/>
                  </a:cubicBez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8" name="Freeform 13">
              <a:extLst>
                <a:ext uri="{FF2B5EF4-FFF2-40B4-BE49-F238E27FC236}">
                  <a16:creationId xmlns="" xmlns:a16="http://schemas.microsoft.com/office/drawing/2014/main" id="{EA0D7CD4-229A-42BB-96CC-36607E170FB1}"/>
                </a:ext>
              </a:extLst>
            </p:cNvPr>
            <p:cNvSpPr>
              <a:spLocks/>
            </p:cNvSpPr>
            <p:nvPr/>
          </p:nvSpPr>
          <p:spPr bwMode="auto">
            <a:xfrm>
              <a:off x="4841806" y="2471767"/>
              <a:ext cx="1244759" cy="1571431"/>
            </a:xfrm>
            <a:custGeom>
              <a:avLst/>
              <a:gdLst>
                <a:gd name="T0" fmla="*/ 0 w 566"/>
                <a:gd name="T1" fmla="*/ 715 h 715"/>
                <a:gd name="T2" fmla="*/ 566 w 566"/>
                <a:gd name="T3" fmla="*/ 715 h 715"/>
                <a:gd name="T4" fmla="*/ 566 w 566"/>
                <a:gd name="T5" fmla="*/ 0 h 715"/>
                <a:gd name="T6" fmla="*/ 0 w 566"/>
                <a:gd name="T7" fmla="*/ 715 h 715"/>
              </a:gdLst>
              <a:ahLst/>
              <a:cxnLst>
                <a:cxn ang="0">
                  <a:pos x="T0" y="T1"/>
                </a:cxn>
                <a:cxn ang="0">
                  <a:pos x="T2" y="T3"/>
                </a:cxn>
                <a:cxn ang="0">
                  <a:pos x="T4" y="T5"/>
                </a:cxn>
                <a:cxn ang="0">
                  <a:pos x="T6" y="T7"/>
                </a:cxn>
              </a:cxnLst>
              <a:rect l="0" t="0" r="r" b="b"/>
              <a:pathLst>
                <a:path w="566" h="715">
                  <a:moveTo>
                    <a:pt x="0" y="715"/>
                  </a:moveTo>
                  <a:cubicBezTo>
                    <a:pt x="566" y="715"/>
                    <a:pt x="566" y="715"/>
                    <a:pt x="566" y="715"/>
                  </a:cubicBezTo>
                  <a:cubicBezTo>
                    <a:pt x="566" y="0"/>
                    <a:pt x="566" y="0"/>
                    <a:pt x="566" y="0"/>
                  </a:cubicBezTo>
                  <a:cubicBezTo>
                    <a:pt x="452" y="169"/>
                    <a:pt x="297" y="355"/>
                    <a:pt x="0" y="715"/>
                  </a:cubicBez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9" name="Freeform 14">
              <a:extLst>
                <a:ext uri="{FF2B5EF4-FFF2-40B4-BE49-F238E27FC236}">
                  <a16:creationId xmlns="" xmlns:a16="http://schemas.microsoft.com/office/drawing/2014/main" id="{F42FBCE2-948F-48D1-AEBA-19924C5F0582}"/>
                </a:ext>
              </a:extLst>
            </p:cNvPr>
            <p:cNvSpPr>
              <a:spLocks/>
            </p:cNvSpPr>
            <p:nvPr/>
          </p:nvSpPr>
          <p:spPr bwMode="auto">
            <a:xfrm>
              <a:off x="5294168" y="1599220"/>
              <a:ext cx="1616365" cy="861009"/>
            </a:xfrm>
            <a:custGeom>
              <a:avLst/>
              <a:gdLst>
                <a:gd name="T0" fmla="*/ 599 w 735"/>
                <a:gd name="T1" fmla="*/ 71 h 392"/>
                <a:gd name="T2" fmla="*/ 457 w 735"/>
                <a:gd name="T3" fmla="*/ 31 h 392"/>
                <a:gd name="T4" fmla="*/ 359 w 735"/>
                <a:gd name="T5" fmla="*/ 6 h 392"/>
                <a:gd name="T6" fmla="*/ 217 w 735"/>
                <a:gd name="T7" fmla="*/ 77 h 392"/>
                <a:gd name="T8" fmla="*/ 101 w 735"/>
                <a:gd name="T9" fmla="*/ 60 h 392"/>
                <a:gd name="T10" fmla="*/ 105 w 735"/>
                <a:gd name="T11" fmla="*/ 260 h 392"/>
                <a:gd name="T12" fmla="*/ 210 w 735"/>
                <a:gd name="T13" fmla="*/ 388 h 392"/>
                <a:gd name="T14" fmla="*/ 216 w 735"/>
                <a:gd name="T15" fmla="*/ 388 h 392"/>
                <a:gd name="T16" fmla="*/ 497 w 735"/>
                <a:gd name="T17" fmla="*/ 343 h 392"/>
                <a:gd name="T18" fmla="*/ 720 w 735"/>
                <a:gd name="T19" fmla="*/ 101 h 392"/>
                <a:gd name="T20" fmla="*/ 599 w 735"/>
                <a:gd name="T21" fmla="*/ 7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5" h="392">
                  <a:moveTo>
                    <a:pt x="599" y="71"/>
                  </a:moveTo>
                  <a:cubicBezTo>
                    <a:pt x="522" y="104"/>
                    <a:pt x="520" y="89"/>
                    <a:pt x="457" y="31"/>
                  </a:cubicBezTo>
                  <a:cubicBezTo>
                    <a:pt x="429" y="5"/>
                    <a:pt x="394" y="0"/>
                    <a:pt x="359" y="6"/>
                  </a:cubicBezTo>
                  <a:cubicBezTo>
                    <a:pt x="306" y="15"/>
                    <a:pt x="253" y="51"/>
                    <a:pt x="217" y="77"/>
                  </a:cubicBezTo>
                  <a:cubicBezTo>
                    <a:pt x="150" y="128"/>
                    <a:pt x="160" y="93"/>
                    <a:pt x="101" y="60"/>
                  </a:cubicBezTo>
                  <a:cubicBezTo>
                    <a:pt x="35" y="22"/>
                    <a:pt x="0" y="165"/>
                    <a:pt x="105" y="260"/>
                  </a:cubicBezTo>
                  <a:cubicBezTo>
                    <a:pt x="158" y="308"/>
                    <a:pt x="196" y="350"/>
                    <a:pt x="210" y="388"/>
                  </a:cubicBezTo>
                  <a:cubicBezTo>
                    <a:pt x="212" y="388"/>
                    <a:pt x="214" y="388"/>
                    <a:pt x="216" y="388"/>
                  </a:cubicBezTo>
                  <a:cubicBezTo>
                    <a:pt x="314" y="392"/>
                    <a:pt x="408" y="376"/>
                    <a:pt x="497" y="343"/>
                  </a:cubicBezTo>
                  <a:cubicBezTo>
                    <a:pt x="554" y="259"/>
                    <a:pt x="705" y="186"/>
                    <a:pt x="720" y="101"/>
                  </a:cubicBezTo>
                  <a:cubicBezTo>
                    <a:pt x="735" y="23"/>
                    <a:pt x="638" y="54"/>
                    <a:pt x="599" y="71"/>
                  </a:cubicBez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0" name="Oval 69">
              <a:extLst>
                <a:ext uri="{FF2B5EF4-FFF2-40B4-BE49-F238E27FC236}">
                  <a16:creationId xmlns="" xmlns:a16="http://schemas.microsoft.com/office/drawing/2014/main" id="{A74623CA-E4A5-4B21-854D-7C155AF4D5EC}"/>
                </a:ext>
              </a:extLst>
            </p:cNvPr>
            <p:cNvSpPr>
              <a:spLocks noChangeArrowheads="1"/>
            </p:cNvSpPr>
            <p:nvPr/>
          </p:nvSpPr>
          <p:spPr bwMode="auto">
            <a:xfrm>
              <a:off x="6345877" y="4560546"/>
              <a:ext cx="352176" cy="353390"/>
            </a:xfrm>
            <a:prstGeom prst="ellipse">
              <a:avLst/>
            </a:prstGeom>
            <a:solidFill>
              <a:srgbClr val="66003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1" name="Oval 70">
              <a:extLst>
                <a:ext uri="{FF2B5EF4-FFF2-40B4-BE49-F238E27FC236}">
                  <a16:creationId xmlns="" xmlns:a16="http://schemas.microsoft.com/office/drawing/2014/main" id="{35758872-7495-43C3-9A6E-5F1110D90B53}"/>
                </a:ext>
              </a:extLst>
            </p:cNvPr>
            <p:cNvSpPr>
              <a:spLocks noChangeArrowheads="1"/>
            </p:cNvSpPr>
            <p:nvPr/>
          </p:nvSpPr>
          <p:spPr bwMode="auto">
            <a:xfrm>
              <a:off x="6619171" y="3640763"/>
              <a:ext cx="350962" cy="352175"/>
            </a:xfrm>
            <a:prstGeom prst="ellipse">
              <a:avLst/>
            </a:prstGeom>
            <a:solidFill>
              <a:srgbClr val="0000FF"/>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2" name="Oval 71">
              <a:extLst>
                <a:ext uri="{FF2B5EF4-FFF2-40B4-BE49-F238E27FC236}">
                  <a16:creationId xmlns="" xmlns:a16="http://schemas.microsoft.com/office/drawing/2014/main" id="{4B9F517D-5910-4B01-9EC0-2B7D9F7D7ACF}"/>
                </a:ext>
              </a:extLst>
            </p:cNvPr>
            <p:cNvSpPr>
              <a:spLocks noChangeArrowheads="1"/>
            </p:cNvSpPr>
            <p:nvPr/>
          </p:nvSpPr>
          <p:spPr bwMode="auto">
            <a:xfrm>
              <a:off x="5714350" y="3188068"/>
              <a:ext cx="350962" cy="312116"/>
            </a:xfrm>
            <a:prstGeom prst="ellipse">
              <a:avLst/>
            </a:prstGeom>
            <a:solidFill>
              <a:srgbClr val="FF00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3" name="Oval 72">
              <a:extLst>
                <a:ext uri="{FF2B5EF4-FFF2-40B4-BE49-F238E27FC236}">
                  <a16:creationId xmlns="" xmlns:a16="http://schemas.microsoft.com/office/drawing/2014/main" id="{4579633B-766E-4DF9-A7AE-FBB2629500B5}"/>
                </a:ext>
              </a:extLst>
            </p:cNvPr>
            <p:cNvSpPr>
              <a:spLocks noChangeArrowheads="1"/>
            </p:cNvSpPr>
            <p:nvPr/>
          </p:nvSpPr>
          <p:spPr bwMode="auto">
            <a:xfrm>
              <a:off x="5094414" y="3763886"/>
              <a:ext cx="353390" cy="353390"/>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4" name="Rectangle 73">
              <a:extLst>
                <a:ext uri="{FF2B5EF4-FFF2-40B4-BE49-F238E27FC236}">
                  <a16:creationId xmlns="" xmlns:a16="http://schemas.microsoft.com/office/drawing/2014/main" id="{166868CB-401A-4C04-87D8-2C6E52ECC77D}"/>
                </a:ext>
              </a:extLst>
            </p:cNvPr>
            <p:cNvSpPr>
              <a:spLocks noChangeArrowheads="1"/>
            </p:cNvSpPr>
            <p:nvPr/>
          </p:nvSpPr>
          <p:spPr bwMode="auto">
            <a:xfrm>
              <a:off x="5162286" y="3251306"/>
              <a:ext cx="603798" cy="357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01</a:t>
              </a:r>
              <a:endParaRPr kumimoji="0" lang="en-US" altLang="en-US" sz="12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5" name="Rectangle 74">
              <a:extLst>
                <a:ext uri="{FF2B5EF4-FFF2-40B4-BE49-F238E27FC236}">
                  <a16:creationId xmlns="" xmlns:a16="http://schemas.microsoft.com/office/drawing/2014/main" id="{4023A683-9082-49BA-A74B-7FDDE134656F}"/>
                </a:ext>
              </a:extLst>
            </p:cNvPr>
            <p:cNvSpPr>
              <a:spLocks noChangeArrowheads="1"/>
            </p:cNvSpPr>
            <p:nvPr/>
          </p:nvSpPr>
          <p:spPr bwMode="auto">
            <a:xfrm>
              <a:off x="4782299" y="4131918"/>
              <a:ext cx="603798" cy="357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vi-VN" altLang="en-US" sz="24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05</a:t>
              </a:r>
              <a:endParaRPr kumimoji="0" lang="en-US" altLang="en-US" sz="12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6" name="Rectangle 75">
              <a:extLst>
                <a:ext uri="{FF2B5EF4-FFF2-40B4-BE49-F238E27FC236}">
                  <a16:creationId xmlns="" xmlns:a16="http://schemas.microsoft.com/office/drawing/2014/main" id="{4F2270D9-3166-4FB7-81C0-98B51C8A4070}"/>
                </a:ext>
              </a:extLst>
            </p:cNvPr>
            <p:cNvSpPr>
              <a:spLocks noChangeArrowheads="1"/>
            </p:cNvSpPr>
            <p:nvPr/>
          </p:nvSpPr>
          <p:spPr bwMode="auto">
            <a:xfrm>
              <a:off x="6256580" y="3283453"/>
              <a:ext cx="603798" cy="357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02</a:t>
              </a:r>
              <a:endParaRPr kumimoji="0" lang="en-US" altLang="en-US" sz="12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7" name="Rectangle 76">
              <a:extLst>
                <a:ext uri="{FF2B5EF4-FFF2-40B4-BE49-F238E27FC236}">
                  <a16:creationId xmlns="" xmlns:a16="http://schemas.microsoft.com/office/drawing/2014/main" id="{8FB1CF4F-69BE-4E82-837D-1BA0E16813F6}"/>
                </a:ext>
              </a:extLst>
            </p:cNvPr>
            <p:cNvSpPr>
              <a:spLocks noChangeArrowheads="1"/>
            </p:cNvSpPr>
            <p:nvPr/>
          </p:nvSpPr>
          <p:spPr bwMode="auto">
            <a:xfrm>
              <a:off x="6573869" y="4273793"/>
              <a:ext cx="603798" cy="357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03</a:t>
              </a:r>
              <a:endParaRPr kumimoji="0" lang="en-US" altLang="en-US" sz="12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79" name="TextBox 78">
            <a:extLst>
              <a:ext uri="{FF2B5EF4-FFF2-40B4-BE49-F238E27FC236}">
                <a16:creationId xmlns="" xmlns:a16="http://schemas.microsoft.com/office/drawing/2014/main" id="{E645AA69-35B6-48C3-AFA3-5D3EDB7656ED}"/>
              </a:ext>
            </a:extLst>
          </p:cNvPr>
          <p:cNvSpPr txBox="1"/>
          <p:nvPr/>
        </p:nvSpPr>
        <p:spPr>
          <a:xfrm>
            <a:off x="5039553" y="1910764"/>
            <a:ext cx="2471981" cy="830997"/>
          </a:xfrm>
          <a:prstGeom prst="rect">
            <a:avLst/>
          </a:prstGeom>
          <a:noFill/>
          <a:ln>
            <a:solidFill>
              <a:srgbClr val="006600"/>
            </a:solidFill>
          </a:ln>
        </p:spPr>
        <p:txBody>
          <a:bodyPr wrap="square">
            <a:spAutoFit/>
          </a:bodyPr>
          <a:lstStyle/>
          <a:p>
            <a:pPr algn="ctr" defTabSz="914400" fontAlgn="base">
              <a:lnSpc>
                <a:spcPct val="100000"/>
              </a:lnSpc>
              <a:spcBef>
                <a:spcPct val="0"/>
              </a:spcBef>
              <a:spcAft>
                <a:spcPct val="0"/>
              </a:spcAft>
              <a:buNone/>
            </a:pPr>
            <a:r>
              <a:rPr lang="vi-VN" altLang="en-US" sz="2400" b="1" dirty="0">
                <a:solidFill>
                  <a:srgbClr val="FF0000"/>
                </a:solidFill>
                <a:latin typeface="Arial" panose="020B0604020202020204" pitchFamily="34" charset="0"/>
              </a:rPr>
              <a:t>1.</a:t>
            </a:r>
            <a:r>
              <a:rPr lang="en-AU" altLang="en-US" sz="2400" b="1" dirty="0">
                <a:solidFill>
                  <a:srgbClr val="FF0000"/>
                </a:solidFill>
                <a:latin typeface="Arial" panose="020B0604020202020204" pitchFamily="34" charset="0"/>
              </a:rPr>
              <a:t>TH</a:t>
            </a:r>
            <a:r>
              <a:rPr lang="en-US" altLang="en-US" sz="2400" b="1" dirty="0">
                <a:solidFill>
                  <a:srgbClr val="FF0000"/>
                </a:solidFill>
                <a:latin typeface="Arial" panose="020B0604020202020204" pitchFamily="34" charset="0"/>
              </a:rPr>
              <a:t>ƯỚC ĐO</a:t>
            </a:r>
            <a:endParaRPr lang="vi-VN" altLang="en-US" sz="2400" b="1" dirty="0">
              <a:solidFill>
                <a:srgbClr val="FF0000"/>
              </a:solidFill>
              <a:latin typeface="Arial" panose="020B0604020202020204" pitchFamily="34" charset="0"/>
            </a:endParaRPr>
          </a:p>
          <a:p>
            <a:pPr algn="ctr" defTabSz="914400" fontAlgn="base">
              <a:lnSpc>
                <a:spcPct val="100000"/>
              </a:lnSpc>
              <a:spcBef>
                <a:spcPct val="0"/>
              </a:spcBef>
              <a:spcAft>
                <a:spcPct val="0"/>
              </a:spcAft>
              <a:buNone/>
            </a:pPr>
            <a:r>
              <a:rPr lang="vi-VN" altLang="en-US" sz="2400" b="1" dirty="0">
                <a:solidFill>
                  <a:srgbClr val="FF0000"/>
                </a:solidFill>
                <a:latin typeface="Arial" panose="020B0604020202020204" pitchFamily="34" charset="0"/>
              </a:rPr>
              <a:t> </a:t>
            </a:r>
            <a:r>
              <a:rPr lang="en-AU" altLang="en-US" sz="2400" b="1" dirty="0">
                <a:solidFill>
                  <a:srgbClr val="FF0000"/>
                </a:solidFill>
                <a:latin typeface="Arial" panose="020B0604020202020204" pitchFamily="34" charset="0"/>
              </a:rPr>
              <a:t>G</a:t>
            </a:r>
            <a:r>
              <a:rPr lang="en-US" altLang="en-US" sz="2400" b="1" dirty="0">
                <a:solidFill>
                  <a:srgbClr val="FF0000"/>
                </a:solidFill>
                <a:latin typeface="Arial" panose="020B0604020202020204" pitchFamily="34" charset="0"/>
              </a:rPr>
              <a:t>IÁ TRỊ</a:t>
            </a:r>
            <a:endParaRPr lang="en-US" sz="2400" dirty="0">
              <a:solidFill>
                <a:srgbClr val="FF0000"/>
              </a:solidFill>
            </a:endParaRPr>
          </a:p>
        </p:txBody>
      </p:sp>
      <p:sp>
        <p:nvSpPr>
          <p:cNvPr id="80" name="TextBox 79">
            <a:extLst>
              <a:ext uri="{FF2B5EF4-FFF2-40B4-BE49-F238E27FC236}">
                <a16:creationId xmlns="" xmlns:a16="http://schemas.microsoft.com/office/drawing/2014/main" id="{5FC92171-5F1B-44DE-A68B-FB70DD3A4C9D}"/>
              </a:ext>
            </a:extLst>
          </p:cNvPr>
          <p:cNvSpPr txBox="1"/>
          <p:nvPr/>
        </p:nvSpPr>
        <p:spPr>
          <a:xfrm>
            <a:off x="8747901" y="3025882"/>
            <a:ext cx="2892556" cy="830997"/>
          </a:xfrm>
          <a:prstGeom prst="rect">
            <a:avLst/>
          </a:prstGeom>
          <a:noFill/>
          <a:ln>
            <a:solidFill>
              <a:srgbClr val="006600"/>
            </a:solidFill>
          </a:ln>
        </p:spPr>
        <p:txBody>
          <a:bodyPr wrap="square">
            <a:spAutoFit/>
          </a:bodyPr>
          <a:lstStyle/>
          <a:p>
            <a:pPr algn="ctr" defTabSz="914400" fontAlgn="base">
              <a:lnSpc>
                <a:spcPct val="100000"/>
              </a:lnSpc>
              <a:spcBef>
                <a:spcPct val="0"/>
              </a:spcBef>
              <a:spcAft>
                <a:spcPct val="0"/>
              </a:spcAft>
              <a:buNone/>
            </a:pPr>
            <a:r>
              <a:rPr lang="vi-VN" altLang="en-US" sz="2400" b="1" dirty="0">
                <a:solidFill>
                  <a:srgbClr val="0000FF"/>
                </a:solidFill>
                <a:latin typeface="Arial" panose="020B0604020202020204" pitchFamily="34" charset="0"/>
              </a:rPr>
              <a:t>2. </a:t>
            </a:r>
            <a:r>
              <a:rPr lang="en-AU" altLang="en-US" sz="2400" b="1" dirty="0">
                <a:solidFill>
                  <a:srgbClr val="0000FF"/>
                </a:solidFill>
                <a:latin typeface="Arial" panose="020B0604020202020204" pitchFamily="34" charset="0"/>
              </a:rPr>
              <a:t>PH</a:t>
            </a:r>
            <a:r>
              <a:rPr lang="en-US" altLang="en-US" sz="2400" b="1" dirty="0">
                <a:solidFill>
                  <a:srgbClr val="0000FF"/>
                </a:solidFill>
                <a:latin typeface="Arial" panose="020B0604020202020204" pitchFamily="34" charset="0"/>
              </a:rPr>
              <a:t>ƯƠNG</a:t>
            </a:r>
            <a:r>
              <a:rPr lang="vi-VN" altLang="en-US" sz="2400" b="1" dirty="0">
                <a:solidFill>
                  <a:srgbClr val="0000FF"/>
                </a:solidFill>
                <a:latin typeface="Arial" panose="020B0604020202020204" pitchFamily="34" charset="0"/>
              </a:rPr>
              <a:t> </a:t>
            </a:r>
            <a:r>
              <a:rPr lang="en-AU" altLang="en-US" sz="2400" b="1" dirty="0">
                <a:solidFill>
                  <a:srgbClr val="0000FF"/>
                </a:solidFill>
                <a:latin typeface="Arial" panose="020B0604020202020204" pitchFamily="34" charset="0"/>
              </a:rPr>
              <a:t>TI</a:t>
            </a:r>
            <a:r>
              <a:rPr lang="en-US" altLang="en-US" sz="2400" b="1" dirty="0">
                <a:solidFill>
                  <a:srgbClr val="0000FF"/>
                </a:solidFill>
                <a:latin typeface="Arial" panose="020B0604020202020204" pitchFamily="34" charset="0"/>
              </a:rPr>
              <a:t>ỆN</a:t>
            </a:r>
            <a:r>
              <a:rPr lang="vi-VN" altLang="en-US" sz="2400" b="1" dirty="0">
                <a:solidFill>
                  <a:srgbClr val="0000FF"/>
                </a:solidFill>
                <a:latin typeface="Arial" panose="020B0604020202020204" pitchFamily="34" charset="0"/>
              </a:rPr>
              <a:t> </a:t>
            </a:r>
          </a:p>
          <a:p>
            <a:pPr algn="ctr" defTabSz="914400" fontAlgn="base">
              <a:lnSpc>
                <a:spcPct val="100000"/>
              </a:lnSpc>
              <a:spcBef>
                <a:spcPct val="0"/>
              </a:spcBef>
              <a:spcAft>
                <a:spcPct val="0"/>
              </a:spcAft>
              <a:buNone/>
            </a:pPr>
            <a:r>
              <a:rPr lang="en-AU" altLang="en-US" sz="2400" b="1" dirty="0">
                <a:solidFill>
                  <a:srgbClr val="0000FF"/>
                </a:solidFill>
                <a:latin typeface="Arial" panose="020B0604020202020204" pitchFamily="34" charset="0"/>
              </a:rPr>
              <a:t>L</a:t>
            </a:r>
            <a:r>
              <a:rPr lang="en-US" altLang="en-US" sz="2400" b="1" dirty="0">
                <a:solidFill>
                  <a:srgbClr val="0000FF"/>
                </a:solidFill>
                <a:latin typeface="Arial" panose="020B0604020202020204" pitchFamily="34" charset="0"/>
              </a:rPr>
              <a:t>ƯU THÔNG</a:t>
            </a:r>
            <a:endParaRPr lang="en-US" sz="2400" dirty="0">
              <a:solidFill>
                <a:srgbClr val="0000FF"/>
              </a:solidFill>
            </a:endParaRPr>
          </a:p>
        </p:txBody>
      </p:sp>
      <p:sp>
        <p:nvSpPr>
          <p:cNvPr id="81" name="TextBox 80">
            <a:extLst>
              <a:ext uri="{FF2B5EF4-FFF2-40B4-BE49-F238E27FC236}">
                <a16:creationId xmlns="" xmlns:a16="http://schemas.microsoft.com/office/drawing/2014/main" id="{9687DD8B-68FF-4DC4-8C3C-D27445274AA6}"/>
              </a:ext>
            </a:extLst>
          </p:cNvPr>
          <p:cNvSpPr txBox="1"/>
          <p:nvPr/>
        </p:nvSpPr>
        <p:spPr>
          <a:xfrm>
            <a:off x="8849501" y="4871982"/>
            <a:ext cx="2892556" cy="830997"/>
          </a:xfrm>
          <a:prstGeom prst="rect">
            <a:avLst/>
          </a:prstGeom>
          <a:noFill/>
          <a:ln>
            <a:solidFill>
              <a:srgbClr val="006600"/>
            </a:solidFill>
          </a:ln>
        </p:spPr>
        <p:txBody>
          <a:bodyPr wrap="square">
            <a:spAutoFit/>
          </a:bodyPr>
          <a:lstStyle/>
          <a:p>
            <a:pPr algn="ctr" defTabSz="914400" fontAlgn="base">
              <a:lnSpc>
                <a:spcPct val="100000"/>
              </a:lnSpc>
              <a:spcBef>
                <a:spcPct val="0"/>
              </a:spcBef>
              <a:spcAft>
                <a:spcPct val="0"/>
              </a:spcAft>
              <a:buNone/>
            </a:pPr>
            <a:r>
              <a:rPr lang="vi-VN" altLang="en-US" sz="2400" b="1" dirty="0">
                <a:solidFill>
                  <a:srgbClr val="660033"/>
                </a:solidFill>
                <a:latin typeface="Arial" panose="020B0604020202020204" pitchFamily="34" charset="0"/>
              </a:rPr>
              <a:t>3. </a:t>
            </a:r>
            <a:r>
              <a:rPr lang="en-US" altLang="en-US" sz="2400" b="1" dirty="0">
                <a:solidFill>
                  <a:srgbClr val="660033"/>
                </a:solidFill>
                <a:latin typeface="Arial" panose="020B0604020202020204" pitchFamily="34" charset="0"/>
              </a:rPr>
              <a:t>PHƯƠNG</a:t>
            </a:r>
            <a:r>
              <a:rPr lang="vi-VN" altLang="en-US" sz="2400" b="1" dirty="0">
                <a:solidFill>
                  <a:srgbClr val="660033"/>
                </a:solidFill>
                <a:latin typeface="Arial" panose="020B0604020202020204" pitchFamily="34" charset="0"/>
              </a:rPr>
              <a:t> </a:t>
            </a:r>
            <a:r>
              <a:rPr lang="en-US" altLang="en-US" sz="2400" b="1" dirty="0">
                <a:solidFill>
                  <a:srgbClr val="660033"/>
                </a:solidFill>
                <a:latin typeface="Arial" panose="020B0604020202020204" pitchFamily="34" charset="0"/>
              </a:rPr>
              <a:t>TIỆN </a:t>
            </a:r>
            <a:endParaRPr lang="vi-VN" altLang="en-US" sz="2400" b="1" dirty="0">
              <a:solidFill>
                <a:srgbClr val="660033"/>
              </a:solidFill>
              <a:latin typeface="Arial" panose="020B0604020202020204" pitchFamily="34" charset="0"/>
            </a:endParaRPr>
          </a:p>
          <a:p>
            <a:pPr algn="ctr" defTabSz="914400" fontAlgn="base">
              <a:lnSpc>
                <a:spcPct val="100000"/>
              </a:lnSpc>
              <a:spcBef>
                <a:spcPct val="0"/>
              </a:spcBef>
              <a:spcAft>
                <a:spcPct val="0"/>
              </a:spcAft>
              <a:buNone/>
            </a:pPr>
            <a:r>
              <a:rPr lang="vi-VN" altLang="en-US" sz="2400" b="1" dirty="0">
                <a:solidFill>
                  <a:srgbClr val="660033"/>
                </a:solidFill>
                <a:latin typeface="Arial" panose="020B0604020202020204" pitchFamily="34" charset="0"/>
              </a:rPr>
              <a:t> </a:t>
            </a:r>
            <a:r>
              <a:rPr lang="en-US" altLang="en-US" sz="2400" b="1" dirty="0">
                <a:solidFill>
                  <a:srgbClr val="660033"/>
                </a:solidFill>
                <a:latin typeface="Arial" panose="020B0604020202020204" pitchFamily="34" charset="0"/>
              </a:rPr>
              <a:t>CẤT TRỮ</a:t>
            </a:r>
          </a:p>
        </p:txBody>
      </p:sp>
      <p:sp>
        <p:nvSpPr>
          <p:cNvPr id="83" name="TextBox 82">
            <a:extLst>
              <a:ext uri="{FF2B5EF4-FFF2-40B4-BE49-F238E27FC236}">
                <a16:creationId xmlns="" xmlns:a16="http://schemas.microsoft.com/office/drawing/2014/main" id="{2D8BAE4C-3D79-4570-8586-38E466B8CFF5}"/>
              </a:ext>
            </a:extLst>
          </p:cNvPr>
          <p:cNvSpPr txBox="1"/>
          <p:nvPr/>
        </p:nvSpPr>
        <p:spPr>
          <a:xfrm>
            <a:off x="1231100" y="4871983"/>
            <a:ext cx="2731115" cy="830997"/>
          </a:xfrm>
          <a:prstGeom prst="rect">
            <a:avLst/>
          </a:prstGeom>
          <a:noFill/>
          <a:ln>
            <a:solidFill>
              <a:srgbClr val="006600"/>
            </a:solidFill>
          </a:ln>
        </p:spPr>
        <p:txBody>
          <a:bodyPr wrap="square">
            <a:spAutoFit/>
          </a:bodyPr>
          <a:lstStyle/>
          <a:p>
            <a:pPr algn="ctr" defTabSz="914400" fontAlgn="base">
              <a:lnSpc>
                <a:spcPct val="100000"/>
              </a:lnSpc>
              <a:spcBef>
                <a:spcPct val="0"/>
              </a:spcBef>
              <a:spcAft>
                <a:spcPct val="0"/>
              </a:spcAft>
              <a:buNone/>
            </a:pPr>
            <a:r>
              <a:rPr lang="vi-VN" altLang="en-US" sz="2400" b="1" dirty="0">
                <a:solidFill>
                  <a:srgbClr val="00B050"/>
                </a:solidFill>
                <a:latin typeface="Arial" panose="020B0604020202020204" pitchFamily="34" charset="0"/>
              </a:rPr>
              <a:t>4. </a:t>
            </a:r>
            <a:r>
              <a:rPr lang="en-AU" altLang="en-US" sz="2400" b="1" dirty="0">
                <a:solidFill>
                  <a:srgbClr val="00B050"/>
                </a:solidFill>
                <a:latin typeface="Arial" panose="020B0604020202020204" pitchFamily="34" charset="0"/>
              </a:rPr>
              <a:t>PH</a:t>
            </a:r>
            <a:r>
              <a:rPr lang="en-US" altLang="en-US" sz="2400" b="1" dirty="0">
                <a:solidFill>
                  <a:srgbClr val="00B050"/>
                </a:solidFill>
                <a:latin typeface="Arial" panose="020B0604020202020204" pitchFamily="34" charset="0"/>
              </a:rPr>
              <a:t>ƯƠNG</a:t>
            </a:r>
            <a:r>
              <a:rPr lang="vi-VN" altLang="en-US" sz="2400" b="1" dirty="0">
                <a:solidFill>
                  <a:srgbClr val="00B050"/>
                </a:solidFill>
                <a:latin typeface="Arial" panose="020B0604020202020204" pitchFamily="34" charset="0"/>
              </a:rPr>
              <a:t> </a:t>
            </a:r>
            <a:r>
              <a:rPr lang="en-AU" altLang="en-US" sz="2400" b="1" dirty="0">
                <a:solidFill>
                  <a:srgbClr val="00B050"/>
                </a:solidFill>
                <a:latin typeface="Arial" panose="020B0604020202020204" pitchFamily="34" charset="0"/>
              </a:rPr>
              <a:t>T</a:t>
            </a:r>
            <a:r>
              <a:rPr lang="en-US" altLang="en-US" sz="2400" b="1" dirty="0">
                <a:solidFill>
                  <a:srgbClr val="00B050"/>
                </a:solidFill>
                <a:latin typeface="Arial" panose="020B0604020202020204" pitchFamily="34" charset="0"/>
              </a:rPr>
              <a:t>IỆN</a:t>
            </a:r>
            <a:r>
              <a:rPr lang="vi-VN" altLang="en-US" sz="2400" b="1" dirty="0">
                <a:solidFill>
                  <a:srgbClr val="00B050"/>
                </a:solidFill>
                <a:latin typeface="Arial" panose="020B0604020202020204" pitchFamily="34" charset="0"/>
              </a:rPr>
              <a:t> </a:t>
            </a:r>
          </a:p>
          <a:p>
            <a:pPr algn="ctr" defTabSz="914400" fontAlgn="base">
              <a:lnSpc>
                <a:spcPct val="100000"/>
              </a:lnSpc>
              <a:spcBef>
                <a:spcPct val="0"/>
              </a:spcBef>
              <a:spcAft>
                <a:spcPct val="0"/>
              </a:spcAft>
              <a:buNone/>
            </a:pPr>
            <a:r>
              <a:rPr lang="en-AU" altLang="en-US" sz="2400" b="1" dirty="0">
                <a:solidFill>
                  <a:srgbClr val="00B050"/>
                </a:solidFill>
                <a:latin typeface="Arial" panose="020B0604020202020204" pitchFamily="34" charset="0"/>
              </a:rPr>
              <a:t>THANH</a:t>
            </a:r>
            <a:r>
              <a:rPr lang="vi-VN" altLang="en-US" sz="2400" b="1" dirty="0">
                <a:solidFill>
                  <a:srgbClr val="00B050"/>
                </a:solidFill>
                <a:latin typeface="Arial" panose="020B0604020202020204" pitchFamily="34" charset="0"/>
              </a:rPr>
              <a:t> </a:t>
            </a:r>
            <a:r>
              <a:rPr lang="en-AU" altLang="en-US" sz="2400" b="1" dirty="0">
                <a:solidFill>
                  <a:srgbClr val="00B050"/>
                </a:solidFill>
                <a:latin typeface="Arial" panose="020B0604020202020204" pitchFamily="34" charset="0"/>
              </a:rPr>
              <a:t>TO</a:t>
            </a:r>
            <a:r>
              <a:rPr lang="en-US" altLang="en-US" sz="2400" b="1" dirty="0">
                <a:solidFill>
                  <a:srgbClr val="00B050"/>
                </a:solidFill>
                <a:latin typeface="Arial" panose="020B0604020202020204" pitchFamily="34" charset="0"/>
              </a:rPr>
              <a:t>ÁN</a:t>
            </a:r>
            <a:endParaRPr lang="en-US" sz="2400" dirty="0"/>
          </a:p>
        </p:txBody>
      </p:sp>
      <p:sp>
        <p:nvSpPr>
          <p:cNvPr id="85" name="TextBox 84">
            <a:extLst>
              <a:ext uri="{FF2B5EF4-FFF2-40B4-BE49-F238E27FC236}">
                <a16:creationId xmlns="" xmlns:a16="http://schemas.microsoft.com/office/drawing/2014/main" id="{9809741C-6DC3-490C-9607-E3DFE2CF4B0E}"/>
              </a:ext>
            </a:extLst>
          </p:cNvPr>
          <p:cNvSpPr txBox="1"/>
          <p:nvPr/>
        </p:nvSpPr>
        <p:spPr>
          <a:xfrm>
            <a:off x="1231100" y="3105796"/>
            <a:ext cx="2731115" cy="830997"/>
          </a:xfrm>
          <a:prstGeom prst="rect">
            <a:avLst/>
          </a:prstGeom>
          <a:noFill/>
          <a:ln>
            <a:solidFill>
              <a:srgbClr val="006600"/>
            </a:solidFill>
          </a:ln>
        </p:spPr>
        <p:txBody>
          <a:bodyPr wrap="square">
            <a:spAutoFit/>
          </a:bodyPr>
          <a:lstStyle/>
          <a:p>
            <a:pPr algn="ctr" defTabSz="914400" fontAlgn="base">
              <a:lnSpc>
                <a:spcPct val="100000"/>
              </a:lnSpc>
              <a:spcBef>
                <a:spcPct val="0"/>
              </a:spcBef>
              <a:spcAft>
                <a:spcPct val="0"/>
              </a:spcAft>
              <a:buNone/>
            </a:pPr>
            <a:r>
              <a:rPr lang="vi-VN" altLang="en-US" sz="2400" b="1" dirty="0">
                <a:latin typeface="Arial" panose="020B0604020202020204" pitchFamily="34" charset="0"/>
              </a:rPr>
              <a:t>5. </a:t>
            </a:r>
            <a:r>
              <a:rPr lang="en-US" altLang="en-US" sz="2400" b="1" dirty="0">
                <a:latin typeface="Arial" panose="020B0604020202020204" pitchFamily="34" charset="0"/>
              </a:rPr>
              <a:t>TIỀN TỆ </a:t>
            </a:r>
          </a:p>
          <a:p>
            <a:pPr algn="ctr" defTabSz="914400" fontAlgn="base">
              <a:lnSpc>
                <a:spcPct val="100000"/>
              </a:lnSpc>
              <a:spcBef>
                <a:spcPct val="0"/>
              </a:spcBef>
              <a:spcAft>
                <a:spcPct val="0"/>
              </a:spcAft>
              <a:buNone/>
            </a:pPr>
            <a:r>
              <a:rPr lang="en-US" altLang="en-US" sz="2400" b="1" dirty="0">
                <a:latin typeface="Arial" panose="020B0604020202020204" pitchFamily="34" charset="0"/>
              </a:rPr>
              <a:t>THẾ GIỚI</a:t>
            </a:r>
          </a:p>
        </p:txBody>
      </p:sp>
      <p:sp>
        <p:nvSpPr>
          <p:cNvPr id="86" name="Rectangle 85">
            <a:extLst>
              <a:ext uri="{FF2B5EF4-FFF2-40B4-BE49-F238E27FC236}">
                <a16:creationId xmlns="" xmlns:a16="http://schemas.microsoft.com/office/drawing/2014/main" id="{68606CCB-8791-454D-B4FA-2AC6612F5EC0}"/>
              </a:ext>
            </a:extLst>
          </p:cNvPr>
          <p:cNvSpPr>
            <a:spLocks noChangeArrowheads="1"/>
          </p:cNvSpPr>
          <p:nvPr/>
        </p:nvSpPr>
        <p:spPr bwMode="auto">
          <a:xfrm>
            <a:off x="5783944" y="5812281"/>
            <a:ext cx="62411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vi-VN" altLang="en-US" sz="24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rPr>
              <a:t>04</a:t>
            </a:r>
            <a:endParaRPr kumimoji="0" lang="en-US" altLang="en-US" sz="1200" b="0" i="0" u="none" strike="noStrike" kern="1200" cap="none" spc="0" normalizeH="0" baseline="0" noProof="0" dirty="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7" name="Oval 86">
            <a:extLst>
              <a:ext uri="{FF2B5EF4-FFF2-40B4-BE49-F238E27FC236}">
                <a16:creationId xmlns="" xmlns:a16="http://schemas.microsoft.com/office/drawing/2014/main" id="{B66F08A7-5691-4555-A9BA-A733052AB6F4}"/>
              </a:ext>
            </a:extLst>
          </p:cNvPr>
          <p:cNvSpPr>
            <a:spLocks noChangeArrowheads="1"/>
          </p:cNvSpPr>
          <p:nvPr/>
        </p:nvSpPr>
        <p:spPr bwMode="auto">
          <a:xfrm>
            <a:off x="5528792" y="5650913"/>
            <a:ext cx="362769" cy="364684"/>
          </a:xfrm>
          <a:prstGeom prst="ellipse">
            <a:avLst/>
          </a:prstGeom>
          <a:solidFill>
            <a:srgbClr val="00B05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Lato" panose="020F0502020204030203" pitchFamily="34" charset="0"/>
              <a:ea typeface="Lato" panose="020F0502020204030203" pitchFamily="34" charset="0"/>
              <a:cs typeface="Lato" panose="020F0502020204030203" pitchFamily="34" charset="0"/>
            </a:endParaRPr>
          </a:p>
        </p:txBody>
      </p:sp>
      <p:pic>
        <p:nvPicPr>
          <p:cNvPr id="34" name="Picture 3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606315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down)">
                                      <p:cBhvr>
                                        <p:cTn id="10" dur="500"/>
                                        <p:tgtEl>
                                          <p:spTgt spid="5"/>
                                        </p:tgtEl>
                                      </p:cBhvr>
                                    </p:animEffect>
                                  </p:childTnLst>
                                </p:cTn>
                              </p:par>
                              <p:par>
                                <p:cTn id="11" presetID="22" presetClass="entr" presetSubtype="4" fill="hold" nodeType="withEffect">
                                  <p:stCondLst>
                                    <p:cond delay="0"/>
                                  </p:stCondLst>
                                  <p:childTnLst>
                                    <p:set>
                                      <p:cBhvr>
                                        <p:cTn id="12" dur="1" fill="hold">
                                          <p:stCondLst>
                                            <p:cond delay="0"/>
                                          </p:stCondLst>
                                        </p:cTn>
                                        <p:tgtEl>
                                          <p:spTgt spid="47"/>
                                        </p:tgtEl>
                                        <p:attrNameLst>
                                          <p:attrName>style.visibility</p:attrName>
                                        </p:attrNameLst>
                                      </p:cBhvr>
                                      <p:to>
                                        <p:strVal val="visible"/>
                                      </p:to>
                                    </p:set>
                                    <p:animEffect transition="in" filter="wipe(down)">
                                      <p:cBhvr>
                                        <p:cTn id="13" dur="500"/>
                                        <p:tgtEl>
                                          <p:spTgt spid="47"/>
                                        </p:tgtEl>
                                      </p:cBhvr>
                                    </p:animEffect>
                                  </p:childTnLst>
                                </p:cTn>
                              </p:par>
                              <p:par>
                                <p:cTn id="14" presetID="22" presetClass="entr" presetSubtype="4" fill="hold" nodeType="withEffect">
                                  <p:stCondLst>
                                    <p:cond delay="0"/>
                                  </p:stCondLst>
                                  <p:childTnLst>
                                    <p:set>
                                      <p:cBhvr>
                                        <p:cTn id="15" dur="1" fill="hold">
                                          <p:stCondLst>
                                            <p:cond delay="0"/>
                                          </p:stCondLst>
                                        </p:cTn>
                                        <p:tgtEl>
                                          <p:spTgt spid="50"/>
                                        </p:tgtEl>
                                        <p:attrNameLst>
                                          <p:attrName>style.visibility</p:attrName>
                                        </p:attrNameLst>
                                      </p:cBhvr>
                                      <p:to>
                                        <p:strVal val="visible"/>
                                      </p:to>
                                    </p:set>
                                    <p:animEffect transition="in" filter="wipe(down)">
                                      <p:cBhvr>
                                        <p:cTn id="16" dur="500"/>
                                        <p:tgtEl>
                                          <p:spTgt spid="50"/>
                                        </p:tgtEl>
                                      </p:cBhvr>
                                    </p:animEffect>
                                  </p:childTnLst>
                                </p:cTn>
                              </p:par>
                              <p:par>
                                <p:cTn id="17" presetID="22" presetClass="entr" presetSubtype="4" fill="hold" nodeType="withEffect">
                                  <p:stCondLst>
                                    <p:cond delay="0"/>
                                  </p:stCondLst>
                                  <p:childTnLst>
                                    <p:set>
                                      <p:cBhvr>
                                        <p:cTn id="18" dur="1" fill="hold">
                                          <p:stCondLst>
                                            <p:cond delay="0"/>
                                          </p:stCondLst>
                                        </p:cTn>
                                        <p:tgtEl>
                                          <p:spTgt spid="53"/>
                                        </p:tgtEl>
                                        <p:attrNameLst>
                                          <p:attrName>style.visibility</p:attrName>
                                        </p:attrNameLst>
                                      </p:cBhvr>
                                      <p:to>
                                        <p:strVal val="visible"/>
                                      </p:to>
                                    </p:set>
                                    <p:animEffect transition="in" filter="wipe(down)">
                                      <p:cBhvr>
                                        <p:cTn id="19" dur="500"/>
                                        <p:tgtEl>
                                          <p:spTgt spid="53"/>
                                        </p:tgtEl>
                                      </p:cBhvr>
                                    </p:animEffect>
                                  </p:childTnLst>
                                </p:cTn>
                              </p:par>
                              <p:par>
                                <p:cTn id="20" presetID="22" presetClass="entr" presetSubtype="4" fill="hold" nodeType="with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wipe(down)">
                                      <p:cBhvr>
                                        <p:cTn id="22" dur="500"/>
                                        <p:tgtEl>
                                          <p:spTgt spid="56"/>
                                        </p:tgtEl>
                                      </p:cBhvr>
                                    </p:animEffect>
                                  </p:childTnLst>
                                </p:cTn>
                              </p:par>
                              <p:par>
                                <p:cTn id="23" presetID="22" presetClass="entr" presetSubtype="4" fill="hold" nodeType="withEffect">
                                  <p:stCondLst>
                                    <p:cond delay="0"/>
                                  </p:stCondLst>
                                  <p:childTnLst>
                                    <p:set>
                                      <p:cBhvr>
                                        <p:cTn id="24" dur="1" fill="hold">
                                          <p:stCondLst>
                                            <p:cond delay="0"/>
                                          </p:stCondLst>
                                        </p:cTn>
                                        <p:tgtEl>
                                          <p:spTgt spid="59"/>
                                        </p:tgtEl>
                                        <p:attrNameLst>
                                          <p:attrName>style.visibility</p:attrName>
                                        </p:attrNameLst>
                                      </p:cBhvr>
                                      <p:to>
                                        <p:strVal val="visible"/>
                                      </p:to>
                                    </p:set>
                                    <p:animEffect transition="in" filter="wipe(down)">
                                      <p:cBhvr>
                                        <p:cTn id="25" dur="500"/>
                                        <p:tgtEl>
                                          <p:spTgt spid="59"/>
                                        </p:tgtEl>
                                      </p:cBhvr>
                                    </p:animEffect>
                                  </p:childTnLst>
                                </p:cTn>
                              </p:par>
                              <p:par>
                                <p:cTn id="26" presetID="22" presetClass="entr" presetSubtype="4" fill="hold" grpId="0" nodeType="withEffect">
                                  <p:stCondLst>
                                    <p:cond delay="0"/>
                                  </p:stCondLst>
                                  <p:childTnLst>
                                    <p:set>
                                      <p:cBhvr>
                                        <p:cTn id="27" dur="1" fill="hold">
                                          <p:stCondLst>
                                            <p:cond delay="0"/>
                                          </p:stCondLst>
                                        </p:cTn>
                                        <p:tgtEl>
                                          <p:spTgt spid="79"/>
                                        </p:tgtEl>
                                        <p:attrNameLst>
                                          <p:attrName>style.visibility</p:attrName>
                                        </p:attrNameLst>
                                      </p:cBhvr>
                                      <p:to>
                                        <p:strVal val="visible"/>
                                      </p:to>
                                    </p:set>
                                    <p:animEffect transition="in" filter="wipe(down)">
                                      <p:cBhvr>
                                        <p:cTn id="28" dur="500"/>
                                        <p:tgtEl>
                                          <p:spTgt spid="79"/>
                                        </p:tgtEl>
                                      </p:cBhvr>
                                    </p:animEffect>
                                  </p:childTnLst>
                                </p:cTn>
                              </p:par>
                              <p:par>
                                <p:cTn id="29" presetID="22" presetClass="entr" presetSubtype="4" fill="hold" grpId="0" nodeType="withEffect">
                                  <p:stCondLst>
                                    <p:cond delay="0"/>
                                  </p:stCondLst>
                                  <p:childTnLst>
                                    <p:set>
                                      <p:cBhvr>
                                        <p:cTn id="30" dur="1" fill="hold">
                                          <p:stCondLst>
                                            <p:cond delay="0"/>
                                          </p:stCondLst>
                                        </p:cTn>
                                        <p:tgtEl>
                                          <p:spTgt spid="80"/>
                                        </p:tgtEl>
                                        <p:attrNameLst>
                                          <p:attrName>style.visibility</p:attrName>
                                        </p:attrNameLst>
                                      </p:cBhvr>
                                      <p:to>
                                        <p:strVal val="visible"/>
                                      </p:to>
                                    </p:set>
                                    <p:animEffect transition="in" filter="wipe(down)">
                                      <p:cBhvr>
                                        <p:cTn id="31" dur="500"/>
                                        <p:tgtEl>
                                          <p:spTgt spid="80"/>
                                        </p:tgtEl>
                                      </p:cBhvr>
                                    </p:animEffect>
                                  </p:childTnLst>
                                </p:cTn>
                              </p:par>
                              <p:par>
                                <p:cTn id="32" presetID="22" presetClass="entr" presetSubtype="4" fill="hold" grpId="0" nodeType="withEffect">
                                  <p:stCondLst>
                                    <p:cond delay="0"/>
                                  </p:stCondLst>
                                  <p:childTnLst>
                                    <p:set>
                                      <p:cBhvr>
                                        <p:cTn id="33" dur="1" fill="hold">
                                          <p:stCondLst>
                                            <p:cond delay="0"/>
                                          </p:stCondLst>
                                        </p:cTn>
                                        <p:tgtEl>
                                          <p:spTgt spid="81"/>
                                        </p:tgtEl>
                                        <p:attrNameLst>
                                          <p:attrName>style.visibility</p:attrName>
                                        </p:attrNameLst>
                                      </p:cBhvr>
                                      <p:to>
                                        <p:strVal val="visible"/>
                                      </p:to>
                                    </p:set>
                                    <p:animEffect transition="in" filter="wipe(down)">
                                      <p:cBhvr>
                                        <p:cTn id="34" dur="500"/>
                                        <p:tgtEl>
                                          <p:spTgt spid="81"/>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83"/>
                                        </p:tgtEl>
                                        <p:attrNameLst>
                                          <p:attrName>style.visibility</p:attrName>
                                        </p:attrNameLst>
                                      </p:cBhvr>
                                      <p:to>
                                        <p:strVal val="visible"/>
                                      </p:to>
                                    </p:set>
                                    <p:animEffect transition="in" filter="wipe(down)">
                                      <p:cBhvr>
                                        <p:cTn id="37" dur="500"/>
                                        <p:tgtEl>
                                          <p:spTgt spid="83"/>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85"/>
                                        </p:tgtEl>
                                        <p:attrNameLst>
                                          <p:attrName>style.visibility</p:attrName>
                                        </p:attrNameLst>
                                      </p:cBhvr>
                                      <p:to>
                                        <p:strVal val="visible"/>
                                      </p:to>
                                    </p:set>
                                    <p:animEffect transition="in" filter="wipe(down)">
                                      <p:cBhvr>
                                        <p:cTn id="40" dur="500"/>
                                        <p:tgtEl>
                                          <p:spTgt spid="85"/>
                                        </p:tgtEl>
                                      </p:cBhvr>
                                    </p:animEffect>
                                  </p:childTnLst>
                                </p:cTn>
                              </p:par>
                              <p:par>
                                <p:cTn id="41" presetID="22" presetClass="entr" presetSubtype="4" fill="hold" grpId="0" nodeType="withEffect">
                                  <p:stCondLst>
                                    <p:cond delay="0"/>
                                  </p:stCondLst>
                                  <p:childTnLst>
                                    <p:set>
                                      <p:cBhvr>
                                        <p:cTn id="42" dur="1" fill="hold">
                                          <p:stCondLst>
                                            <p:cond delay="0"/>
                                          </p:stCondLst>
                                        </p:cTn>
                                        <p:tgtEl>
                                          <p:spTgt spid="86"/>
                                        </p:tgtEl>
                                        <p:attrNameLst>
                                          <p:attrName>style.visibility</p:attrName>
                                        </p:attrNameLst>
                                      </p:cBhvr>
                                      <p:to>
                                        <p:strVal val="visible"/>
                                      </p:to>
                                    </p:set>
                                    <p:animEffect transition="in" filter="wipe(down)">
                                      <p:cBhvr>
                                        <p:cTn id="43" dur="500"/>
                                        <p:tgtEl>
                                          <p:spTgt spid="86"/>
                                        </p:tgtEl>
                                      </p:cBhvr>
                                    </p:animEffect>
                                  </p:childTnLst>
                                </p:cTn>
                              </p:par>
                              <p:par>
                                <p:cTn id="44" presetID="22" presetClass="entr" presetSubtype="4" fill="hold" grpId="0" nodeType="withEffect">
                                  <p:stCondLst>
                                    <p:cond delay="0"/>
                                  </p:stCondLst>
                                  <p:childTnLst>
                                    <p:set>
                                      <p:cBhvr>
                                        <p:cTn id="45" dur="1" fill="hold">
                                          <p:stCondLst>
                                            <p:cond delay="0"/>
                                          </p:stCondLst>
                                        </p:cTn>
                                        <p:tgtEl>
                                          <p:spTgt spid="87"/>
                                        </p:tgtEl>
                                        <p:attrNameLst>
                                          <p:attrName>style.visibility</p:attrName>
                                        </p:attrNameLst>
                                      </p:cBhvr>
                                      <p:to>
                                        <p:strVal val="visible"/>
                                      </p:to>
                                    </p:set>
                                    <p:animEffect transition="in" filter="wipe(down)">
                                      <p:cBhvr>
                                        <p:cTn id="46" dur="5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79" grpId="0" animBg="1"/>
      <p:bldP spid="80" grpId="0" animBg="1"/>
      <p:bldP spid="81" grpId="0" animBg="1"/>
      <p:bldP spid="83" grpId="0" animBg="1"/>
      <p:bldP spid="85" grpId="0" animBg="1"/>
      <p:bldP spid="86" grpId="0"/>
      <p:bldP spid="87"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426610" y="1128177"/>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470198" y="1651161"/>
            <a:ext cx="4251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2.1.3.2.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2"/>
          <p:cNvSpPr>
            <a:spLocks noChangeArrowheads="1"/>
          </p:cNvSpPr>
          <p:nvPr/>
        </p:nvSpPr>
        <p:spPr bwMode="auto">
          <a:xfrm>
            <a:off x="3973058" y="2112826"/>
            <a:ext cx="331887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 typeface="Wingdings" panose="05000000000000000000" pitchFamily="2" charset="2"/>
              <a:buChar char="q"/>
            </a:pPr>
            <a:r>
              <a:rPr lang="en-US" sz="20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Thước</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đo</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giá</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trị</a:t>
            </a:r>
            <a:endParaRPr lang="en-US" sz="2400" b="1" dirty="0">
              <a:solidFill>
                <a:srgbClr val="CC3300"/>
              </a:solidFill>
              <a:latin typeface="Arial" panose="020B0604020202020204" pitchFamily="34" charset="0"/>
              <a:cs typeface="Arial" panose="020B0604020202020204" pitchFamily="34" charset="0"/>
            </a:endParaRPr>
          </a:p>
        </p:txBody>
      </p:sp>
      <p:pic>
        <p:nvPicPr>
          <p:cNvPr id="7"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44833" y="3021678"/>
            <a:ext cx="4476139" cy="222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291931" y="2990590"/>
            <a:ext cx="4478651" cy="2275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9" name="Straight Connector 8"/>
          <p:cNvCxnSpPr/>
          <p:nvPr/>
        </p:nvCxnSpPr>
        <p:spPr>
          <a:xfrm flipV="1">
            <a:off x="5974483" y="4107766"/>
            <a:ext cx="1255799" cy="8922"/>
          </a:xfrm>
          <a:prstGeom prst="line">
            <a:avLst/>
          </a:prstGeom>
        </p:spPr>
        <p:style>
          <a:lnRef idx="3">
            <a:schemeClr val="dk1"/>
          </a:lnRef>
          <a:fillRef idx="0">
            <a:schemeClr val="dk1"/>
          </a:fillRef>
          <a:effectRef idx="2">
            <a:schemeClr val="dk1"/>
          </a:effectRef>
          <a:fontRef idx="minor">
            <a:schemeClr val="tx1"/>
          </a:fontRef>
        </p:style>
      </p:cxnSp>
      <p:cxnSp>
        <p:nvCxnSpPr>
          <p:cNvPr id="10" name="Straight Connector 9"/>
          <p:cNvCxnSpPr/>
          <p:nvPr/>
        </p:nvCxnSpPr>
        <p:spPr>
          <a:xfrm>
            <a:off x="5974483" y="4405613"/>
            <a:ext cx="1317449" cy="0"/>
          </a:xfrm>
          <a:prstGeom prst="line">
            <a:avLst/>
          </a:prstGeom>
        </p:spPr>
        <p:style>
          <a:lnRef idx="3">
            <a:schemeClr val="dk1"/>
          </a:lnRef>
          <a:fillRef idx="0">
            <a:schemeClr val="dk1"/>
          </a:fillRef>
          <a:effectRef idx="2">
            <a:schemeClr val="dk1"/>
          </a:effectRef>
          <a:fontRef idx="minor">
            <a:schemeClr val="tx1"/>
          </a:fontRef>
        </p:style>
      </p:cxnSp>
      <p:sp>
        <p:nvSpPr>
          <p:cNvPr id="11" name="Rectangle 7"/>
          <p:cNvSpPr>
            <a:spLocks noChangeArrowheads="1"/>
          </p:cNvSpPr>
          <p:nvPr/>
        </p:nvSpPr>
        <p:spPr bwMode="auto">
          <a:xfrm>
            <a:off x="1544833" y="2574491"/>
            <a:ext cx="1024605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Font typeface="Wingdings" panose="05000000000000000000" pitchFamily="2" charset="2"/>
              <a:buChar char="ü"/>
            </a:pP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Tiền</a:t>
            </a:r>
            <a:r>
              <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được</a:t>
            </a:r>
            <a:r>
              <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dùng</a:t>
            </a:r>
            <a:r>
              <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để</a:t>
            </a:r>
            <a:r>
              <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b="1"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đo</a:t>
            </a:r>
            <a:r>
              <a:rPr lang="en-US" altLang="en-US" sz="2000" b="1"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b="1" dirty="0" err="1">
                <a:solidFill>
                  <a:srgbClr val="7030A0"/>
                </a:solidFill>
                <a:latin typeface="Arial" panose="020B0604020202020204" pitchFamily="34" charset="0"/>
                <a:ea typeface="Times New Roman" panose="02020603050405020304" pitchFamily="18" charset="0"/>
                <a:cs typeface="Arial" panose="020B0604020202020204" pitchFamily="34" charset="0"/>
              </a:rPr>
              <a:t>lường</a:t>
            </a:r>
            <a:r>
              <a:rPr lang="en-US" altLang="en-US" sz="2000" b="1"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b="1" dirty="0" err="1">
                <a:solidFill>
                  <a:srgbClr val="7030A0"/>
                </a:solidFill>
                <a:latin typeface="Arial" panose="020B0604020202020204" pitchFamily="34" charset="0"/>
                <a:ea typeface="Times New Roman" panose="02020603050405020304" pitchFamily="18" charset="0"/>
                <a:cs typeface="Arial" panose="020B0604020202020204" pitchFamily="34" charset="0"/>
              </a:rPr>
              <a:t>biểu</a:t>
            </a:r>
            <a:r>
              <a:rPr lang="en-US" altLang="en-US" sz="2000" b="1"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b="1" dirty="0" err="1">
                <a:solidFill>
                  <a:srgbClr val="7030A0"/>
                </a:solidFill>
                <a:latin typeface="Arial" panose="020B0604020202020204" pitchFamily="34" charset="0"/>
                <a:ea typeface="Times New Roman" panose="02020603050405020304" pitchFamily="18" charset="0"/>
                <a:cs typeface="Arial" panose="020B0604020202020204" pitchFamily="34" charset="0"/>
              </a:rPr>
              <a:t>hiện</a:t>
            </a:r>
            <a:r>
              <a:rPr lang="en-US" altLang="en-US" sz="2000" b="1"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b="1" dirty="0" err="1">
                <a:solidFill>
                  <a:srgbClr val="7030A0"/>
                </a:solidFill>
                <a:latin typeface="Arial" panose="020B0604020202020204" pitchFamily="34" charset="0"/>
                <a:ea typeface="Times New Roman" panose="02020603050405020304" pitchFamily="18" charset="0"/>
                <a:cs typeface="Arial" panose="020B0604020202020204" pitchFamily="34" charset="0"/>
              </a:rPr>
              <a:t>giá</a:t>
            </a:r>
            <a:r>
              <a:rPr lang="en-US" altLang="en-US" sz="2000" b="1"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b="1" dirty="0" err="1">
                <a:solidFill>
                  <a:srgbClr val="7030A0"/>
                </a:solidFill>
                <a:latin typeface="Arial" panose="020B0604020202020204" pitchFamily="34" charset="0"/>
                <a:ea typeface="Times New Roman" panose="02020603050405020304" pitchFamily="18" charset="0"/>
                <a:cs typeface="Arial" panose="020B0604020202020204" pitchFamily="34" charset="0"/>
              </a:rPr>
              <a:t>trị</a:t>
            </a:r>
            <a:r>
              <a:rPr lang="en-US" altLang="en-US" sz="2000" b="1"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hàng</a:t>
            </a:r>
            <a:r>
              <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alt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hoá</a:t>
            </a:r>
            <a:endParaRPr lang="en-US" alt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endParaRPr>
          </a:p>
        </p:txBody>
      </p:sp>
      <p:sp>
        <p:nvSpPr>
          <p:cNvPr id="12" name="TextBox 11"/>
          <p:cNvSpPr txBox="1">
            <a:spLocks noChangeArrowheads="1"/>
          </p:cNvSpPr>
          <p:nvPr/>
        </p:nvSpPr>
        <p:spPr bwMode="auto">
          <a:xfrm>
            <a:off x="1459364" y="5249853"/>
            <a:ext cx="97518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ü"/>
            </a:pPr>
            <a:r>
              <a:rPr lang="en-US" sz="2000" dirty="0" err="1">
                <a:solidFill>
                  <a:srgbClr val="000000"/>
                </a:solidFill>
                <a:latin typeface="Arial" panose="020B0604020202020204" pitchFamily="34" charset="0"/>
                <a:cs typeface="Arial" panose="020B0604020202020204" pitchFamily="34" charset="0"/>
              </a:rPr>
              <a:t>Giá</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cả</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hàng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hóa</a:t>
            </a:r>
            <a:r>
              <a:rPr lang="en-US" sz="2000" dirty="0">
                <a:solidFill>
                  <a:srgbClr val="000000"/>
                </a:solidFill>
                <a:latin typeface="Arial" panose="020B0604020202020204" pitchFamily="34" charset="0"/>
                <a:cs typeface="Arial" panose="020B0604020202020204" pitchFamily="34" charset="0"/>
              </a:rPr>
              <a:t> do </a:t>
            </a:r>
            <a:r>
              <a:rPr lang="en-US" sz="2000" dirty="0" err="1">
                <a:solidFill>
                  <a:srgbClr val="000000"/>
                </a:solidFill>
                <a:latin typeface="Arial" panose="020B0604020202020204" pitchFamily="34" charset="0"/>
                <a:cs typeface="Arial" panose="020B0604020202020204" pitchFamily="34" charset="0"/>
              </a:rPr>
              <a:t>các</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nhân</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tố</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sau</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đây</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quyết</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định</a:t>
            </a:r>
            <a:r>
              <a:rPr lang="en-US" sz="2000" dirty="0">
                <a:solidFill>
                  <a:srgbClr val="000000"/>
                </a:solidFill>
                <a:latin typeface="Arial" panose="020B0604020202020204" pitchFamily="34" charset="0"/>
                <a:cs typeface="Arial" panose="020B0604020202020204" pitchFamily="34" charset="0"/>
              </a:rPr>
              <a:t>:</a:t>
            </a:r>
          </a:p>
        </p:txBody>
      </p:sp>
      <p:sp>
        <p:nvSpPr>
          <p:cNvPr id="13" name="TextBox 12"/>
          <p:cNvSpPr txBox="1">
            <a:spLocks noChangeArrowheads="1"/>
          </p:cNvSpPr>
          <p:nvPr/>
        </p:nvSpPr>
        <p:spPr bwMode="auto">
          <a:xfrm>
            <a:off x="3705774" y="5683425"/>
            <a:ext cx="717231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pPr>
            <a:r>
              <a:rPr lang="en-US" sz="2000" dirty="0" err="1">
                <a:solidFill>
                  <a:srgbClr val="0066FF"/>
                </a:solidFill>
                <a:latin typeface="Arial" panose="020B0604020202020204" pitchFamily="34" charset="0"/>
                <a:cs typeface="Arial" panose="020B0604020202020204" pitchFamily="34" charset="0"/>
              </a:rPr>
              <a:t>Giá</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trị</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hàng</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hóa</a:t>
            </a:r>
            <a:endParaRPr lang="en-US" sz="2000" dirty="0">
              <a:solidFill>
                <a:srgbClr val="0066FF"/>
              </a:solidFill>
              <a:latin typeface="Arial" panose="020B0604020202020204" pitchFamily="34" charset="0"/>
              <a:cs typeface="Arial" panose="020B0604020202020204" pitchFamily="34" charset="0"/>
            </a:endParaRPr>
          </a:p>
          <a:p>
            <a:pPr algn="l" defTabSz="914400" eaLnBrk="0" fontAlgn="base" hangingPunct="0">
              <a:lnSpc>
                <a:spcPct val="100000"/>
              </a:lnSpc>
              <a:spcBef>
                <a:spcPct val="0"/>
              </a:spcBef>
              <a:spcAft>
                <a:spcPct val="0"/>
              </a:spcAft>
            </a:pPr>
            <a:r>
              <a:rPr lang="en-US" sz="2000" dirty="0" err="1">
                <a:solidFill>
                  <a:srgbClr val="0066FF"/>
                </a:solidFill>
                <a:latin typeface="Arial" panose="020B0604020202020204" pitchFamily="34" charset="0"/>
                <a:cs typeface="Arial" panose="020B0604020202020204" pitchFamily="34" charset="0"/>
              </a:rPr>
              <a:t>Giá</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trị</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của</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tiền</a:t>
            </a:r>
            <a:endParaRPr lang="en-US" sz="2000" dirty="0">
              <a:solidFill>
                <a:srgbClr val="0066FF"/>
              </a:solidFill>
              <a:latin typeface="Arial" panose="020B0604020202020204" pitchFamily="34" charset="0"/>
              <a:cs typeface="Arial" panose="020B0604020202020204" pitchFamily="34" charset="0"/>
            </a:endParaRPr>
          </a:p>
          <a:p>
            <a:pPr algn="l" defTabSz="914400" eaLnBrk="0" fontAlgn="base" hangingPunct="0">
              <a:lnSpc>
                <a:spcPct val="100000"/>
              </a:lnSpc>
              <a:spcBef>
                <a:spcPct val="0"/>
              </a:spcBef>
              <a:spcAft>
                <a:spcPct val="0"/>
              </a:spcAft>
            </a:pPr>
            <a:r>
              <a:rPr lang="en-US" sz="2000" dirty="0" err="1">
                <a:solidFill>
                  <a:srgbClr val="0066FF"/>
                </a:solidFill>
                <a:latin typeface="Arial" panose="020B0604020202020204" pitchFamily="34" charset="0"/>
                <a:cs typeface="Arial" panose="020B0604020202020204" pitchFamily="34" charset="0"/>
              </a:rPr>
              <a:t>Quan</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hệ</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cung</a:t>
            </a:r>
            <a:r>
              <a:rPr lang="en-US" sz="2000" dirty="0">
                <a:solidFill>
                  <a:srgbClr val="0066FF"/>
                </a:solidFill>
                <a:latin typeface="Arial" panose="020B0604020202020204" pitchFamily="34" charset="0"/>
                <a:cs typeface="Arial" panose="020B0604020202020204" pitchFamily="34" charset="0"/>
              </a:rPr>
              <a:t> - </a:t>
            </a:r>
            <a:r>
              <a:rPr lang="en-US" sz="2000" dirty="0" err="1">
                <a:solidFill>
                  <a:srgbClr val="0066FF"/>
                </a:solidFill>
                <a:latin typeface="Arial" panose="020B0604020202020204" pitchFamily="34" charset="0"/>
                <a:cs typeface="Arial" panose="020B0604020202020204" pitchFamily="34" charset="0"/>
              </a:rPr>
              <a:t>cầu</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về</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hàng</a:t>
            </a:r>
            <a:r>
              <a:rPr lang="en-US" sz="2000" dirty="0">
                <a:solidFill>
                  <a:srgbClr val="0066FF"/>
                </a:solidFill>
                <a:latin typeface="Arial" panose="020B0604020202020204" pitchFamily="34" charset="0"/>
                <a:cs typeface="Arial" panose="020B0604020202020204" pitchFamily="34" charset="0"/>
              </a:rPr>
              <a:t> </a:t>
            </a:r>
            <a:r>
              <a:rPr lang="en-US" sz="2000" dirty="0" err="1">
                <a:solidFill>
                  <a:srgbClr val="0066FF"/>
                </a:solidFill>
                <a:latin typeface="Arial" panose="020B0604020202020204" pitchFamily="34" charset="0"/>
                <a:cs typeface="Arial" panose="020B0604020202020204" pitchFamily="34" charset="0"/>
              </a:rPr>
              <a:t>hóa</a:t>
            </a:r>
            <a:endParaRPr lang="en-US" sz="2000" dirty="0">
              <a:solidFill>
                <a:srgbClr val="0066FF"/>
              </a:solidFill>
              <a:latin typeface="Arial" panose="020B0604020202020204" pitchFamily="34" charset="0"/>
              <a:cs typeface="Arial" panose="020B0604020202020204" pitchFamily="34" charset="0"/>
            </a:endParaRPr>
          </a:p>
        </p:txBody>
      </p:sp>
      <p:pic>
        <p:nvPicPr>
          <p:cNvPr id="14" name="Picture 1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960182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1000" fill="hold"/>
                                        <p:tgtEl>
                                          <p:spTgt spid="5"/>
                                        </p:tgtEl>
                                        <p:attrNameLst>
                                          <p:attrName>ppt_w</p:attrName>
                                        </p:attrNameLst>
                                      </p:cBhvr>
                                      <p:tavLst>
                                        <p:tav tm="0">
                                          <p:val>
                                            <p:fltVal val="0"/>
                                          </p:val>
                                        </p:tav>
                                        <p:tav tm="100000">
                                          <p:val>
                                            <p:strVal val="#ppt_w"/>
                                          </p:val>
                                        </p:tav>
                                      </p:tavLst>
                                    </p:anim>
                                    <p:anim calcmode="lin" valueType="num">
                                      <p:cBhvr>
                                        <p:cTn id="16" dur="1000" fill="hold"/>
                                        <p:tgtEl>
                                          <p:spTgt spid="5"/>
                                        </p:tgtEl>
                                        <p:attrNameLst>
                                          <p:attrName>ppt_h</p:attrName>
                                        </p:attrNameLst>
                                      </p:cBhvr>
                                      <p:tavLst>
                                        <p:tav tm="0">
                                          <p:val>
                                            <p:fltVal val="0"/>
                                          </p:val>
                                        </p:tav>
                                        <p:tav tm="100000">
                                          <p:val>
                                            <p:strVal val="#ppt_h"/>
                                          </p:val>
                                        </p:tav>
                                      </p:tavLst>
                                    </p:anim>
                                    <p:anim calcmode="lin" valueType="num">
                                      <p:cBhvr>
                                        <p:cTn id="17" dur="1000" fill="hold"/>
                                        <p:tgtEl>
                                          <p:spTgt spid="5"/>
                                        </p:tgtEl>
                                        <p:attrNameLst>
                                          <p:attrName>style.rotation</p:attrName>
                                        </p:attrNameLst>
                                      </p:cBhvr>
                                      <p:tavLst>
                                        <p:tav tm="0">
                                          <p:val>
                                            <p:fltVal val="90"/>
                                          </p:val>
                                        </p:tav>
                                        <p:tav tm="100000">
                                          <p:val>
                                            <p:fltVal val="0"/>
                                          </p:val>
                                        </p:tav>
                                      </p:tavLst>
                                    </p:anim>
                                    <p:animEffect transition="in" filter="fade">
                                      <p:cBhvr>
                                        <p:cTn id="18" dur="10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p:cTn id="23" dur="500" fill="hold"/>
                                        <p:tgtEl>
                                          <p:spTgt spid="6"/>
                                        </p:tgtEl>
                                        <p:attrNameLst>
                                          <p:attrName>ppt_w</p:attrName>
                                        </p:attrNameLst>
                                      </p:cBhvr>
                                      <p:tavLst>
                                        <p:tav tm="0">
                                          <p:val>
                                            <p:fltVal val="0"/>
                                          </p:val>
                                        </p:tav>
                                        <p:tav tm="100000">
                                          <p:val>
                                            <p:strVal val="#ppt_w"/>
                                          </p:val>
                                        </p:tav>
                                      </p:tavLst>
                                    </p:anim>
                                    <p:anim calcmode="lin" valueType="num">
                                      <p:cBhvr>
                                        <p:cTn id="24" dur="500" fill="hold"/>
                                        <p:tgtEl>
                                          <p:spTgt spid="6"/>
                                        </p:tgtEl>
                                        <p:attrNameLst>
                                          <p:attrName>ppt_h</p:attrName>
                                        </p:attrNameLst>
                                      </p:cBhvr>
                                      <p:tavLst>
                                        <p:tav tm="0">
                                          <p:val>
                                            <p:fltVal val="0"/>
                                          </p:val>
                                        </p:tav>
                                        <p:tav tm="100000">
                                          <p:val>
                                            <p:strVal val="#ppt_h"/>
                                          </p:val>
                                        </p:tav>
                                      </p:tavLst>
                                    </p:anim>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1000"/>
                                        <p:tgtEl>
                                          <p:spTgt spid="11"/>
                                        </p:tgtEl>
                                      </p:cBhvr>
                                    </p:animEffect>
                                    <p:anim calcmode="lin" valueType="num">
                                      <p:cBhvr>
                                        <p:cTn id="31" dur="1000" fill="hold"/>
                                        <p:tgtEl>
                                          <p:spTgt spid="11"/>
                                        </p:tgtEl>
                                        <p:attrNameLst>
                                          <p:attrName>ppt_x</p:attrName>
                                        </p:attrNameLst>
                                      </p:cBhvr>
                                      <p:tavLst>
                                        <p:tav tm="0">
                                          <p:val>
                                            <p:strVal val="#ppt_x"/>
                                          </p:val>
                                        </p:tav>
                                        <p:tav tm="100000">
                                          <p:val>
                                            <p:strVal val="#ppt_x"/>
                                          </p:val>
                                        </p:tav>
                                      </p:tavLst>
                                    </p:anim>
                                    <p:anim calcmode="lin" valueType="num">
                                      <p:cBhvr>
                                        <p:cTn id="32"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14" presetClass="entr" presetSubtype="10"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randombar(horizontal)">
                                      <p:cBhvr>
                                        <p:cTn id="37" dur="500"/>
                                        <p:tgtEl>
                                          <p:spTgt spid="7"/>
                                        </p:tgtEl>
                                      </p:cBhvr>
                                    </p:animEffect>
                                  </p:childTnLst>
                                </p:cTn>
                              </p:par>
                              <p:par>
                                <p:cTn id="38" presetID="14" presetClass="entr" presetSubtype="10" fill="hold" nodeType="with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randombar(horizontal)">
                                      <p:cBhvr>
                                        <p:cTn id="40" dur="500"/>
                                        <p:tgtEl>
                                          <p:spTgt spid="8"/>
                                        </p:tgtEl>
                                      </p:cBhvr>
                                    </p:animEffect>
                                  </p:childTnLst>
                                </p:cTn>
                              </p:par>
                              <p:par>
                                <p:cTn id="41" presetID="14" presetClass="entr" presetSubtype="10" fill="hold" nodeType="with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randombar(horizontal)">
                                      <p:cBhvr>
                                        <p:cTn id="43" dur="500"/>
                                        <p:tgtEl>
                                          <p:spTgt spid="9"/>
                                        </p:tgtEl>
                                      </p:cBhvr>
                                    </p:animEffect>
                                  </p:childTnLst>
                                </p:cTn>
                              </p:par>
                              <p:par>
                                <p:cTn id="44" presetID="14" presetClass="entr" presetSubtype="10" fill="hold" nodeType="withEffect">
                                  <p:stCondLst>
                                    <p:cond delay="0"/>
                                  </p:stCondLst>
                                  <p:childTnLst>
                                    <p:set>
                                      <p:cBhvr>
                                        <p:cTn id="45" dur="1" fill="hold">
                                          <p:stCondLst>
                                            <p:cond delay="0"/>
                                          </p:stCondLst>
                                        </p:cTn>
                                        <p:tgtEl>
                                          <p:spTgt spid="10"/>
                                        </p:tgtEl>
                                        <p:attrNameLst>
                                          <p:attrName>style.visibility</p:attrName>
                                        </p:attrNameLst>
                                      </p:cBhvr>
                                      <p:to>
                                        <p:strVal val="visible"/>
                                      </p:to>
                                    </p:set>
                                    <p:animEffect transition="in" filter="randombar(horizontal)">
                                      <p:cBhvr>
                                        <p:cTn id="46" dur="500"/>
                                        <p:tgtEl>
                                          <p:spTgt spid="10"/>
                                        </p:tgtEl>
                                      </p:cBhvr>
                                    </p:animEffec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ppt_x"/>
                                          </p:val>
                                        </p:tav>
                                        <p:tav tm="100000">
                                          <p:val>
                                            <p:strVal val="#ppt_x"/>
                                          </p:val>
                                        </p:tav>
                                      </p:tavLst>
                                    </p:anim>
                                    <p:anim calcmode="lin" valueType="num">
                                      <p:cBhvr additive="base">
                                        <p:cTn id="52"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16" presetClass="entr" presetSubtype="21" fill="hold" grpId="0" nodeType="click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barn(inVertical)">
                                      <p:cBhvr>
                                        <p:cTn id="5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11" grpId="0"/>
      <p:bldP spid="12" grpId="0"/>
      <p:bldP spid="13"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76121" y="1089686"/>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359495" y="1654850"/>
            <a:ext cx="4251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2.1.3.2.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2"/>
          <p:cNvSpPr>
            <a:spLocks noChangeArrowheads="1"/>
          </p:cNvSpPr>
          <p:nvPr/>
        </p:nvSpPr>
        <p:spPr bwMode="auto">
          <a:xfrm>
            <a:off x="2885613" y="2110557"/>
            <a:ext cx="39164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indent="3048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q"/>
            </a:pPr>
            <a:r>
              <a:rPr lang="en-US" sz="2000" i="1" dirty="0">
                <a:solidFill>
                  <a:srgbClr val="CC3300"/>
                </a:solidFill>
                <a:cs typeface="Times New Roman" panose="02020603050405020304" pitchFamily="18" charset="0"/>
              </a:rPr>
              <a:t> </a:t>
            </a:r>
            <a:r>
              <a:rPr lang="en-US" sz="2400" b="1" dirty="0" err="1">
                <a:solidFill>
                  <a:srgbClr val="CC3300"/>
                </a:solidFill>
                <a:latin typeface="Arial" panose="020B0604020202020204" pitchFamily="34" charset="0"/>
                <a:cs typeface="Arial" panose="020B0604020202020204" pitchFamily="34" charset="0"/>
              </a:rPr>
              <a:t>Phương</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tiện</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lưu</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thông</a:t>
            </a:r>
            <a:endParaRPr lang="en-US" sz="2400" b="1" dirty="0">
              <a:solidFill>
                <a:srgbClr val="CC3300"/>
              </a:solidFill>
              <a:latin typeface="Arial" panose="020B0604020202020204" pitchFamily="34" charset="0"/>
              <a:cs typeface="Arial" panose="020B0604020202020204" pitchFamily="34" charset="0"/>
            </a:endParaRPr>
          </a:p>
        </p:txBody>
      </p:sp>
      <p:sp>
        <p:nvSpPr>
          <p:cNvPr id="7" name="TextBox 6"/>
          <p:cNvSpPr txBox="1"/>
          <p:nvPr/>
        </p:nvSpPr>
        <p:spPr>
          <a:xfrm>
            <a:off x="1332292" y="2590699"/>
            <a:ext cx="10512705" cy="1323439"/>
          </a:xfrm>
          <a:prstGeom prst="rect">
            <a:avLst/>
          </a:prstGeom>
          <a:noFill/>
        </p:spPr>
        <p:txBody>
          <a:bodyPr wrap="square">
            <a:spAutoFit/>
          </a:bodyPr>
          <a:lstStyle/>
          <a:p>
            <a:pPr marL="342900" indent="-342900" algn="just" defTabSz="914400" eaLnBrk="0" fontAlgn="base" hangingPunct="0">
              <a:spcBef>
                <a:spcPct val="0"/>
              </a:spcBef>
              <a:spcAft>
                <a:spcPct val="0"/>
              </a:spcAft>
              <a:buFont typeface="Wingdings" panose="05000000000000000000" pitchFamily="2" charset="2"/>
              <a:buChar char="§"/>
              <a:defRPr/>
            </a:pPr>
            <a:r>
              <a:rPr lang="en-US" sz="2000" dirty="0" err="1">
                <a:solidFill>
                  <a:srgbClr val="000000"/>
                </a:solidFill>
                <a:latin typeface="Arial" panose="020B0604020202020204" pitchFamily="34" charset="0"/>
                <a:cs typeface="Arial" panose="020B0604020202020204" pitchFamily="34" charset="0"/>
              </a:rPr>
              <a:t>Để</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làm</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chức</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năng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lưu</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thông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hàng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hóa</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đòi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hỏi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phải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có</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tiền</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mặt</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Trao</a:t>
            </a:r>
            <a:r>
              <a:rPr lang="en-US" sz="2000" dirty="0">
                <a:solidFill>
                  <a:srgbClr val="00000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đổi</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hàng</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lấy</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tiền</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làm</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môi</a:t>
            </a:r>
            <a:r>
              <a:rPr lang="en-US" sz="2000" b="1" dirty="0">
                <a:solidFill>
                  <a:srgbClr val="00B050"/>
                </a:solidFill>
                <a:latin typeface="Arial" panose="020B0604020202020204" pitchFamily="34" charset="0"/>
                <a:cs typeface="Arial" panose="020B0604020202020204" pitchFamily="34" charset="0"/>
              </a:rPr>
              <a:t> </a:t>
            </a:r>
            <a:r>
              <a:rPr lang="en-US" sz="2000" b="1" dirty="0" err="1">
                <a:solidFill>
                  <a:srgbClr val="00B050"/>
                </a:solidFill>
                <a:latin typeface="Arial" panose="020B0604020202020204" pitchFamily="34" charset="0"/>
                <a:cs typeface="Arial" panose="020B0604020202020204" pitchFamily="34" charset="0"/>
              </a:rPr>
              <a:t>giới</a:t>
            </a:r>
            <a:r>
              <a:rPr lang="en-US" sz="2000" b="1" dirty="0">
                <a:solidFill>
                  <a:srgbClr val="00B05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gọi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là</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lưu</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thông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hàng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hóa</a:t>
            </a:r>
            <a:r>
              <a:rPr lang="en-US" sz="2000" dirty="0">
                <a:solidFill>
                  <a:srgbClr val="000000"/>
                </a:solidFill>
                <a:latin typeface="Arial" panose="020B0604020202020204" pitchFamily="34" charset="0"/>
                <a:cs typeface="Arial" panose="020B0604020202020204" pitchFamily="34" charset="0"/>
              </a:rPr>
              <a:t>.</a:t>
            </a:r>
          </a:p>
          <a:p>
            <a:pPr marL="342900" indent="-342900" defTabSz="914400" eaLnBrk="0" fontAlgn="base" hangingPunct="0">
              <a:spcBef>
                <a:spcPct val="0"/>
              </a:spcBef>
              <a:spcAft>
                <a:spcPct val="0"/>
              </a:spcAft>
              <a:buFont typeface="Wingdings" panose="05000000000000000000" pitchFamily="2" charset="2"/>
              <a:buChar char="§"/>
              <a:defRPr/>
            </a:pPr>
            <a:r>
              <a:rPr lang="en-US" sz="2000" dirty="0" err="1">
                <a:solidFill>
                  <a:srgbClr val="000000"/>
                </a:solidFill>
                <a:latin typeface="Arial" panose="020B0604020202020204" pitchFamily="34" charset="0"/>
                <a:cs typeface="Arial" panose="020B0604020202020204" pitchFamily="34" charset="0"/>
              </a:rPr>
              <a:t>Tiền</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là</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thước</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đo</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giá</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trị</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nên</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có</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thể</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được</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dùng</a:t>
            </a:r>
            <a:r>
              <a:rPr lang="en-US" sz="2000" dirty="0">
                <a:solidFill>
                  <a:srgbClr val="00000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làm</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phương</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tiện</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trao</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đổi</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hàng</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hóa</a:t>
            </a:r>
            <a:r>
              <a:rPr lang="en-US" sz="2000" dirty="0">
                <a:solidFill>
                  <a:srgbClr val="000000"/>
                </a:solidFill>
                <a:latin typeface="Arial" panose="020B0604020202020204" pitchFamily="34" charset="0"/>
                <a:cs typeface="Arial" panose="020B0604020202020204" pitchFamily="34" charset="0"/>
              </a:rPr>
              <a:t>:</a:t>
            </a:r>
          </a:p>
          <a:p>
            <a:pPr algn="ctr" defTabSz="914400" eaLnBrk="0" fontAlgn="base" hangingPunct="0">
              <a:spcBef>
                <a:spcPct val="0"/>
              </a:spcBef>
              <a:spcAft>
                <a:spcPct val="0"/>
              </a:spcAft>
              <a:defRPr/>
            </a:pPr>
            <a:r>
              <a:rPr lang="en-US" sz="2000" dirty="0">
                <a:solidFill>
                  <a:srgbClr val="000000"/>
                </a:solidFill>
                <a:latin typeface="Arial" panose="020B0604020202020204" pitchFamily="34" charset="0"/>
                <a:cs typeface="Arial" panose="020B0604020202020204" pitchFamily="34" charset="0"/>
              </a:rPr>
              <a:t>H - T - H</a:t>
            </a:r>
          </a:p>
        </p:txBody>
      </p:sp>
      <p:pic>
        <p:nvPicPr>
          <p:cNvPr id="8"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332292" y="3956383"/>
            <a:ext cx="4416425" cy="2611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212362" y="3961145"/>
            <a:ext cx="4676031" cy="2606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86211446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1371018"/>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359495" y="1927253"/>
            <a:ext cx="4251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2.1.3.2.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2"/>
          <p:cNvSpPr>
            <a:spLocks noChangeArrowheads="1"/>
          </p:cNvSpPr>
          <p:nvPr/>
        </p:nvSpPr>
        <p:spPr bwMode="auto">
          <a:xfrm>
            <a:off x="3125885" y="2388918"/>
            <a:ext cx="41440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lgn="just">
              <a:lnSpc>
                <a:spcPct val="120000"/>
              </a:lnSpc>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1pPr>
            <a:lvl2pPr marL="742950" indent="-285750">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2pPr>
            <a:lvl3pPr marL="1143000" indent="-228600">
              <a:spcBef>
                <a:spcPct val="20000"/>
              </a:spcBef>
              <a:buChar char="•"/>
              <a:tabLst>
                <a:tab pos="228600" algn="l"/>
                <a:tab pos="342900" algn="l"/>
                <a:tab pos="457200" algn="l"/>
                <a:tab pos="571500" algn="l"/>
              </a:tabLst>
              <a:defRPr sz="2400">
                <a:solidFill>
                  <a:schemeClr val="tx1"/>
                </a:solidFill>
                <a:latin typeface="Times New Roman" panose="02020603050405020304" pitchFamily="18" charset="0"/>
              </a:defRPr>
            </a:lvl3pPr>
            <a:lvl4pPr marL="16002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4pPr>
            <a:lvl5pPr marL="20574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CC3300"/>
                </a:solidFill>
                <a:latin typeface="Arial" panose="020B0604020202020204" pitchFamily="34" charset="0"/>
                <a:cs typeface="Arial" panose="020B0604020202020204" pitchFamily="34" charset="0"/>
              </a:rPr>
              <a:t>Phương</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tiện</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thanh</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toán</a:t>
            </a:r>
            <a:endParaRPr lang="en-US" sz="2400" b="1" dirty="0">
              <a:solidFill>
                <a:srgbClr val="CC3300"/>
              </a:solidFill>
              <a:latin typeface="Arial" panose="020B0604020202020204" pitchFamily="34" charset="0"/>
              <a:cs typeface="Arial" panose="020B0604020202020204" pitchFamily="34" charset="0"/>
            </a:endParaRPr>
          </a:p>
        </p:txBody>
      </p:sp>
      <p:sp>
        <p:nvSpPr>
          <p:cNvPr id="7" name="TextBox 3"/>
          <p:cNvSpPr txBox="1">
            <a:spLocks noChangeArrowheads="1"/>
          </p:cNvSpPr>
          <p:nvPr/>
        </p:nvSpPr>
        <p:spPr bwMode="auto">
          <a:xfrm>
            <a:off x="1672883" y="2850583"/>
            <a:ext cx="794385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err="1">
                <a:solidFill>
                  <a:srgbClr val="000000"/>
                </a:solidFill>
                <a:latin typeface="Arial" panose="020B0604020202020204" pitchFamily="34" charset="0"/>
                <a:cs typeface="Arial" panose="020B0604020202020204" pitchFamily="34" charset="0"/>
              </a:rPr>
              <a:t>Làm</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phương</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tiện</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thanh</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toán</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tiền</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được</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dùng</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00"/>
                </a:solidFill>
                <a:latin typeface="Arial" panose="020B0604020202020204" pitchFamily="34" charset="0"/>
                <a:cs typeface="Arial" panose="020B0604020202020204" pitchFamily="34" charset="0"/>
              </a:rPr>
              <a:t>để</a:t>
            </a:r>
            <a:r>
              <a:rPr lang="en-US" sz="2400" dirty="0">
                <a:solidFill>
                  <a:srgbClr val="000000"/>
                </a:solidFill>
                <a:latin typeface="Arial" panose="020B0604020202020204" pitchFamily="34" charset="0"/>
                <a:cs typeface="Arial" panose="020B0604020202020204" pitchFamily="34" charset="0"/>
              </a:rPr>
              <a:t> </a:t>
            </a:r>
            <a:r>
              <a:rPr lang="en-US" sz="2400" b="1" dirty="0" err="1">
                <a:solidFill>
                  <a:srgbClr val="0070C0"/>
                </a:solidFill>
                <a:latin typeface="Arial" panose="020B0604020202020204" pitchFamily="34" charset="0"/>
                <a:cs typeface="Arial" panose="020B0604020202020204" pitchFamily="34" charset="0"/>
              </a:rPr>
              <a:t>trả</a:t>
            </a:r>
            <a:r>
              <a:rPr lang="en-US" sz="2400" b="1" dirty="0">
                <a:solidFill>
                  <a:srgbClr val="0070C0"/>
                </a:solidFill>
                <a:latin typeface="Arial" panose="020B0604020202020204" pitchFamily="34" charset="0"/>
                <a:cs typeface="Arial" panose="020B0604020202020204" pitchFamily="34" charset="0"/>
              </a:rPr>
              <a:t> </a:t>
            </a:r>
            <a:r>
              <a:rPr lang="en-US" sz="2400" b="1" dirty="0" err="1">
                <a:solidFill>
                  <a:srgbClr val="0070C0"/>
                </a:solidFill>
                <a:latin typeface="Arial" panose="020B0604020202020204" pitchFamily="34" charset="0"/>
                <a:cs typeface="Arial" panose="020B0604020202020204" pitchFamily="34" charset="0"/>
              </a:rPr>
              <a:t>nợ</a:t>
            </a:r>
            <a:r>
              <a:rPr lang="en-US" sz="2400" b="1" dirty="0">
                <a:solidFill>
                  <a:srgbClr val="0070C0"/>
                </a:solidFill>
                <a:latin typeface="Arial" panose="020B0604020202020204" pitchFamily="34" charset="0"/>
                <a:cs typeface="Arial" panose="020B0604020202020204" pitchFamily="34" charset="0"/>
              </a:rPr>
              <a:t>, </a:t>
            </a:r>
            <a:r>
              <a:rPr lang="en-US" sz="2400" b="1" dirty="0" err="1">
                <a:solidFill>
                  <a:srgbClr val="0070C0"/>
                </a:solidFill>
                <a:latin typeface="Arial" panose="020B0604020202020204" pitchFamily="34" charset="0"/>
                <a:cs typeface="Arial" panose="020B0604020202020204" pitchFamily="34" charset="0"/>
              </a:rPr>
              <a:t>nộp</a:t>
            </a:r>
            <a:r>
              <a:rPr lang="en-US" sz="2400" b="1" dirty="0">
                <a:solidFill>
                  <a:srgbClr val="0070C0"/>
                </a:solidFill>
                <a:latin typeface="Arial" panose="020B0604020202020204" pitchFamily="34" charset="0"/>
                <a:cs typeface="Arial" panose="020B0604020202020204" pitchFamily="34" charset="0"/>
              </a:rPr>
              <a:t> </a:t>
            </a:r>
            <a:r>
              <a:rPr lang="en-US" sz="2400" b="1" dirty="0" err="1">
                <a:solidFill>
                  <a:srgbClr val="0070C0"/>
                </a:solidFill>
                <a:latin typeface="Arial" panose="020B0604020202020204" pitchFamily="34" charset="0"/>
                <a:cs typeface="Arial" panose="020B0604020202020204" pitchFamily="34" charset="0"/>
              </a:rPr>
              <a:t>thuế</a:t>
            </a:r>
            <a:r>
              <a:rPr lang="en-US" sz="2400" b="1" dirty="0">
                <a:solidFill>
                  <a:srgbClr val="0070C0"/>
                </a:solidFill>
                <a:latin typeface="Arial" panose="020B0604020202020204" pitchFamily="34" charset="0"/>
                <a:cs typeface="Arial" panose="020B0604020202020204" pitchFamily="34" charset="0"/>
              </a:rPr>
              <a:t>, </a:t>
            </a:r>
            <a:r>
              <a:rPr lang="en-US" sz="2400" b="1" dirty="0" err="1">
                <a:solidFill>
                  <a:srgbClr val="0070C0"/>
                </a:solidFill>
                <a:latin typeface="Arial" panose="020B0604020202020204" pitchFamily="34" charset="0"/>
                <a:cs typeface="Arial" panose="020B0604020202020204" pitchFamily="34" charset="0"/>
              </a:rPr>
              <a:t>trả</a:t>
            </a:r>
            <a:r>
              <a:rPr lang="en-US" sz="2400" b="1" dirty="0">
                <a:solidFill>
                  <a:srgbClr val="0070C0"/>
                </a:solidFill>
                <a:latin typeface="Arial" panose="020B0604020202020204" pitchFamily="34" charset="0"/>
                <a:cs typeface="Arial" panose="020B0604020202020204" pitchFamily="34" charset="0"/>
              </a:rPr>
              <a:t> </a:t>
            </a:r>
            <a:r>
              <a:rPr lang="en-US" sz="2400" b="1" dirty="0" err="1">
                <a:solidFill>
                  <a:srgbClr val="0070C0"/>
                </a:solidFill>
                <a:latin typeface="Arial" panose="020B0604020202020204" pitchFamily="34" charset="0"/>
                <a:cs typeface="Arial" panose="020B0604020202020204" pitchFamily="34" charset="0"/>
              </a:rPr>
              <a:t>tiền</a:t>
            </a:r>
            <a:r>
              <a:rPr lang="en-US" sz="2400" b="1" dirty="0">
                <a:solidFill>
                  <a:srgbClr val="0070C0"/>
                </a:solidFill>
                <a:latin typeface="Arial" panose="020B0604020202020204" pitchFamily="34" charset="0"/>
                <a:cs typeface="Arial" panose="020B0604020202020204" pitchFamily="34" charset="0"/>
              </a:rPr>
              <a:t> </a:t>
            </a:r>
            <a:r>
              <a:rPr lang="en-US" sz="2400" b="1" dirty="0" err="1">
                <a:solidFill>
                  <a:srgbClr val="0070C0"/>
                </a:solidFill>
                <a:latin typeface="Arial" panose="020B0604020202020204" pitchFamily="34" charset="0"/>
                <a:cs typeface="Arial" panose="020B0604020202020204" pitchFamily="34" charset="0"/>
              </a:rPr>
              <a:t>mua</a:t>
            </a:r>
            <a:r>
              <a:rPr lang="en-US" sz="2400" b="1" dirty="0">
                <a:solidFill>
                  <a:srgbClr val="0070C0"/>
                </a:solidFill>
                <a:latin typeface="Arial" panose="020B0604020202020204" pitchFamily="34" charset="0"/>
                <a:cs typeface="Arial" panose="020B0604020202020204" pitchFamily="34" charset="0"/>
              </a:rPr>
              <a:t> </a:t>
            </a:r>
            <a:r>
              <a:rPr lang="en-US" sz="2400" b="1" dirty="0" err="1">
                <a:solidFill>
                  <a:srgbClr val="0070C0"/>
                </a:solidFill>
                <a:latin typeface="Arial" panose="020B0604020202020204" pitchFamily="34" charset="0"/>
                <a:cs typeface="Arial" panose="020B0604020202020204" pitchFamily="34" charset="0"/>
              </a:rPr>
              <a:t>chịu</a:t>
            </a:r>
            <a:r>
              <a:rPr lang="en-US" sz="2400" b="1" dirty="0">
                <a:solidFill>
                  <a:srgbClr val="0070C0"/>
                </a:solidFill>
                <a:latin typeface="Arial" panose="020B0604020202020204" pitchFamily="34" charset="0"/>
                <a:cs typeface="Arial" panose="020B0604020202020204" pitchFamily="34" charset="0"/>
              </a:rPr>
              <a:t> </a:t>
            </a:r>
            <a:r>
              <a:rPr lang="en-US" sz="2400" b="1" dirty="0" err="1">
                <a:solidFill>
                  <a:srgbClr val="0070C0"/>
                </a:solidFill>
                <a:latin typeface="Arial" panose="020B0604020202020204" pitchFamily="34" charset="0"/>
                <a:cs typeface="Arial" panose="020B0604020202020204" pitchFamily="34" charset="0"/>
              </a:rPr>
              <a:t>hàng</a:t>
            </a:r>
            <a:r>
              <a:rPr lang="en-US" sz="2400" b="1" dirty="0">
                <a:solidFill>
                  <a:srgbClr val="0070C0"/>
                </a:solidFill>
                <a:latin typeface="Arial" panose="020B0604020202020204" pitchFamily="34" charset="0"/>
                <a:cs typeface="Arial" panose="020B0604020202020204" pitchFamily="34" charset="0"/>
              </a:rPr>
              <a:t>...</a:t>
            </a:r>
          </a:p>
        </p:txBody>
      </p:sp>
      <p:pic>
        <p:nvPicPr>
          <p:cNvPr id="8"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39483" y="3854750"/>
            <a:ext cx="4267200"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559083" y="3854750"/>
            <a:ext cx="4286250" cy="299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675406361"/>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359495" y="1288232"/>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359495" y="1827841"/>
            <a:ext cx="4251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2.1.3.2.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2"/>
          <p:cNvSpPr>
            <a:spLocks noChangeArrowheads="1"/>
          </p:cNvSpPr>
          <p:nvPr/>
        </p:nvSpPr>
        <p:spPr bwMode="auto">
          <a:xfrm>
            <a:off x="3735998" y="2289506"/>
            <a:ext cx="3433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1pPr>
            <a:lvl2pPr marL="742950" indent="-285750">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2pPr>
            <a:lvl3pPr marL="1143000" indent="-228600">
              <a:spcBef>
                <a:spcPct val="20000"/>
              </a:spcBef>
              <a:buChar char="•"/>
              <a:tabLst>
                <a:tab pos="228600" algn="l"/>
                <a:tab pos="342900" algn="l"/>
                <a:tab pos="457200" algn="l"/>
                <a:tab pos="571500" algn="l"/>
              </a:tabLst>
              <a:defRPr sz="2400">
                <a:solidFill>
                  <a:schemeClr val="tx1"/>
                </a:solidFill>
                <a:latin typeface="Times New Roman" panose="02020603050405020304" pitchFamily="18" charset="0"/>
              </a:defRPr>
            </a:lvl3pPr>
            <a:lvl4pPr marL="16002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4pPr>
            <a:lvl5pPr marL="20574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q"/>
            </a:pPr>
            <a:r>
              <a:rPr lang="en-US" sz="2000" i="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Phương</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tiện</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cất</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trữ</a:t>
            </a:r>
            <a:endParaRPr lang="en-US" sz="2400" b="1" dirty="0">
              <a:solidFill>
                <a:srgbClr val="CC3300"/>
              </a:solidFill>
              <a:latin typeface="Arial" panose="020B0604020202020204" pitchFamily="34" charset="0"/>
              <a:cs typeface="Arial" panose="020B0604020202020204" pitchFamily="34" charset="0"/>
            </a:endParaRPr>
          </a:p>
        </p:txBody>
      </p:sp>
      <p:sp>
        <p:nvSpPr>
          <p:cNvPr id="7" name="TextBox 3"/>
          <p:cNvSpPr txBox="1">
            <a:spLocks noChangeArrowheads="1"/>
          </p:cNvSpPr>
          <p:nvPr/>
        </p:nvSpPr>
        <p:spPr bwMode="auto">
          <a:xfrm>
            <a:off x="1911477" y="2789479"/>
            <a:ext cx="90444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000" dirty="0" err="1">
                <a:solidFill>
                  <a:srgbClr val="000000"/>
                </a:solidFill>
                <a:latin typeface="Arial" panose="020B0604020202020204" pitchFamily="34" charset="0"/>
                <a:cs typeface="Arial" panose="020B0604020202020204" pitchFamily="34" charset="0"/>
              </a:rPr>
              <a:t>Làm</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phương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tiện</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cất</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trữ</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tức</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là</a:t>
            </a:r>
            <a:r>
              <a:rPr lang="en-US" sz="2000" dirty="0">
                <a:solidFill>
                  <a:srgbClr val="0000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tiền</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được</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rút</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khỏi</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lưu</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thông</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đi</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vào</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cất</a:t>
            </a:r>
            <a:r>
              <a:rPr lang="en-US" sz="2000" b="1" dirty="0">
                <a:solidFill>
                  <a:srgbClr val="006600"/>
                </a:solidFill>
                <a:latin typeface="Arial" panose="020B0604020202020204" pitchFamily="34" charset="0"/>
                <a:cs typeface="Arial" panose="020B0604020202020204" pitchFamily="34" charset="0"/>
              </a:rPr>
              <a:t> </a:t>
            </a:r>
            <a:r>
              <a:rPr lang="en-US" sz="2000" b="1" dirty="0" err="1">
                <a:solidFill>
                  <a:srgbClr val="006600"/>
                </a:solidFill>
                <a:latin typeface="Arial" panose="020B0604020202020204" pitchFamily="34" charset="0"/>
                <a:cs typeface="Arial" panose="020B0604020202020204" pitchFamily="34" charset="0"/>
              </a:rPr>
              <a:t>trữ</a:t>
            </a:r>
            <a:r>
              <a:rPr lang="en-US" sz="2000" b="1" dirty="0">
                <a:solidFill>
                  <a:srgbClr val="006600"/>
                </a:solidFill>
                <a:latin typeface="Arial" panose="020B0604020202020204" pitchFamily="34" charset="0"/>
                <a:cs typeface="Arial" panose="020B0604020202020204" pitchFamily="34" charset="0"/>
              </a:rPr>
              <a:t>.</a:t>
            </a:r>
          </a:p>
        </p:txBody>
      </p:sp>
      <p:pic>
        <p:nvPicPr>
          <p:cNvPr id="8"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22621" y="3189589"/>
            <a:ext cx="3028950" cy="303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9" name="Straight Arrow Connector 8"/>
          <p:cNvCxnSpPr/>
          <p:nvPr/>
        </p:nvCxnSpPr>
        <p:spPr>
          <a:xfrm flipV="1">
            <a:off x="4875384" y="5150151"/>
            <a:ext cx="955675" cy="4763"/>
          </a:xfrm>
          <a:prstGeom prst="straightConnector1">
            <a:avLst/>
          </a:prstGeom>
          <a:ln>
            <a:solidFill>
              <a:srgbClr val="CC3300"/>
            </a:solidFill>
            <a:tailEnd type="arrow"/>
          </a:ln>
        </p:spPr>
        <p:style>
          <a:lnRef idx="3">
            <a:schemeClr val="accent2"/>
          </a:lnRef>
          <a:fillRef idx="0">
            <a:schemeClr val="accent2"/>
          </a:fillRef>
          <a:effectRef idx="2">
            <a:schemeClr val="accent2"/>
          </a:effectRef>
          <a:fontRef idx="minor">
            <a:schemeClr val="tx1"/>
          </a:fontRef>
        </p:style>
      </p:cxnSp>
      <p:pic>
        <p:nvPicPr>
          <p:cNvPr id="10" name="Picture 8"/>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632622" y="3189588"/>
            <a:ext cx="4905375" cy="3281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554519019"/>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5"/>
          <p:cNvSpPr>
            <a:spLocks noChangeArrowheads="1"/>
          </p:cNvSpPr>
          <p:nvPr/>
        </p:nvSpPr>
        <p:spPr bwMode="auto">
          <a:xfrm>
            <a:off x="298668" y="1415138"/>
            <a:ext cx="22364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2.1.3.Tiền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tệ</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5"/>
          <p:cNvSpPr>
            <a:spLocks noChangeArrowheads="1"/>
          </p:cNvSpPr>
          <p:nvPr/>
        </p:nvSpPr>
        <p:spPr bwMode="auto">
          <a:xfrm>
            <a:off x="409372" y="1938358"/>
            <a:ext cx="4251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2.1.3.2.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00660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2"/>
          <p:cNvSpPr>
            <a:spLocks noChangeArrowheads="1"/>
          </p:cNvSpPr>
          <p:nvPr/>
        </p:nvSpPr>
        <p:spPr bwMode="auto">
          <a:xfrm>
            <a:off x="3955543" y="2378516"/>
            <a:ext cx="27374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1pPr>
            <a:lvl2pPr marL="742950" indent="-285750">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2pPr>
            <a:lvl3pPr marL="1143000" indent="-228600">
              <a:spcBef>
                <a:spcPct val="20000"/>
              </a:spcBef>
              <a:buChar char="•"/>
              <a:tabLst>
                <a:tab pos="228600" algn="l"/>
                <a:tab pos="342900" algn="l"/>
                <a:tab pos="457200" algn="l"/>
                <a:tab pos="571500" algn="l"/>
              </a:tabLst>
              <a:defRPr sz="2400">
                <a:solidFill>
                  <a:schemeClr val="tx1"/>
                </a:solidFill>
                <a:latin typeface="Times New Roman" panose="02020603050405020304" pitchFamily="18" charset="0"/>
              </a:defRPr>
            </a:lvl3pPr>
            <a:lvl4pPr marL="16002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4pPr>
            <a:lvl5pPr marL="20574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q"/>
            </a:pPr>
            <a:r>
              <a:rPr lang="en-US" sz="20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Tiền</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tệ</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thế</a:t>
            </a:r>
            <a:r>
              <a:rPr lang="en-US" sz="2400" b="1" dirty="0">
                <a:solidFill>
                  <a:srgbClr val="CC3300"/>
                </a:solidFill>
                <a:latin typeface="Arial" panose="020B0604020202020204" pitchFamily="34" charset="0"/>
                <a:cs typeface="Arial" panose="020B0604020202020204" pitchFamily="34" charset="0"/>
              </a:rPr>
              <a:t> </a:t>
            </a:r>
            <a:r>
              <a:rPr lang="en-US" sz="2400" b="1" dirty="0" err="1">
                <a:solidFill>
                  <a:srgbClr val="CC3300"/>
                </a:solidFill>
                <a:latin typeface="Arial" panose="020B0604020202020204" pitchFamily="34" charset="0"/>
                <a:cs typeface="Arial" panose="020B0604020202020204" pitchFamily="34" charset="0"/>
              </a:rPr>
              <a:t>giới</a:t>
            </a:r>
            <a:endParaRPr lang="en-US" sz="2400" b="1" dirty="0">
              <a:solidFill>
                <a:srgbClr val="CC3300"/>
              </a:solidFill>
              <a:latin typeface="Arial" panose="020B0604020202020204" pitchFamily="34" charset="0"/>
              <a:cs typeface="Arial" panose="020B0604020202020204" pitchFamily="34" charset="0"/>
            </a:endParaRPr>
          </a:p>
        </p:txBody>
      </p:sp>
      <p:pic>
        <p:nvPicPr>
          <p:cNvPr id="7"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24463" y="4487595"/>
            <a:ext cx="2590800" cy="2218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0462" y="4613681"/>
            <a:ext cx="3405555" cy="1955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2" descr="ClassicVisaFer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96263" y="4487595"/>
            <a:ext cx="2895600" cy="2212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6"/>
          <p:cNvSpPr>
            <a:spLocks noChangeArrowheads="1"/>
          </p:cNvSpPr>
          <p:nvPr/>
        </p:nvSpPr>
        <p:spPr bwMode="auto">
          <a:xfrm>
            <a:off x="2257863" y="2840181"/>
            <a:ext cx="813593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ü"/>
            </a:pP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Khi</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trao</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đổi</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hàng</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hoá</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vượt</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ra</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khỏi</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biên</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giới</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quốc</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663300"/>
                </a:solidFill>
                <a:latin typeface="Arial" panose="020B0604020202020204" pitchFamily="34" charset="0"/>
                <a:ea typeface="Times New Roman" panose="02020603050405020304" pitchFamily="18" charset="0"/>
                <a:cs typeface="Arial" panose="020B0604020202020204" pitchFamily="34" charset="0"/>
              </a:rPr>
              <a:t>gia</a:t>
            </a:r>
            <a:r>
              <a:rPr lang="en-US" sz="2000" b="1"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thì</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làm</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chức</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năng</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tệ</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thế</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giới</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p>
        </p:txBody>
      </p:sp>
      <p:sp>
        <p:nvSpPr>
          <p:cNvPr id="11" name="Rectangle 7"/>
          <p:cNvSpPr>
            <a:spLocks noChangeArrowheads="1"/>
          </p:cNvSpPr>
          <p:nvPr/>
        </p:nvSpPr>
        <p:spPr bwMode="auto">
          <a:xfrm>
            <a:off x="2274532" y="3760147"/>
            <a:ext cx="81026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lgn="just">
              <a:lnSpc>
                <a:spcPct val="120000"/>
              </a:lnSpc>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1pPr>
            <a:lvl2pPr marL="742950" indent="-285750">
              <a:spcBef>
                <a:spcPct val="20000"/>
              </a:spcBef>
              <a:buChar char="–"/>
              <a:tabLst>
                <a:tab pos="228600" algn="l"/>
                <a:tab pos="342900" algn="l"/>
                <a:tab pos="457200" algn="l"/>
                <a:tab pos="571500" algn="l"/>
              </a:tabLst>
              <a:defRPr sz="2800">
                <a:solidFill>
                  <a:schemeClr val="tx1"/>
                </a:solidFill>
                <a:latin typeface="Times New Roman" panose="02020603050405020304" pitchFamily="18" charset="0"/>
              </a:defRPr>
            </a:lvl2pPr>
            <a:lvl3pPr marL="1143000" indent="-228600">
              <a:spcBef>
                <a:spcPct val="20000"/>
              </a:spcBef>
              <a:buChar char="•"/>
              <a:tabLst>
                <a:tab pos="228600" algn="l"/>
                <a:tab pos="342900" algn="l"/>
                <a:tab pos="457200" algn="l"/>
                <a:tab pos="571500" algn="l"/>
              </a:tabLst>
              <a:defRPr sz="2400">
                <a:solidFill>
                  <a:schemeClr val="tx1"/>
                </a:solidFill>
                <a:latin typeface="Times New Roman" panose="02020603050405020304" pitchFamily="18" charset="0"/>
              </a:defRPr>
            </a:lvl3pPr>
            <a:lvl4pPr marL="16002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4pPr>
            <a:lvl5pPr marL="2057400" indent="-228600">
              <a:spcBef>
                <a:spcPct val="20000"/>
              </a:spcBef>
              <a:buChar char="»"/>
              <a:tabLst>
                <a:tab pos="228600" algn="l"/>
                <a:tab pos="342900" algn="l"/>
                <a:tab pos="457200" algn="l"/>
                <a:tab pos="5715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28600" algn="l"/>
                <a:tab pos="342900" algn="l"/>
                <a:tab pos="457200" algn="l"/>
                <a:tab pos="5715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 typeface="Wingdings" panose="05000000000000000000" pitchFamily="2" charset="2"/>
              <a:buChar char="ü"/>
            </a:pPr>
            <a:r>
              <a:rPr lang="en-US" sz="20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Thực</a:t>
            </a:r>
            <a:r>
              <a:rPr lang="en-US" sz="20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hiện</a:t>
            </a:r>
            <a:r>
              <a:rPr lang="en-US" sz="20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chức</a:t>
            </a:r>
            <a:r>
              <a:rPr lang="en-US" sz="20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năng</a:t>
            </a:r>
            <a:r>
              <a:rPr lang="en-US" sz="20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này</a:t>
            </a:r>
            <a:r>
              <a:rPr lang="en-US" sz="20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tiền</a:t>
            </a:r>
            <a:r>
              <a:rPr lang="en-US" sz="20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được</a:t>
            </a:r>
            <a:r>
              <a:rPr lang="en-US" sz="20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sử</a:t>
            </a:r>
            <a:r>
              <a:rPr lang="en-US" sz="20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dụng</a:t>
            </a:r>
            <a:r>
              <a:rPr lang="en-US" sz="20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làm</a:t>
            </a:r>
            <a:r>
              <a:rPr lang="en-US" sz="20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phương</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tiện</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mua</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hàng</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và</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thanh</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toán</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quốc</a:t>
            </a:r>
            <a:r>
              <a:rPr lang="en-US" sz="2000" b="1" dirty="0">
                <a:solidFill>
                  <a:srgbClr val="CC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CC0066"/>
                </a:solidFill>
                <a:latin typeface="Arial" panose="020B0604020202020204" pitchFamily="34" charset="0"/>
                <a:ea typeface="Times New Roman" panose="02020603050405020304" pitchFamily="18" charset="0"/>
                <a:cs typeface="Arial" panose="020B0604020202020204" pitchFamily="34" charset="0"/>
              </a:rPr>
              <a:t>tế</a:t>
            </a:r>
            <a:r>
              <a:rPr lang="en-US" sz="2000" dirty="0">
                <a:solidFill>
                  <a:srgbClr val="000066"/>
                </a:solidFill>
                <a:ea typeface="Times New Roman" panose="02020603050405020304" pitchFamily="18" charset="0"/>
                <a:cs typeface="Arial" panose="020B0604020202020204" pitchFamily="34" charset="0"/>
              </a:rPr>
              <a:t>.</a:t>
            </a:r>
          </a:p>
        </p:txBody>
      </p:sp>
      <p:pic>
        <p:nvPicPr>
          <p:cNvPr id="12" name="Picture 1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20251506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0" y="5426977"/>
            <a:ext cx="8720138" cy="1434198"/>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sp>
        <p:nvSpPr>
          <p:cNvPr id="7" name="Freeform 7"/>
          <p:cNvSpPr>
            <a:spLocks/>
          </p:cNvSpPr>
          <p:nvPr/>
        </p:nvSpPr>
        <p:spPr bwMode="auto">
          <a:xfrm>
            <a:off x="0" y="5309501"/>
            <a:ext cx="5226050" cy="1345299"/>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chemeClr val="accent1">
              <a:lumMod val="60000"/>
              <a:lumOff val="40000"/>
            </a:schemeClr>
          </a:solidFill>
          <a:ln>
            <a:noFill/>
          </a:ln>
        </p:spPr>
        <p:txBody>
          <a:bodyPr/>
          <a:lstStyle/>
          <a:p>
            <a:pPr defTabSz="914400">
              <a:defRPr/>
            </a:pPr>
            <a:endParaRPr lang="en-US">
              <a:solidFill>
                <a:srgbClr val="000000"/>
              </a:solidFill>
            </a:endParaRPr>
          </a:p>
        </p:txBody>
      </p:sp>
      <p:sp>
        <p:nvSpPr>
          <p:cNvPr id="8" name="Freeform 8"/>
          <p:cNvSpPr>
            <a:spLocks/>
          </p:cNvSpPr>
          <p:nvPr/>
        </p:nvSpPr>
        <p:spPr bwMode="auto">
          <a:xfrm>
            <a:off x="1174750" y="6429375"/>
            <a:ext cx="2017713" cy="428625"/>
          </a:xfrm>
          <a:custGeom>
            <a:avLst/>
            <a:gdLst>
              <a:gd name="T0" fmla="*/ 181 w 672"/>
              <a:gd name="T1" fmla="*/ 70 h 142"/>
              <a:gd name="T2" fmla="*/ 0 w 672"/>
              <a:gd name="T3" fmla="*/ 142 h 142"/>
              <a:gd name="T4" fmla="*/ 672 w 672"/>
              <a:gd name="T5" fmla="*/ 142 h 142"/>
              <a:gd name="T6" fmla="*/ 181 w 672"/>
              <a:gd name="T7" fmla="*/ 70 h 142"/>
            </a:gdLst>
            <a:ahLst/>
            <a:cxnLst>
              <a:cxn ang="0">
                <a:pos x="T0" y="T1"/>
              </a:cxn>
              <a:cxn ang="0">
                <a:pos x="T2" y="T3"/>
              </a:cxn>
              <a:cxn ang="0">
                <a:pos x="T4" y="T5"/>
              </a:cxn>
              <a:cxn ang="0">
                <a:pos x="T6" y="T7"/>
              </a:cxn>
            </a:cxnLst>
            <a:rect l="0" t="0" r="r" b="b"/>
            <a:pathLst>
              <a:path w="672" h="142">
                <a:moveTo>
                  <a:pt x="181" y="70"/>
                </a:moveTo>
                <a:cubicBezTo>
                  <a:pt x="114" y="102"/>
                  <a:pt x="53" y="125"/>
                  <a:pt x="0" y="142"/>
                </a:cubicBezTo>
                <a:cubicBezTo>
                  <a:pt x="672" y="142"/>
                  <a:pt x="672" y="142"/>
                  <a:pt x="672" y="142"/>
                </a:cubicBezTo>
                <a:cubicBezTo>
                  <a:pt x="472" y="75"/>
                  <a:pt x="331" y="0"/>
                  <a:pt x="181" y="70"/>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9" name="Freeform 9"/>
          <p:cNvSpPr>
            <a:spLocks/>
          </p:cNvSpPr>
          <p:nvPr/>
        </p:nvSpPr>
        <p:spPr bwMode="auto">
          <a:xfrm>
            <a:off x="5678488" y="6710363"/>
            <a:ext cx="1006475" cy="147637"/>
          </a:xfrm>
          <a:custGeom>
            <a:avLst/>
            <a:gdLst>
              <a:gd name="T0" fmla="*/ 115 w 335"/>
              <a:gd name="T1" fmla="*/ 18 h 49"/>
              <a:gd name="T2" fmla="*/ 0 w 335"/>
              <a:gd name="T3" fmla="*/ 49 h 49"/>
              <a:gd name="T4" fmla="*/ 335 w 335"/>
              <a:gd name="T5" fmla="*/ 49 h 49"/>
              <a:gd name="T6" fmla="*/ 115 w 335"/>
              <a:gd name="T7" fmla="*/ 18 h 49"/>
            </a:gdLst>
            <a:ahLst/>
            <a:cxnLst>
              <a:cxn ang="0">
                <a:pos x="T0" y="T1"/>
              </a:cxn>
              <a:cxn ang="0">
                <a:pos x="T2" y="T3"/>
              </a:cxn>
              <a:cxn ang="0">
                <a:pos x="T4" y="T5"/>
              </a:cxn>
              <a:cxn ang="0">
                <a:pos x="T6" y="T7"/>
              </a:cxn>
            </a:cxnLst>
            <a:rect l="0" t="0" r="r" b="b"/>
            <a:pathLst>
              <a:path w="335" h="49">
                <a:moveTo>
                  <a:pt x="115" y="18"/>
                </a:moveTo>
                <a:cubicBezTo>
                  <a:pt x="80" y="30"/>
                  <a:pt x="38" y="41"/>
                  <a:pt x="0" y="49"/>
                </a:cubicBezTo>
                <a:cubicBezTo>
                  <a:pt x="335" y="49"/>
                  <a:pt x="335" y="49"/>
                  <a:pt x="335" y="49"/>
                </a:cubicBezTo>
                <a:cubicBezTo>
                  <a:pt x="233" y="23"/>
                  <a:pt x="169" y="0"/>
                  <a:pt x="115" y="18"/>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0" name="Oval 10"/>
          <p:cNvSpPr>
            <a:spLocks noChangeArrowheads="1"/>
          </p:cNvSpPr>
          <p:nvPr/>
        </p:nvSpPr>
        <p:spPr bwMode="auto">
          <a:xfrm>
            <a:off x="660400" y="5446713"/>
            <a:ext cx="111125" cy="30162"/>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1" name="Rectangle 11"/>
          <p:cNvSpPr>
            <a:spLocks noChangeArrowheads="1"/>
          </p:cNvSpPr>
          <p:nvPr/>
        </p:nvSpPr>
        <p:spPr bwMode="auto">
          <a:xfrm>
            <a:off x="706438" y="5165725"/>
            <a:ext cx="20637" cy="295275"/>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2" name="Freeform 12"/>
          <p:cNvSpPr>
            <a:spLocks/>
          </p:cNvSpPr>
          <p:nvPr/>
        </p:nvSpPr>
        <p:spPr bwMode="auto">
          <a:xfrm>
            <a:off x="582613" y="4949825"/>
            <a:ext cx="266700" cy="409575"/>
          </a:xfrm>
          <a:custGeom>
            <a:avLst/>
            <a:gdLst>
              <a:gd name="T0" fmla="*/ 75 w 89"/>
              <a:gd name="T1" fmla="*/ 64 h 136"/>
              <a:gd name="T2" fmla="*/ 45 w 89"/>
              <a:gd name="T3" fmla="*/ 2 h 136"/>
              <a:gd name="T4" fmla="*/ 14 w 89"/>
              <a:gd name="T5" fmla="*/ 64 h 136"/>
              <a:gd name="T6" fmla="*/ 45 w 89"/>
              <a:gd name="T7" fmla="*/ 136 h 136"/>
              <a:gd name="T8" fmla="*/ 75 w 89"/>
              <a:gd name="T9" fmla="*/ 64 h 136"/>
            </a:gdLst>
            <a:ahLst/>
            <a:cxnLst>
              <a:cxn ang="0">
                <a:pos x="T0" y="T1"/>
              </a:cxn>
              <a:cxn ang="0">
                <a:pos x="T2" y="T3"/>
              </a:cxn>
              <a:cxn ang="0">
                <a:pos x="T4" y="T5"/>
              </a:cxn>
              <a:cxn ang="0">
                <a:pos x="T6" y="T7"/>
              </a:cxn>
              <a:cxn ang="0">
                <a:pos x="T8" y="T9"/>
              </a:cxn>
            </a:cxnLst>
            <a:rect l="0" t="0" r="r" b="b"/>
            <a:pathLst>
              <a:path w="89" h="136">
                <a:moveTo>
                  <a:pt x="75" y="64"/>
                </a:moveTo>
                <a:cubicBezTo>
                  <a:pt x="61" y="0"/>
                  <a:pt x="45" y="3"/>
                  <a:pt x="45" y="2"/>
                </a:cubicBezTo>
                <a:cubicBezTo>
                  <a:pt x="44" y="3"/>
                  <a:pt x="29" y="0"/>
                  <a:pt x="14" y="64"/>
                </a:cubicBezTo>
                <a:cubicBezTo>
                  <a:pt x="0" y="129"/>
                  <a:pt x="45" y="136"/>
                  <a:pt x="45" y="136"/>
                </a:cubicBezTo>
                <a:cubicBezTo>
                  <a:pt x="45" y="136"/>
                  <a:pt x="89" y="129"/>
                  <a:pt x="75" y="64"/>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3" name="Oval 13"/>
          <p:cNvSpPr>
            <a:spLocks noChangeArrowheads="1"/>
          </p:cNvSpPr>
          <p:nvPr/>
        </p:nvSpPr>
        <p:spPr bwMode="auto">
          <a:xfrm>
            <a:off x="3313113" y="6643688"/>
            <a:ext cx="107950" cy="30162"/>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4" name="Rectangle 14"/>
          <p:cNvSpPr>
            <a:spLocks noChangeArrowheads="1"/>
          </p:cNvSpPr>
          <p:nvPr/>
        </p:nvSpPr>
        <p:spPr bwMode="auto">
          <a:xfrm>
            <a:off x="3354388" y="6362700"/>
            <a:ext cx="20637" cy="295275"/>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5" name="Freeform 15"/>
          <p:cNvSpPr>
            <a:spLocks/>
          </p:cNvSpPr>
          <p:nvPr/>
        </p:nvSpPr>
        <p:spPr bwMode="auto">
          <a:xfrm>
            <a:off x="3232150" y="6143625"/>
            <a:ext cx="266700" cy="412750"/>
          </a:xfrm>
          <a:custGeom>
            <a:avLst/>
            <a:gdLst>
              <a:gd name="T0" fmla="*/ 75 w 89"/>
              <a:gd name="T1" fmla="*/ 65 h 137"/>
              <a:gd name="T2" fmla="*/ 45 w 89"/>
              <a:gd name="T3" fmla="*/ 3 h 137"/>
              <a:gd name="T4" fmla="*/ 15 w 89"/>
              <a:gd name="T5" fmla="*/ 65 h 137"/>
              <a:gd name="T6" fmla="*/ 45 w 89"/>
              <a:gd name="T7" fmla="*/ 137 h 137"/>
              <a:gd name="T8" fmla="*/ 75 w 89"/>
              <a:gd name="T9" fmla="*/ 65 h 137"/>
            </a:gdLst>
            <a:ahLst/>
            <a:cxnLst>
              <a:cxn ang="0">
                <a:pos x="T0" y="T1"/>
              </a:cxn>
              <a:cxn ang="0">
                <a:pos x="T2" y="T3"/>
              </a:cxn>
              <a:cxn ang="0">
                <a:pos x="T4" y="T5"/>
              </a:cxn>
              <a:cxn ang="0">
                <a:pos x="T6" y="T7"/>
              </a:cxn>
              <a:cxn ang="0">
                <a:pos x="T8" y="T9"/>
              </a:cxn>
            </a:cxnLst>
            <a:rect l="0" t="0" r="r" b="b"/>
            <a:pathLst>
              <a:path w="89" h="137">
                <a:moveTo>
                  <a:pt x="75" y="65"/>
                </a:moveTo>
                <a:cubicBezTo>
                  <a:pt x="61" y="0"/>
                  <a:pt x="45" y="4"/>
                  <a:pt x="45" y="3"/>
                </a:cubicBezTo>
                <a:cubicBezTo>
                  <a:pt x="44" y="4"/>
                  <a:pt x="29" y="0"/>
                  <a:pt x="15" y="65"/>
                </a:cubicBezTo>
                <a:cubicBezTo>
                  <a:pt x="0" y="130"/>
                  <a:pt x="45" y="137"/>
                  <a:pt x="45" y="137"/>
                </a:cubicBezTo>
                <a:cubicBezTo>
                  <a:pt x="45" y="137"/>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6" name="Oval 16"/>
          <p:cNvSpPr>
            <a:spLocks noChangeArrowheads="1"/>
          </p:cNvSpPr>
          <p:nvPr/>
        </p:nvSpPr>
        <p:spPr bwMode="auto">
          <a:xfrm>
            <a:off x="6169025" y="6351588"/>
            <a:ext cx="107950" cy="26987"/>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7" name="Rectangle 17"/>
          <p:cNvSpPr>
            <a:spLocks noChangeArrowheads="1"/>
          </p:cNvSpPr>
          <p:nvPr/>
        </p:nvSpPr>
        <p:spPr bwMode="auto">
          <a:xfrm>
            <a:off x="6210300" y="6067425"/>
            <a:ext cx="20638" cy="298450"/>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8" name="Freeform 18"/>
          <p:cNvSpPr>
            <a:spLocks/>
          </p:cNvSpPr>
          <p:nvPr/>
        </p:nvSpPr>
        <p:spPr bwMode="auto">
          <a:xfrm>
            <a:off x="6088063" y="5849938"/>
            <a:ext cx="266700" cy="411162"/>
          </a:xfrm>
          <a:custGeom>
            <a:avLst/>
            <a:gdLst>
              <a:gd name="T0" fmla="*/ 75 w 89"/>
              <a:gd name="T1" fmla="*/ 65 h 136"/>
              <a:gd name="T2" fmla="*/ 45 w 89"/>
              <a:gd name="T3" fmla="*/ 2 h 136"/>
              <a:gd name="T4" fmla="*/ 15 w 89"/>
              <a:gd name="T5" fmla="*/ 65 h 136"/>
              <a:gd name="T6" fmla="*/ 45 w 89"/>
              <a:gd name="T7" fmla="*/ 136 h 136"/>
              <a:gd name="T8" fmla="*/ 75 w 89"/>
              <a:gd name="T9" fmla="*/ 65 h 136"/>
            </a:gdLst>
            <a:ahLst/>
            <a:cxnLst>
              <a:cxn ang="0">
                <a:pos x="T0" y="T1"/>
              </a:cxn>
              <a:cxn ang="0">
                <a:pos x="T2" y="T3"/>
              </a:cxn>
              <a:cxn ang="0">
                <a:pos x="T4" y="T5"/>
              </a:cxn>
              <a:cxn ang="0">
                <a:pos x="T6" y="T7"/>
              </a:cxn>
              <a:cxn ang="0">
                <a:pos x="T8" y="T9"/>
              </a:cxn>
            </a:cxnLst>
            <a:rect l="0" t="0" r="r" b="b"/>
            <a:pathLst>
              <a:path w="89" h="136">
                <a:moveTo>
                  <a:pt x="75" y="65"/>
                </a:moveTo>
                <a:cubicBezTo>
                  <a:pt x="61" y="0"/>
                  <a:pt x="45" y="4"/>
                  <a:pt x="45" y="2"/>
                </a:cubicBezTo>
                <a:cubicBezTo>
                  <a:pt x="44" y="4"/>
                  <a:pt x="29" y="0"/>
                  <a:pt x="15" y="65"/>
                </a:cubicBezTo>
                <a:cubicBezTo>
                  <a:pt x="0" y="130"/>
                  <a:pt x="45" y="136"/>
                  <a:pt x="45" y="136"/>
                </a:cubicBezTo>
                <a:cubicBezTo>
                  <a:pt x="45" y="136"/>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9" name="Oval 19"/>
          <p:cNvSpPr>
            <a:spLocks noChangeArrowheads="1"/>
          </p:cNvSpPr>
          <p:nvPr/>
        </p:nvSpPr>
        <p:spPr bwMode="auto">
          <a:xfrm>
            <a:off x="6448425" y="6583363"/>
            <a:ext cx="107950" cy="26987"/>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0" name="Rectangle 20"/>
          <p:cNvSpPr>
            <a:spLocks noChangeArrowheads="1"/>
          </p:cNvSpPr>
          <p:nvPr/>
        </p:nvSpPr>
        <p:spPr bwMode="auto">
          <a:xfrm>
            <a:off x="6492875" y="6299200"/>
            <a:ext cx="17463" cy="298450"/>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1" name="Freeform 21"/>
          <p:cNvSpPr>
            <a:spLocks/>
          </p:cNvSpPr>
          <p:nvPr/>
        </p:nvSpPr>
        <p:spPr bwMode="auto">
          <a:xfrm>
            <a:off x="6369050" y="6083300"/>
            <a:ext cx="265113" cy="409575"/>
          </a:xfrm>
          <a:custGeom>
            <a:avLst/>
            <a:gdLst>
              <a:gd name="T0" fmla="*/ 74 w 88"/>
              <a:gd name="T1" fmla="*/ 65 h 136"/>
              <a:gd name="T2" fmla="*/ 44 w 88"/>
              <a:gd name="T3" fmla="*/ 2 h 136"/>
              <a:gd name="T4" fmla="*/ 14 w 88"/>
              <a:gd name="T5" fmla="*/ 65 h 136"/>
              <a:gd name="T6" fmla="*/ 44 w 88"/>
              <a:gd name="T7" fmla="*/ 136 h 136"/>
              <a:gd name="T8" fmla="*/ 74 w 88"/>
              <a:gd name="T9" fmla="*/ 65 h 136"/>
            </a:gdLst>
            <a:ahLst/>
            <a:cxnLst>
              <a:cxn ang="0">
                <a:pos x="T0" y="T1"/>
              </a:cxn>
              <a:cxn ang="0">
                <a:pos x="T2" y="T3"/>
              </a:cxn>
              <a:cxn ang="0">
                <a:pos x="T4" y="T5"/>
              </a:cxn>
              <a:cxn ang="0">
                <a:pos x="T6" y="T7"/>
              </a:cxn>
              <a:cxn ang="0">
                <a:pos x="T8" y="T9"/>
              </a:cxn>
            </a:cxnLst>
            <a:rect l="0" t="0" r="r" b="b"/>
            <a:pathLst>
              <a:path w="88" h="136">
                <a:moveTo>
                  <a:pt x="74" y="65"/>
                </a:moveTo>
                <a:cubicBezTo>
                  <a:pt x="60" y="0"/>
                  <a:pt x="44" y="4"/>
                  <a:pt x="44" y="2"/>
                </a:cubicBezTo>
                <a:cubicBezTo>
                  <a:pt x="44" y="4"/>
                  <a:pt x="28" y="0"/>
                  <a:pt x="14" y="65"/>
                </a:cubicBezTo>
                <a:cubicBezTo>
                  <a:pt x="0" y="130"/>
                  <a:pt x="44" y="136"/>
                  <a:pt x="44" y="136"/>
                </a:cubicBezTo>
                <a:cubicBezTo>
                  <a:pt x="44" y="136"/>
                  <a:pt x="88" y="130"/>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2" name="Oval 22"/>
          <p:cNvSpPr>
            <a:spLocks noChangeArrowheads="1"/>
          </p:cNvSpPr>
          <p:nvPr/>
        </p:nvSpPr>
        <p:spPr bwMode="auto">
          <a:xfrm>
            <a:off x="5924550" y="6600825"/>
            <a:ext cx="73025" cy="19050"/>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3" name="Rectangle 23"/>
          <p:cNvSpPr>
            <a:spLocks noChangeArrowheads="1"/>
          </p:cNvSpPr>
          <p:nvPr/>
        </p:nvSpPr>
        <p:spPr bwMode="auto">
          <a:xfrm>
            <a:off x="5954713" y="6416675"/>
            <a:ext cx="12700" cy="193675"/>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4" name="Freeform 24"/>
          <p:cNvSpPr>
            <a:spLocks/>
          </p:cNvSpPr>
          <p:nvPr/>
        </p:nvSpPr>
        <p:spPr bwMode="auto">
          <a:xfrm>
            <a:off x="5873750" y="6272213"/>
            <a:ext cx="174625" cy="271462"/>
          </a:xfrm>
          <a:custGeom>
            <a:avLst/>
            <a:gdLst>
              <a:gd name="T0" fmla="*/ 49 w 58"/>
              <a:gd name="T1" fmla="*/ 43 h 90"/>
              <a:gd name="T2" fmla="*/ 29 w 58"/>
              <a:gd name="T3" fmla="*/ 2 h 90"/>
              <a:gd name="T4" fmla="*/ 9 w 58"/>
              <a:gd name="T5" fmla="*/ 43 h 90"/>
              <a:gd name="T6" fmla="*/ 29 w 58"/>
              <a:gd name="T7" fmla="*/ 90 h 90"/>
              <a:gd name="T8" fmla="*/ 49 w 58"/>
              <a:gd name="T9" fmla="*/ 43 h 90"/>
            </a:gdLst>
            <a:ahLst/>
            <a:cxnLst>
              <a:cxn ang="0">
                <a:pos x="T0" y="T1"/>
              </a:cxn>
              <a:cxn ang="0">
                <a:pos x="T2" y="T3"/>
              </a:cxn>
              <a:cxn ang="0">
                <a:pos x="T4" y="T5"/>
              </a:cxn>
              <a:cxn ang="0">
                <a:pos x="T6" y="T7"/>
              </a:cxn>
              <a:cxn ang="0">
                <a:pos x="T8" y="T9"/>
              </a:cxn>
            </a:cxnLst>
            <a:rect l="0" t="0" r="r" b="b"/>
            <a:pathLst>
              <a:path w="58" h="90">
                <a:moveTo>
                  <a:pt x="49" y="43"/>
                </a:moveTo>
                <a:cubicBezTo>
                  <a:pt x="40" y="0"/>
                  <a:pt x="29" y="3"/>
                  <a:pt x="29" y="2"/>
                </a:cubicBezTo>
                <a:cubicBezTo>
                  <a:pt x="29" y="3"/>
                  <a:pt x="19" y="0"/>
                  <a:pt x="9" y="43"/>
                </a:cubicBezTo>
                <a:cubicBezTo>
                  <a:pt x="0" y="85"/>
                  <a:pt x="29" y="90"/>
                  <a:pt x="29" y="90"/>
                </a:cubicBezTo>
                <a:cubicBezTo>
                  <a:pt x="29" y="90"/>
                  <a:pt x="58" y="85"/>
                  <a:pt x="49" y="43"/>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5" name="Oval 25"/>
          <p:cNvSpPr>
            <a:spLocks noChangeArrowheads="1"/>
          </p:cNvSpPr>
          <p:nvPr/>
        </p:nvSpPr>
        <p:spPr bwMode="auto">
          <a:xfrm>
            <a:off x="1597025" y="6064250"/>
            <a:ext cx="109538" cy="26988"/>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6" name="Rectangle 26"/>
          <p:cNvSpPr>
            <a:spLocks noChangeArrowheads="1"/>
          </p:cNvSpPr>
          <p:nvPr/>
        </p:nvSpPr>
        <p:spPr bwMode="auto">
          <a:xfrm>
            <a:off x="1643063" y="5781675"/>
            <a:ext cx="20637" cy="295275"/>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7" name="Freeform 27"/>
          <p:cNvSpPr>
            <a:spLocks/>
          </p:cNvSpPr>
          <p:nvPr/>
        </p:nvSpPr>
        <p:spPr bwMode="auto">
          <a:xfrm>
            <a:off x="1519238" y="5564188"/>
            <a:ext cx="268287" cy="409575"/>
          </a:xfrm>
          <a:custGeom>
            <a:avLst/>
            <a:gdLst>
              <a:gd name="T0" fmla="*/ 74 w 89"/>
              <a:gd name="T1" fmla="*/ 65 h 136"/>
              <a:gd name="T2" fmla="*/ 44 w 89"/>
              <a:gd name="T3" fmla="*/ 2 h 136"/>
              <a:gd name="T4" fmla="*/ 14 w 89"/>
              <a:gd name="T5" fmla="*/ 65 h 136"/>
              <a:gd name="T6" fmla="*/ 44 w 89"/>
              <a:gd name="T7" fmla="*/ 136 h 136"/>
              <a:gd name="T8" fmla="*/ 74 w 89"/>
              <a:gd name="T9" fmla="*/ 65 h 136"/>
            </a:gdLst>
            <a:ahLst/>
            <a:cxnLst>
              <a:cxn ang="0">
                <a:pos x="T0" y="T1"/>
              </a:cxn>
              <a:cxn ang="0">
                <a:pos x="T2" y="T3"/>
              </a:cxn>
              <a:cxn ang="0">
                <a:pos x="T4" y="T5"/>
              </a:cxn>
              <a:cxn ang="0">
                <a:pos x="T6" y="T7"/>
              </a:cxn>
              <a:cxn ang="0">
                <a:pos x="T8" y="T9"/>
              </a:cxn>
            </a:cxnLst>
            <a:rect l="0" t="0" r="r" b="b"/>
            <a:pathLst>
              <a:path w="89" h="136">
                <a:moveTo>
                  <a:pt x="74" y="65"/>
                </a:moveTo>
                <a:cubicBezTo>
                  <a:pt x="60" y="0"/>
                  <a:pt x="45" y="4"/>
                  <a:pt x="44" y="2"/>
                </a:cubicBezTo>
                <a:cubicBezTo>
                  <a:pt x="44" y="4"/>
                  <a:pt x="28" y="0"/>
                  <a:pt x="14" y="65"/>
                </a:cubicBezTo>
                <a:cubicBezTo>
                  <a:pt x="0" y="129"/>
                  <a:pt x="44" y="136"/>
                  <a:pt x="44" y="136"/>
                </a:cubicBezTo>
                <a:cubicBezTo>
                  <a:pt x="44" y="136"/>
                  <a:pt x="89" y="129"/>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8" name="Oval 28"/>
          <p:cNvSpPr>
            <a:spLocks noChangeArrowheads="1"/>
          </p:cNvSpPr>
          <p:nvPr/>
        </p:nvSpPr>
        <p:spPr bwMode="auto">
          <a:xfrm>
            <a:off x="312738" y="6778625"/>
            <a:ext cx="128587" cy="36513"/>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9" name="Rectangle 29"/>
          <p:cNvSpPr>
            <a:spLocks noChangeArrowheads="1"/>
          </p:cNvSpPr>
          <p:nvPr/>
        </p:nvSpPr>
        <p:spPr bwMode="auto">
          <a:xfrm>
            <a:off x="363538" y="6442075"/>
            <a:ext cx="26987" cy="355600"/>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0" name="Freeform 30"/>
          <p:cNvSpPr>
            <a:spLocks/>
          </p:cNvSpPr>
          <p:nvPr/>
        </p:nvSpPr>
        <p:spPr bwMode="auto">
          <a:xfrm>
            <a:off x="215900" y="6178550"/>
            <a:ext cx="322263" cy="495300"/>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1" name="Oval 31"/>
          <p:cNvSpPr>
            <a:spLocks noChangeArrowheads="1"/>
          </p:cNvSpPr>
          <p:nvPr/>
        </p:nvSpPr>
        <p:spPr bwMode="auto">
          <a:xfrm>
            <a:off x="407988" y="5456238"/>
            <a:ext cx="147637" cy="38100"/>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2" name="Rectangle 32"/>
          <p:cNvSpPr>
            <a:spLocks noChangeArrowheads="1"/>
          </p:cNvSpPr>
          <p:nvPr/>
        </p:nvSpPr>
        <p:spPr bwMode="auto">
          <a:xfrm>
            <a:off x="449581" y="5075238"/>
            <a:ext cx="45719" cy="401637"/>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3" name="Freeform 33"/>
          <p:cNvSpPr>
            <a:spLocks/>
          </p:cNvSpPr>
          <p:nvPr/>
        </p:nvSpPr>
        <p:spPr bwMode="auto">
          <a:xfrm>
            <a:off x="278357" y="4707839"/>
            <a:ext cx="357187" cy="555625"/>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4" name="Oval 34"/>
          <p:cNvSpPr>
            <a:spLocks noChangeArrowheads="1"/>
          </p:cNvSpPr>
          <p:nvPr/>
        </p:nvSpPr>
        <p:spPr bwMode="auto">
          <a:xfrm>
            <a:off x="3616325" y="6375400"/>
            <a:ext cx="146050" cy="38100"/>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5" name="Rectangle 35"/>
          <p:cNvSpPr>
            <a:spLocks noChangeArrowheads="1"/>
          </p:cNvSpPr>
          <p:nvPr/>
        </p:nvSpPr>
        <p:spPr bwMode="auto">
          <a:xfrm>
            <a:off x="3676650" y="5997575"/>
            <a:ext cx="26988" cy="398463"/>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6" name="Freeform 36"/>
          <p:cNvSpPr>
            <a:spLocks/>
          </p:cNvSpPr>
          <p:nvPr/>
        </p:nvSpPr>
        <p:spPr bwMode="auto">
          <a:xfrm>
            <a:off x="3509963" y="5702300"/>
            <a:ext cx="360362" cy="555625"/>
          </a:xfrm>
          <a:custGeom>
            <a:avLst/>
            <a:gdLst>
              <a:gd name="T0" fmla="*/ 100 w 120"/>
              <a:gd name="T1" fmla="*/ 87 h 184"/>
              <a:gd name="T2" fmla="*/ 60 w 120"/>
              <a:gd name="T3" fmla="*/ 3 h 184"/>
              <a:gd name="T4" fmla="*/ 19 w 120"/>
              <a:gd name="T5" fmla="*/ 87 h 184"/>
              <a:gd name="T6" fmla="*/ 60 w 120"/>
              <a:gd name="T7" fmla="*/ 184 h 184"/>
              <a:gd name="T8" fmla="*/ 100 w 120"/>
              <a:gd name="T9" fmla="*/ 87 h 184"/>
            </a:gdLst>
            <a:ahLst/>
            <a:cxnLst>
              <a:cxn ang="0">
                <a:pos x="T0" y="T1"/>
              </a:cxn>
              <a:cxn ang="0">
                <a:pos x="T2" y="T3"/>
              </a:cxn>
              <a:cxn ang="0">
                <a:pos x="T4" y="T5"/>
              </a:cxn>
              <a:cxn ang="0">
                <a:pos x="T6" y="T7"/>
              </a:cxn>
              <a:cxn ang="0">
                <a:pos x="T8" y="T9"/>
              </a:cxn>
            </a:cxnLst>
            <a:rect l="0" t="0" r="r" b="b"/>
            <a:pathLst>
              <a:path w="120" h="184">
                <a:moveTo>
                  <a:pt x="100" y="87"/>
                </a:moveTo>
                <a:cubicBezTo>
                  <a:pt x="81" y="0"/>
                  <a:pt x="60" y="5"/>
                  <a:pt x="60" y="3"/>
                </a:cubicBezTo>
                <a:cubicBezTo>
                  <a:pt x="59" y="5"/>
                  <a:pt x="38" y="0"/>
                  <a:pt x="19" y="87"/>
                </a:cubicBezTo>
                <a:cubicBezTo>
                  <a:pt x="0" y="175"/>
                  <a:pt x="60" y="184"/>
                  <a:pt x="60" y="184"/>
                </a:cubicBezTo>
                <a:cubicBezTo>
                  <a:pt x="60" y="184"/>
                  <a:pt x="120"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51" name="Rectangle 5"/>
          <p:cNvSpPr>
            <a:spLocks noChangeArrowheads="1"/>
          </p:cNvSpPr>
          <p:nvPr/>
        </p:nvSpPr>
        <p:spPr bwMode="auto">
          <a:xfrm>
            <a:off x="-217259" y="1017858"/>
            <a:ext cx="952551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2.1.4.</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Dịch</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vụ</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và</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một số hàng hóa đặc biệt</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grpSp>
        <p:nvGrpSpPr>
          <p:cNvPr id="52" name="Group 21"/>
          <p:cNvGrpSpPr>
            <a:grpSpLocks/>
          </p:cNvGrpSpPr>
          <p:nvPr/>
        </p:nvGrpSpPr>
        <p:grpSpPr bwMode="auto">
          <a:xfrm>
            <a:off x="8261" y="1017858"/>
            <a:ext cx="10927703" cy="23636"/>
            <a:chOff x="240" y="576"/>
            <a:chExt cx="5302" cy="23636"/>
          </a:xfrm>
        </p:grpSpPr>
        <p:sp>
          <p:nvSpPr>
            <p:cNvPr id="53"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4" name="Rectangle 3"/>
          <p:cNvSpPr/>
          <p:nvPr/>
        </p:nvSpPr>
        <p:spPr>
          <a:xfrm>
            <a:off x="390525" y="1539768"/>
            <a:ext cx="2406428" cy="461665"/>
          </a:xfrm>
          <a:prstGeom prst="rect">
            <a:avLst/>
          </a:prstGeom>
        </p:spPr>
        <p:txBody>
          <a:bodyPr wrap="none">
            <a:spAutoFit/>
          </a:bodyPr>
          <a:lstStyle/>
          <a:p>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2.1.4.1.Dịch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vụ</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00000"/>
              </a:solidFill>
            </a:endParaRPr>
          </a:p>
        </p:txBody>
      </p:sp>
      <p:sp>
        <p:nvSpPr>
          <p:cNvPr id="55" name="TextBox 4"/>
          <p:cNvSpPr txBox="1">
            <a:spLocks noChangeArrowheads="1"/>
          </p:cNvSpPr>
          <p:nvPr/>
        </p:nvSpPr>
        <p:spPr bwMode="auto">
          <a:xfrm>
            <a:off x="4049653" y="1800507"/>
            <a:ext cx="73221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err="1">
                <a:solidFill>
                  <a:srgbClr val="C00000"/>
                </a:solidFill>
                <a:latin typeface="Abel"/>
                <a:cs typeface="Times New Roman" panose="02020603050405020304" pitchFamily="18" charset="0"/>
              </a:rPr>
              <a:t>Dịch</a:t>
            </a:r>
            <a:r>
              <a:rPr lang="en-US" altLang="en-US" sz="2400" b="1" dirty="0">
                <a:solidFill>
                  <a:srgbClr val="C00000"/>
                </a:solidFill>
                <a:latin typeface="Abel"/>
                <a:cs typeface="Times New Roman" panose="02020603050405020304" pitchFamily="18" charset="0"/>
              </a:rPr>
              <a:t> </a:t>
            </a:r>
            <a:r>
              <a:rPr lang="en-US" altLang="en-US" sz="2400" b="1" dirty="0" err="1">
                <a:solidFill>
                  <a:srgbClr val="C00000"/>
                </a:solidFill>
                <a:latin typeface="Abel"/>
                <a:cs typeface="Times New Roman" panose="02020603050405020304" pitchFamily="18" charset="0"/>
              </a:rPr>
              <a:t>vụ</a:t>
            </a:r>
            <a:r>
              <a:rPr lang="en-US" altLang="en-US" sz="2400" b="1" dirty="0">
                <a:solidFill>
                  <a:srgbClr val="C00000"/>
                </a:solidFill>
                <a:latin typeface="Abel"/>
                <a:cs typeface="Times New Roman" panose="02020603050405020304" pitchFamily="18" charset="0"/>
              </a:rPr>
              <a:t> </a:t>
            </a:r>
            <a:r>
              <a:rPr lang="en-US" altLang="en-US" sz="2400" dirty="0" err="1">
                <a:solidFill>
                  <a:srgbClr val="0033CC"/>
                </a:solidFill>
                <a:latin typeface="Abel"/>
                <a:cs typeface="Times New Roman" panose="02020603050405020304" pitchFamily="18" charset="0"/>
              </a:rPr>
              <a:t>là</a:t>
            </a:r>
            <a:r>
              <a:rPr lang="en-US" altLang="en-US" sz="2400" dirty="0">
                <a:solidFill>
                  <a:srgbClr val="0033CC"/>
                </a:solidFill>
                <a:latin typeface="Abel"/>
                <a:cs typeface="Times New Roman" panose="02020603050405020304" pitchFamily="18" charset="0"/>
              </a:rPr>
              <a:t> </a:t>
            </a:r>
            <a:r>
              <a:rPr lang="en-US" altLang="en-US" sz="2400" dirty="0" err="1">
                <a:solidFill>
                  <a:srgbClr val="0033CC"/>
                </a:solidFill>
                <a:latin typeface="Abel"/>
                <a:cs typeface="Times New Roman" panose="02020603050405020304" pitchFamily="18" charset="0"/>
              </a:rPr>
              <a:t>một</a:t>
            </a:r>
            <a:r>
              <a:rPr lang="en-US" altLang="en-US" sz="2400" dirty="0">
                <a:solidFill>
                  <a:srgbClr val="0033CC"/>
                </a:solidFill>
                <a:latin typeface="Abel"/>
                <a:cs typeface="Times New Roman" panose="02020603050405020304" pitchFamily="18" charset="0"/>
              </a:rPr>
              <a:t> </a:t>
            </a:r>
            <a:r>
              <a:rPr lang="en-US" altLang="en-US" sz="2400" dirty="0" err="1">
                <a:solidFill>
                  <a:srgbClr val="0033CC"/>
                </a:solidFill>
                <a:latin typeface="Abel"/>
                <a:cs typeface="Times New Roman" panose="02020603050405020304" pitchFamily="18" charset="0"/>
              </a:rPr>
              <a:t>loại</a:t>
            </a:r>
            <a:r>
              <a:rPr lang="en-US" altLang="en-US" sz="2400" dirty="0">
                <a:solidFill>
                  <a:srgbClr val="0033CC"/>
                </a:solidFill>
                <a:latin typeface="Abel"/>
                <a:cs typeface="Times New Roman" panose="02020603050405020304" pitchFamily="18" charset="0"/>
              </a:rPr>
              <a:t> </a:t>
            </a:r>
            <a:r>
              <a:rPr lang="en-US" altLang="en-US" sz="2400" dirty="0" err="1">
                <a:solidFill>
                  <a:srgbClr val="0033CC"/>
                </a:solidFill>
                <a:latin typeface="Abel"/>
                <a:cs typeface="Times New Roman" panose="02020603050405020304" pitchFamily="18" charset="0"/>
              </a:rPr>
              <a:t>hàng</a:t>
            </a:r>
            <a:r>
              <a:rPr lang="en-US" altLang="en-US" sz="2400" dirty="0">
                <a:solidFill>
                  <a:srgbClr val="0033CC"/>
                </a:solidFill>
                <a:latin typeface="Abel"/>
                <a:cs typeface="Times New Roman" panose="02020603050405020304" pitchFamily="18" charset="0"/>
              </a:rPr>
              <a:t> </a:t>
            </a:r>
            <a:r>
              <a:rPr lang="en-US" altLang="en-US" sz="2400" dirty="0" err="1">
                <a:solidFill>
                  <a:srgbClr val="0033CC"/>
                </a:solidFill>
                <a:latin typeface="Abel"/>
                <a:cs typeface="Times New Roman" panose="02020603050405020304" pitchFamily="18" charset="0"/>
              </a:rPr>
              <a:t>hóa</a:t>
            </a:r>
            <a:r>
              <a:rPr lang="en-US" altLang="en-US" sz="2400" dirty="0">
                <a:solidFill>
                  <a:srgbClr val="0033CC"/>
                </a:solidFill>
                <a:latin typeface="Abel"/>
                <a:cs typeface="Times New Roman" panose="02020603050405020304" pitchFamily="18" charset="0"/>
              </a:rPr>
              <a:t> - </a:t>
            </a:r>
            <a:r>
              <a:rPr lang="en-US" altLang="en-US" sz="2400" b="1" dirty="0" err="1">
                <a:solidFill>
                  <a:srgbClr val="FF0066"/>
                </a:solidFill>
                <a:latin typeface="Abel"/>
                <a:cs typeface="Times New Roman" panose="02020603050405020304" pitchFamily="18" charset="0"/>
              </a:rPr>
              <a:t>hàng</a:t>
            </a:r>
            <a:r>
              <a:rPr lang="en-US" altLang="en-US" sz="2400" b="1" dirty="0">
                <a:solidFill>
                  <a:srgbClr val="FF0066"/>
                </a:solidFill>
                <a:latin typeface="Abel"/>
                <a:cs typeface="Times New Roman" panose="02020603050405020304" pitchFamily="18" charset="0"/>
              </a:rPr>
              <a:t> </a:t>
            </a:r>
            <a:r>
              <a:rPr lang="en-US" altLang="en-US" sz="2400" b="1" dirty="0" err="1">
                <a:solidFill>
                  <a:srgbClr val="FF0066"/>
                </a:solidFill>
                <a:latin typeface="Abel"/>
                <a:cs typeface="Times New Roman" panose="02020603050405020304" pitchFamily="18" charset="0"/>
              </a:rPr>
              <a:t>hóa</a:t>
            </a:r>
            <a:r>
              <a:rPr lang="en-US" altLang="en-US" sz="2400" b="1" dirty="0">
                <a:solidFill>
                  <a:srgbClr val="FF0066"/>
                </a:solidFill>
                <a:latin typeface="Abel"/>
                <a:cs typeface="Times New Roman" panose="02020603050405020304" pitchFamily="18" charset="0"/>
              </a:rPr>
              <a:t> </a:t>
            </a:r>
            <a:r>
              <a:rPr lang="en-US" altLang="en-US" sz="2400" b="1" dirty="0" err="1">
                <a:solidFill>
                  <a:srgbClr val="FF0066"/>
                </a:solidFill>
                <a:latin typeface="Abel"/>
                <a:cs typeface="Times New Roman" panose="02020603050405020304" pitchFamily="18" charset="0"/>
              </a:rPr>
              <a:t>vô</a:t>
            </a:r>
            <a:r>
              <a:rPr lang="en-US" altLang="en-US" sz="2400" b="1" dirty="0">
                <a:solidFill>
                  <a:srgbClr val="FF0066"/>
                </a:solidFill>
                <a:latin typeface="Abel"/>
                <a:cs typeface="Times New Roman" panose="02020603050405020304" pitchFamily="18" charset="0"/>
              </a:rPr>
              <a:t> </a:t>
            </a:r>
            <a:r>
              <a:rPr lang="en-US" altLang="en-US" sz="2400" b="1" dirty="0" err="1">
                <a:solidFill>
                  <a:srgbClr val="FF0066"/>
                </a:solidFill>
                <a:latin typeface="Abel"/>
                <a:cs typeface="Times New Roman" panose="02020603050405020304" pitchFamily="18" charset="0"/>
              </a:rPr>
              <a:t>hình</a:t>
            </a:r>
            <a:endParaRPr lang="en-US" altLang="en-US" sz="2400" b="1" dirty="0">
              <a:solidFill>
                <a:srgbClr val="FF0066"/>
              </a:solidFill>
              <a:latin typeface="Abel"/>
              <a:cs typeface="Times New Roman" panose="02020603050405020304" pitchFamily="18" charset="0"/>
            </a:endParaRPr>
          </a:p>
        </p:txBody>
      </p:sp>
      <p:pic>
        <p:nvPicPr>
          <p:cNvPr id="56" name="Picture 31" descr="HÃ¬nh áº£nh cÃ³ liÃªn qua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765569" y="4686561"/>
            <a:ext cx="2265782" cy="1287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29" descr="Káº¿t quáº£ hÃ¬nh áº£nh cho dá»ch vá»¥ y táº¿"/>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765569" y="3507205"/>
            <a:ext cx="2251495" cy="1085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TextBox 60"/>
          <p:cNvSpPr txBox="1">
            <a:spLocks noChangeArrowheads="1"/>
          </p:cNvSpPr>
          <p:nvPr/>
        </p:nvSpPr>
        <p:spPr bwMode="auto">
          <a:xfrm>
            <a:off x="8555254" y="2984961"/>
            <a:ext cx="98676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dirty="0" err="1">
                <a:solidFill>
                  <a:srgbClr val="002060"/>
                </a:solidFill>
                <a:latin typeface="Abel"/>
                <a:cs typeface="Times New Roman" panose="02020603050405020304" pitchFamily="18" charset="0"/>
              </a:rPr>
              <a:t>Hàng</a:t>
            </a:r>
            <a:r>
              <a:rPr lang="en-US" altLang="en-US" sz="2400" dirty="0">
                <a:solidFill>
                  <a:srgbClr val="002060"/>
                </a:solidFill>
                <a:latin typeface="Abel"/>
                <a:cs typeface="Times New Roman" panose="02020603050405020304" pitchFamily="18" charset="0"/>
              </a:rPr>
              <a:t> </a:t>
            </a:r>
            <a:r>
              <a:rPr lang="en-US" altLang="en-US" sz="2400" dirty="0" err="1">
                <a:solidFill>
                  <a:srgbClr val="002060"/>
                </a:solidFill>
                <a:latin typeface="Abel"/>
                <a:cs typeface="Times New Roman" panose="02020603050405020304" pitchFamily="18" charset="0"/>
              </a:rPr>
              <a:t>hóa</a:t>
            </a:r>
            <a:r>
              <a:rPr lang="en-US" altLang="en-US" sz="2400" dirty="0">
                <a:solidFill>
                  <a:srgbClr val="002060"/>
                </a:solidFill>
                <a:latin typeface="Abel"/>
                <a:cs typeface="Times New Roman" panose="02020603050405020304" pitchFamily="18" charset="0"/>
              </a:rPr>
              <a:t> </a:t>
            </a:r>
            <a:r>
              <a:rPr lang="en-US" altLang="en-US" sz="2400" dirty="0" err="1">
                <a:solidFill>
                  <a:srgbClr val="002060"/>
                </a:solidFill>
                <a:latin typeface="Abel"/>
                <a:cs typeface="Times New Roman" panose="02020603050405020304" pitchFamily="18" charset="0"/>
              </a:rPr>
              <a:t>dịch</a:t>
            </a:r>
            <a:r>
              <a:rPr lang="en-US" altLang="en-US" sz="2400" dirty="0">
                <a:solidFill>
                  <a:srgbClr val="002060"/>
                </a:solidFill>
                <a:latin typeface="Abel"/>
                <a:cs typeface="Times New Roman" panose="02020603050405020304" pitchFamily="18" charset="0"/>
              </a:rPr>
              <a:t> </a:t>
            </a:r>
            <a:r>
              <a:rPr lang="en-US" altLang="en-US" sz="2400" dirty="0" err="1">
                <a:solidFill>
                  <a:srgbClr val="002060"/>
                </a:solidFill>
                <a:latin typeface="Abel"/>
                <a:cs typeface="Times New Roman" panose="02020603050405020304" pitchFamily="18" charset="0"/>
              </a:rPr>
              <a:t>vụ</a:t>
            </a:r>
            <a:endParaRPr lang="en-US" altLang="en-US" sz="2400" dirty="0">
              <a:solidFill>
                <a:srgbClr val="002060"/>
              </a:solidFill>
              <a:latin typeface="Abel"/>
              <a:cs typeface="Times New Roman" panose="02020603050405020304" pitchFamily="18" charset="0"/>
            </a:endParaRPr>
          </a:p>
        </p:txBody>
      </p:sp>
      <p:cxnSp>
        <p:nvCxnSpPr>
          <p:cNvPr id="69" name="Straight Arrow Connector 68"/>
          <p:cNvCxnSpPr>
            <a:cxnSpLocks noChangeShapeType="1"/>
          </p:cNvCxnSpPr>
          <p:nvPr/>
        </p:nvCxnSpPr>
        <p:spPr bwMode="auto">
          <a:xfrm>
            <a:off x="7032148" y="4692963"/>
            <a:ext cx="0" cy="351917"/>
          </a:xfrm>
          <a:prstGeom prst="straightConnector1">
            <a:avLst/>
          </a:prstGeom>
          <a:noFill/>
          <a:ln w="38100"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0" name="TextBox 69"/>
          <p:cNvSpPr txBox="1"/>
          <p:nvPr/>
        </p:nvSpPr>
        <p:spPr>
          <a:xfrm>
            <a:off x="4875838" y="4508007"/>
            <a:ext cx="4577902" cy="1015663"/>
          </a:xfrm>
          <a:prstGeom prst="rect">
            <a:avLst/>
          </a:prstGeom>
          <a:noFill/>
        </p:spPr>
        <p:txBody>
          <a:bodyPr wrap="square">
            <a:spAutoFit/>
          </a:bodyPr>
          <a:lstStyle/>
          <a:p>
            <a:pPr marL="285750" indent="-285750" algn="just">
              <a:buFontTx/>
              <a:buChar char="-"/>
              <a:defRPr/>
            </a:pPr>
            <a:r>
              <a:rPr lang="en-US" sz="2000" dirty="0" err="1">
                <a:latin typeface="Abel"/>
                <a:cs typeface="Times New Roman" panose="02020603050405020304" pitchFamily="18" charset="0"/>
              </a:rPr>
              <a:t>Hao</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phí</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sức</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lao</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động</a:t>
            </a:r>
            <a:endParaRPr lang="en-US" sz="2000" dirty="0">
              <a:latin typeface="Abel"/>
              <a:cs typeface="Times New Roman" panose="02020603050405020304" pitchFamily="18" charset="0"/>
            </a:endParaRPr>
          </a:p>
          <a:p>
            <a:pPr indent="-285750" algn="just">
              <a:buFontTx/>
              <a:buChar char="-"/>
              <a:defRPr/>
            </a:pPr>
            <a:r>
              <a:rPr lang="en-US" sz="2000" dirty="0" err="1">
                <a:latin typeface="Abel"/>
                <a:cs typeface="Times New Roman" panose="02020603050405020304" pitchFamily="18" charset="0"/>
              </a:rPr>
              <a:t>Nhằm</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thỏa</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mãn</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nhu</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cầu</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của</a:t>
            </a:r>
            <a:r>
              <a:rPr lang="en-US" sz="2000" dirty="0">
                <a:latin typeface="Abel"/>
                <a:cs typeface="Times New Roman" panose="02020603050405020304" pitchFamily="18" charset="0"/>
              </a:rPr>
              <a:t> con </a:t>
            </a:r>
            <a:r>
              <a:rPr lang="en-US" sz="2000" dirty="0" err="1">
                <a:latin typeface="Abel"/>
                <a:cs typeface="Times New Roman" panose="02020603050405020304" pitchFamily="18" charset="0"/>
              </a:rPr>
              <a:t>người</a:t>
            </a:r>
            <a:endParaRPr lang="en-US" sz="2000" dirty="0">
              <a:latin typeface="Abel"/>
              <a:cs typeface="Times New Roman" panose="02020603050405020304" pitchFamily="18" charset="0"/>
            </a:endParaRPr>
          </a:p>
          <a:p>
            <a:pPr marL="285750" indent="-285750" algn="just">
              <a:buFontTx/>
              <a:buChar char="-"/>
              <a:defRPr/>
            </a:pPr>
            <a:r>
              <a:rPr lang="en-US" sz="2000" dirty="0">
                <a:latin typeface="Abel"/>
                <a:cs typeface="Times New Roman" panose="02020603050405020304" pitchFamily="18" charset="0"/>
              </a:rPr>
              <a:t>Qua </a:t>
            </a:r>
            <a:r>
              <a:rPr lang="en-US" sz="2000" dirty="0" err="1">
                <a:latin typeface="Abel"/>
                <a:cs typeface="Times New Roman" panose="02020603050405020304" pitchFamily="18" charset="0"/>
              </a:rPr>
              <a:t>trao</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đổi</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mua</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bán</a:t>
            </a:r>
            <a:endParaRPr lang="en-US" sz="2000" dirty="0">
              <a:latin typeface="Abel"/>
              <a:cs typeface="Times New Roman" panose="02020603050405020304" pitchFamily="18" charset="0"/>
            </a:endParaRPr>
          </a:p>
        </p:txBody>
      </p:sp>
      <p:cxnSp>
        <p:nvCxnSpPr>
          <p:cNvPr id="71" name="Straight Arrow Connector 70"/>
          <p:cNvCxnSpPr/>
          <p:nvPr/>
        </p:nvCxnSpPr>
        <p:spPr bwMode="auto">
          <a:xfrm>
            <a:off x="8242464" y="3507205"/>
            <a:ext cx="477674" cy="0"/>
          </a:xfrm>
          <a:prstGeom prst="straightConnector1">
            <a:avLst/>
          </a:prstGeom>
          <a:solidFill>
            <a:schemeClr val="accent1"/>
          </a:solidFill>
          <a:ln w="28575" cap="flat" cmpd="sng" algn="ctr">
            <a:solidFill>
              <a:schemeClr val="tx1">
                <a:lumMod val="75000"/>
              </a:schemeClr>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Arrow Connector 57359"/>
          <p:cNvCxnSpPr>
            <a:cxnSpLocks noChangeShapeType="1"/>
          </p:cNvCxnSpPr>
          <p:nvPr/>
        </p:nvCxnSpPr>
        <p:spPr bwMode="auto">
          <a:xfrm flipH="1">
            <a:off x="5472113" y="3457895"/>
            <a:ext cx="401637" cy="0"/>
          </a:xfrm>
          <a:prstGeom prst="straightConnector1">
            <a:avLst/>
          </a:prstGeom>
          <a:noFill/>
          <a:ln w="28575" algn="ctr">
            <a:solidFill>
              <a:srgbClr val="C00000"/>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73" name="Picture 29" descr="HÃ¬nh áº£nh cÃ³ liÃªn qua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68551" y="3978023"/>
            <a:ext cx="2174564" cy="1665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31" descr="Káº¿t quáº£ hÃ¬nh áº£nh cho hÃ ng hÃ³a viá»t nam"/>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68551" y="2303903"/>
            <a:ext cx="2176945" cy="1577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6" name="Picture 2" descr="ĐH Công nghiệp Thực phẩm TP.HCM: Phấn đấu thành ĐH chất lượng cao của khu  vực | giaoduc.edu.v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765569" y="2303903"/>
            <a:ext cx="2265781" cy="1141303"/>
          </a:xfrm>
          <a:prstGeom prst="rect">
            <a:avLst/>
          </a:prstGeom>
          <a:noFill/>
          <a:extLst>
            <a:ext uri="{909E8E84-426E-40DD-AFC4-6F175D3DCCD1}">
              <a14:hiddenFill xmlns:a14="http://schemas.microsoft.com/office/drawing/2010/main">
                <a:solidFill>
                  <a:srgbClr val="FFFFFF"/>
                </a:solidFill>
              </a14:hiddenFill>
            </a:ext>
          </a:extLst>
        </p:spPr>
      </p:pic>
      <p:sp>
        <p:nvSpPr>
          <p:cNvPr id="84" name="Google Shape;251;p24"/>
          <p:cNvSpPr/>
          <p:nvPr/>
        </p:nvSpPr>
        <p:spPr>
          <a:xfrm>
            <a:off x="5873750" y="2355401"/>
            <a:ext cx="1559307" cy="2499299"/>
          </a:xfrm>
          <a:prstGeom prst="ellipse">
            <a:avLst/>
          </a:prstGeom>
          <a:noFill/>
          <a:ln w="76200" cap="flat" cmpd="sng">
            <a:solidFill>
              <a:srgbClr val="94BF6E"/>
            </a:solidFill>
            <a:prstDash val="solid"/>
            <a:round/>
            <a:headEnd type="none" w="sm" len="sm"/>
            <a:tailEnd type="none" w="sm" len="sm"/>
          </a:ln>
        </p:spPr>
        <p:txBody>
          <a:bodyPr spcFirstLastPara="1" wrap="square" lIns="121900" tIns="121900" rIns="121900" bIns="121900" anchor="ctr" anchorCtr="0">
            <a:noAutofit/>
          </a:bodyPr>
          <a:lstStyle/>
          <a:p>
            <a:pPr algn="ctr">
              <a:buClr>
                <a:srgbClr val="000000"/>
              </a:buClr>
              <a:buFont typeface="Arial"/>
              <a:buNone/>
            </a:pPr>
            <a:endParaRPr sz="1867" b="1" kern="0" dirty="0">
              <a:solidFill>
                <a:srgbClr val="3B8D61"/>
              </a:solidFill>
              <a:latin typeface="Nixie One"/>
              <a:ea typeface="Nixie One"/>
              <a:cs typeface="Nixie One"/>
              <a:sym typeface="Nixie One"/>
            </a:endParaRPr>
          </a:p>
        </p:txBody>
      </p:sp>
      <p:sp>
        <p:nvSpPr>
          <p:cNvPr id="85" name="Google Shape;252;p24"/>
          <p:cNvSpPr/>
          <p:nvPr/>
        </p:nvSpPr>
        <p:spPr>
          <a:xfrm>
            <a:off x="6643351" y="2355401"/>
            <a:ext cx="1599113" cy="2463699"/>
          </a:xfrm>
          <a:prstGeom prst="ellipse">
            <a:avLst/>
          </a:prstGeom>
          <a:noFill/>
          <a:ln w="76200" cap="flat" cmpd="sng">
            <a:solidFill>
              <a:srgbClr val="18637B"/>
            </a:solidFill>
            <a:prstDash val="solid"/>
            <a:round/>
            <a:headEnd type="none" w="sm" len="sm"/>
            <a:tailEnd type="none" w="sm" len="sm"/>
          </a:ln>
        </p:spPr>
        <p:txBody>
          <a:bodyPr spcFirstLastPara="1" wrap="square" lIns="121900" tIns="121900" rIns="121900" bIns="121900" anchor="ctr" anchorCtr="0">
            <a:noAutofit/>
          </a:bodyPr>
          <a:lstStyle/>
          <a:p>
            <a:pPr algn="ctr">
              <a:buClr>
                <a:srgbClr val="000000"/>
              </a:buClr>
              <a:buFont typeface="Arial"/>
              <a:buNone/>
            </a:pPr>
            <a:endParaRPr sz="1867" b="1" kern="0" dirty="0">
              <a:solidFill>
                <a:srgbClr val="18637B"/>
              </a:solidFill>
              <a:latin typeface="Nixie One"/>
              <a:ea typeface="Nixie One"/>
              <a:cs typeface="Nixie One"/>
              <a:sym typeface="Nixie One"/>
            </a:endParaRPr>
          </a:p>
        </p:txBody>
      </p:sp>
      <p:sp>
        <p:nvSpPr>
          <p:cNvPr id="86" name="TextBox 85"/>
          <p:cNvSpPr txBox="1">
            <a:spLocks noChangeArrowheads="1"/>
          </p:cNvSpPr>
          <p:nvPr/>
        </p:nvSpPr>
        <p:spPr bwMode="auto">
          <a:xfrm>
            <a:off x="4632720" y="3107036"/>
            <a:ext cx="1045768"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000" dirty="0" err="1">
                <a:solidFill>
                  <a:srgbClr val="002060"/>
                </a:solidFill>
                <a:latin typeface="Abel"/>
                <a:cs typeface="Times New Roman" panose="02020603050405020304" pitchFamily="18" charset="0"/>
              </a:rPr>
              <a:t>Hàng</a:t>
            </a:r>
            <a:r>
              <a:rPr lang="en-US" altLang="en-US" sz="2000" dirty="0">
                <a:solidFill>
                  <a:srgbClr val="002060"/>
                </a:solidFill>
                <a:latin typeface="Abel"/>
                <a:cs typeface="Times New Roman" panose="02020603050405020304" pitchFamily="18" charset="0"/>
              </a:rPr>
              <a:t> </a:t>
            </a:r>
            <a:r>
              <a:rPr lang="en-US" altLang="en-US" sz="2000" dirty="0" err="1">
                <a:solidFill>
                  <a:srgbClr val="002060"/>
                </a:solidFill>
                <a:latin typeface="Abel"/>
                <a:cs typeface="Times New Roman" panose="02020603050405020304" pitchFamily="18" charset="0"/>
              </a:rPr>
              <a:t>hóa</a:t>
            </a:r>
            <a:r>
              <a:rPr lang="en-US" altLang="en-US" sz="2000" dirty="0">
                <a:solidFill>
                  <a:srgbClr val="002060"/>
                </a:solidFill>
                <a:latin typeface="Abel"/>
                <a:cs typeface="Times New Roman" panose="02020603050405020304" pitchFamily="18" charset="0"/>
              </a:rPr>
              <a:t> </a:t>
            </a:r>
            <a:r>
              <a:rPr lang="en-US" altLang="en-US" sz="2000" dirty="0" err="1">
                <a:solidFill>
                  <a:srgbClr val="002060"/>
                </a:solidFill>
                <a:latin typeface="Abel"/>
                <a:cs typeface="Times New Roman" panose="02020603050405020304" pitchFamily="18" charset="0"/>
              </a:rPr>
              <a:t>thông</a:t>
            </a:r>
            <a:r>
              <a:rPr lang="en-US" altLang="en-US" sz="2000" dirty="0">
                <a:solidFill>
                  <a:srgbClr val="002060"/>
                </a:solidFill>
                <a:latin typeface="Abel"/>
                <a:cs typeface="Times New Roman" panose="02020603050405020304" pitchFamily="18" charset="0"/>
              </a:rPr>
              <a:t> </a:t>
            </a:r>
            <a:r>
              <a:rPr lang="en-US" altLang="en-US" sz="2000" dirty="0" err="1">
                <a:solidFill>
                  <a:srgbClr val="002060"/>
                </a:solidFill>
                <a:latin typeface="Abel"/>
                <a:cs typeface="Times New Roman" panose="02020603050405020304" pitchFamily="18" charset="0"/>
              </a:rPr>
              <a:t>thường</a:t>
            </a:r>
            <a:endParaRPr lang="en-US" altLang="en-US" sz="2000" dirty="0">
              <a:solidFill>
                <a:srgbClr val="002060"/>
              </a:solidFill>
              <a:latin typeface="Abel"/>
              <a:cs typeface="Times New Roman" panose="02020603050405020304" pitchFamily="18" charset="0"/>
            </a:endParaRPr>
          </a:p>
        </p:txBody>
      </p:sp>
      <p:pic>
        <p:nvPicPr>
          <p:cNvPr id="58" name="Picture 57"/>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91750503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p:cTn id="21" dur="500" fill="hold"/>
                                        <p:tgtEl>
                                          <p:spTgt spid="4"/>
                                        </p:tgtEl>
                                        <p:attrNameLst>
                                          <p:attrName>ppt_w</p:attrName>
                                        </p:attrNameLst>
                                      </p:cBhvr>
                                      <p:tavLst>
                                        <p:tav tm="0">
                                          <p:val>
                                            <p:fltVal val="0"/>
                                          </p:val>
                                        </p:tav>
                                        <p:tav tm="100000">
                                          <p:val>
                                            <p:strVal val="#ppt_w"/>
                                          </p:val>
                                        </p:tav>
                                      </p:tavLst>
                                    </p:anim>
                                    <p:anim calcmode="lin" valueType="num">
                                      <p:cBhvr>
                                        <p:cTn id="22" dur="500" fill="hold"/>
                                        <p:tgtEl>
                                          <p:spTgt spid="4"/>
                                        </p:tgtEl>
                                        <p:attrNameLst>
                                          <p:attrName>ppt_h</p:attrName>
                                        </p:attrNameLst>
                                      </p:cBhvr>
                                      <p:tavLst>
                                        <p:tav tm="0">
                                          <p:val>
                                            <p:fltVal val="0"/>
                                          </p:val>
                                        </p:tav>
                                        <p:tav tm="100000">
                                          <p:val>
                                            <p:strVal val="#ppt_h"/>
                                          </p:val>
                                        </p:tav>
                                      </p:tavLst>
                                    </p:anim>
                                    <p:animEffect transition="in" filter="fade">
                                      <p:cBhvr>
                                        <p:cTn id="23" dur="500"/>
                                        <p:tgtEl>
                                          <p:spTgt spid="4"/>
                                        </p:tgtEl>
                                      </p:cBhvr>
                                    </p:animEffec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fade">
                                      <p:cBhvr>
                                        <p:cTn id="28" dur="1000"/>
                                        <p:tgtEl>
                                          <p:spTgt spid="55"/>
                                        </p:tgtEl>
                                      </p:cBhvr>
                                    </p:animEffect>
                                    <p:anim calcmode="lin" valueType="num">
                                      <p:cBhvr>
                                        <p:cTn id="29" dur="1000" fill="hold"/>
                                        <p:tgtEl>
                                          <p:spTgt spid="55"/>
                                        </p:tgtEl>
                                        <p:attrNameLst>
                                          <p:attrName>ppt_x</p:attrName>
                                        </p:attrNameLst>
                                      </p:cBhvr>
                                      <p:tavLst>
                                        <p:tav tm="0">
                                          <p:val>
                                            <p:strVal val="#ppt_x"/>
                                          </p:val>
                                        </p:tav>
                                        <p:tav tm="100000">
                                          <p:val>
                                            <p:strVal val="#ppt_x"/>
                                          </p:val>
                                        </p:tav>
                                      </p:tavLst>
                                    </p:anim>
                                    <p:anim calcmode="lin" valueType="num">
                                      <p:cBhvr>
                                        <p:cTn id="30" dur="1000" fill="hold"/>
                                        <p:tgtEl>
                                          <p:spTgt spid="55"/>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circle(in)">
                                      <p:cBhvr>
                                        <p:cTn id="35" dur="2000"/>
                                        <p:tgtEl>
                                          <p:spTgt spid="10"/>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circle(in)">
                                      <p:cBhvr>
                                        <p:cTn id="38" dur="2000"/>
                                        <p:tgtEl>
                                          <p:spTgt spid="11"/>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circle(in)">
                                      <p:cBhvr>
                                        <p:cTn id="41" dur="2000"/>
                                        <p:tgtEl>
                                          <p:spTgt spid="12"/>
                                        </p:tgtEl>
                                      </p:cBhvr>
                                    </p:animEffect>
                                  </p:childTnLst>
                                </p:cTn>
                              </p:par>
                              <p:par>
                                <p:cTn id="42" presetID="6" presetClass="entr" presetSubtype="16" fill="hold" grpId="0" nodeType="withEffect">
                                  <p:stCondLst>
                                    <p:cond delay="0"/>
                                  </p:stCondLst>
                                  <p:childTnLst>
                                    <p:set>
                                      <p:cBhvr>
                                        <p:cTn id="43" dur="1" fill="hold">
                                          <p:stCondLst>
                                            <p:cond delay="0"/>
                                          </p:stCondLst>
                                        </p:cTn>
                                        <p:tgtEl>
                                          <p:spTgt spid="13"/>
                                        </p:tgtEl>
                                        <p:attrNameLst>
                                          <p:attrName>style.visibility</p:attrName>
                                        </p:attrNameLst>
                                      </p:cBhvr>
                                      <p:to>
                                        <p:strVal val="visible"/>
                                      </p:to>
                                    </p:set>
                                    <p:animEffect transition="in" filter="circle(in)">
                                      <p:cBhvr>
                                        <p:cTn id="44" dur="2000"/>
                                        <p:tgtEl>
                                          <p:spTgt spid="13"/>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circle(in)">
                                      <p:cBhvr>
                                        <p:cTn id="47" dur="2000"/>
                                        <p:tgtEl>
                                          <p:spTgt spid="14"/>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Effect transition="in" filter="circle(in)">
                                      <p:cBhvr>
                                        <p:cTn id="50" dur="2000"/>
                                        <p:tgtEl>
                                          <p:spTgt spid="15"/>
                                        </p:tgtEl>
                                      </p:cBhvr>
                                    </p:animEffect>
                                  </p:childTnLst>
                                </p:cTn>
                              </p:par>
                              <p:par>
                                <p:cTn id="51" presetID="6" presetClass="entr" presetSubtype="16" fill="hold" grpId="0" nodeType="with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circle(in)">
                                      <p:cBhvr>
                                        <p:cTn id="53" dur="2000"/>
                                        <p:tgtEl>
                                          <p:spTgt spid="16"/>
                                        </p:tgtEl>
                                      </p:cBhvr>
                                    </p:animEffect>
                                  </p:childTnLst>
                                </p:cTn>
                              </p:par>
                              <p:par>
                                <p:cTn id="54" presetID="6" presetClass="entr" presetSubtype="16" fill="hold" grpId="0" nodeType="withEffect">
                                  <p:stCondLst>
                                    <p:cond delay="0"/>
                                  </p:stCondLst>
                                  <p:childTnLst>
                                    <p:set>
                                      <p:cBhvr>
                                        <p:cTn id="55" dur="1" fill="hold">
                                          <p:stCondLst>
                                            <p:cond delay="0"/>
                                          </p:stCondLst>
                                        </p:cTn>
                                        <p:tgtEl>
                                          <p:spTgt spid="17"/>
                                        </p:tgtEl>
                                        <p:attrNameLst>
                                          <p:attrName>style.visibility</p:attrName>
                                        </p:attrNameLst>
                                      </p:cBhvr>
                                      <p:to>
                                        <p:strVal val="visible"/>
                                      </p:to>
                                    </p:set>
                                    <p:animEffect transition="in" filter="circle(in)">
                                      <p:cBhvr>
                                        <p:cTn id="56" dur="2000"/>
                                        <p:tgtEl>
                                          <p:spTgt spid="17"/>
                                        </p:tgtEl>
                                      </p:cBhvr>
                                    </p:animEffect>
                                  </p:childTnLst>
                                </p:cTn>
                              </p:par>
                              <p:par>
                                <p:cTn id="57" presetID="6" presetClass="entr" presetSubtype="16" fill="hold" grpId="0" nodeType="withEffect">
                                  <p:stCondLst>
                                    <p:cond delay="0"/>
                                  </p:stCondLst>
                                  <p:childTnLst>
                                    <p:set>
                                      <p:cBhvr>
                                        <p:cTn id="58" dur="1" fill="hold">
                                          <p:stCondLst>
                                            <p:cond delay="0"/>
                                          </p:stCondLst>
                                        </p:cTn>
                                        <p:tgtEl>
                                          <p:spTgt spid="18"/>
                                        </p:tgtEl>
                                        <p:attrNameLst>
                                          <p:attrName>style.visibility</p:attrName>
                                        </p:attrNameLst>
                                      </p:cBhvr>
                                      <p:to>
                                        <p:strVal val="visible"/>
                                      </p:to>
                                    </p:set>
                                    <p:animEffect transition="in" filter="circle(in)">
                                      <p:cBhvr>
                                        <p:cTn id="59" dur="2000"/>
                                        <p:tgtEl>
                                          <p:spTgt spid="18"/>
                                        </p:tgtEl>
                                      </p:cBhvr>
                                    </p:animEffect>
                                  </p:childTnLst>
                                </p:cTn>
                              </p:par>
                              <p:par>
                                <p:cTn id="60" presetID="6" presetClass="entr" presetSubtype="16" fill="hold" grpId="0" nodeType="withEffect">
                                  <p:stCondLst>
                                    <p:cond delay="0"/>
                                  </p:stCondLst>
                                  <p:childTnLst>
                                    <p:set>
                                      <p:cBhvr>
                                        <p:cTn id="61" dur="1" fill="hold">
                                          <p:stCondLst>
                                            <p:cond delay="0"/>
                                          </p:stCondLst>
                                        </p:cTn>
                                        <p:tgtEl>
                                          <p:spTgt spid="19"/>
                                        </p:tgtEl>
                                        <p:attrNameLst>
                                          <p:attrName>style.visibility</p:attrName>
                                        </p:attrNameLst>
                                      </p:cBhvr>
                                      <p:to>
                                        <p:strVal val="visible"/>
                                      </p:to>
                                    </p:set>
                                    <p:animEffect transition="in" filter="circle(in)">
                                      <p:cBhvr>
                                        <p:cTn id="62" dur="2000"/>
                                        <p:tgtEl>
                                          <p:spTgt spid="19"/>
                                        </p:tgtEl>
                                      </p:cBhvr>
                                    </p:animEffect>
                                  </p:childTnLst>
                                </p:cTn>
                              </p:par>
                              <p:par>
                                <p:cTn id="63" presetID="6" presetClass="entr" presetSubtype="16" fill="hold" grpId="0" nodeType="with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circle(in)">
                                      <p:cBhvr>
                                        <p:cTn id="65" dur="2000"/>
                                        <p:tgtEl>
                                          <p:spTgt spid="20"/>
                                        </p:tgtEl>
                                      </p:cBhvr>
                                    </p:animEffect>
                                  </p:childTnLst>
                                </p:cTn>
                              </p:par>
                              <p:par>
                                <p:cTn id="66" presetID="6" presetClass="entr" presetSubtype="16" fill="hold" grpId="0" nodeType="withEffect">
                                  <p:stCondLst>
                                    <p:cond delay="0"/>
                                  </p:stCondLst>
                                  <p:childTnLst>
                                    <p:set>
                                      <p:cBhvr>
                                        <p:cTn id="67" dur="1" fill="hold">
                                          <p:stCondLst>
                                            <p:cond delay="0"/>
                                          </p:stCondLst>
                                        </p:cTn>
                                        <p:tgtEl>
                                          <p:spTgt spid="21"/>
                                        </p:tgtEl>
                                        <p:attrNameLst>
                                          <p:attrName>style.visibility</p:attrName>
                                        </p:attrNameLst>
                                      </p:cBhvr>
                                      <p:to>
                                        <p:strVal val="visible"/>
                                      </p:to>
                                    </p:set>
                                    <p:animEffect transition="in" filter="circle(in)">
                                      <p:cBhvr>
                                        <p:cTn id="68" dur="2000"/>
                                        <p:tgtEl>
                                          <p:spTgt spid="21"/>
                                        </p:tgtEl>
                                      </p:cBhvr>
                                    </p:animEffect>
                                  </p:childTnLst>
                                </p:cTn>
                              </p:par>
                              <p:par>
                                <p:cTn id="69" presetID="6" presetClass="entr" presetSubtype="16" fill="hold" grpId="0" nodeType="withEffect">
                                  <p:stCondLst>
                                    <p:cond delay="0"/>
                                  </p:stCondLst>
                                  <p:childTnLst>
                                    <p:set>
                                      <p:cBhvr>
                                        <p:cTn id="70" dur="1" fill="hold">
                                          <p:stCondLst>
                                            <p:cond delay="0"/>
                                          </p:stCondLst>
                                        </p:cTn>
                                        <p:tgtEl>
                                          <p:spTgt spid="22"/>
                                        </p:tgtEl>
                                        <p:attrNameLst>
                                          <p:attrName>style.visibility</p:attrName>
                                        </p:attrNameLst>
                                      </p:cBhvr>
                                      <p:to>
                                        <p:strVal val="visible"/>
                                      </p:to>
                                    </p:set>
                                    <p:animEffect transition="in" filter="circle(in)">
                                      <p:cBhvr>
                                        <p:cTn id="71" dur="2000"/>
                                        <p:tgtEl>
                                          <p:spTgt spid="22"/>
                                        </p:tgtEl>
                                      </p:cBhvr>
                                    </p:animEffect>
                                  </p:childTnLst>
                                </p:cTn>
                              </p:par>
                              <p:par>
                                <p:cTn id="72" presetID="6" presetClass="entr" presetSubtype="16" fill="hold" grpId="0" nodeType="withEffect">
                                  <p:stCondLst>
                                    <p:cond delay="0"/>
                                  </p:stCondLst>
                                  <p:childTnLst>
                                    <p:set>
                                      <p:cBhvr>
                                        <p:cTn id="73" dur="1" fill="hold">
                                          <p:stCondLst>
                                            <p:cond delay="0"/>
                                          </p:stCondLst>
                                        </p:cTn>
                                        <p:tgtEl>
                                          <p:spTgt spid="23"/>
                                        </p:tgtEl>
                                        <p:attrNameLst>
                                          <p:attrName>style.visibility</p:attrName>
                                        </p:attrNameLst>
                                      </p:cBhvr>
                                      <p:to>
                                        <p:strVal val="visible"/>
                                      </p:to>
                                    </p:set>
                                    <p:animEffect transition="in" filter="circle(in)">
                                      <p:cBhvr>
                                        <p:cTn id="74" dur="2000"/>
                                        <p:tgtEl>
                                          <p:spTgt spid="23"/>
                                        </p:tgtEl>
                                      </p:cBhvr>
                                    </p:animEffect>
                                  </p:childTnLst>
                                </p:cTn>
                              </p:par>
                              <p:par>
                                <p:cTn id="75" presetID="6" presetClass="entr" presetSubtype="16" fill="hold" grpId="0" nodeType="withEffect">
                                  <p:stCondLst>
                                    <p:cond delay="0"/>
                                  </p:stCondLst>
                                  <p:childTnLst>
                                    <p:set>
                                      <p:cBhvr>
                                        <p:cTn id="76" dur="1" fill="hold">
                                          <p:stCondLst>
                                            <p:cond delay="0"/>
                                          </p:stCondLst>
                                        </p:cTn>
                                        <p:tgtEl>
                                          <p:spTgt spid="24"/>
                                        </p:tgtEl>
                                        <p:attrNameLst>
                                          <p:attrName>style.visibility</p:attrName>
                                        </p:attrNameLst>
                                      </p:cBhvr>
                                      <p:to>
                                        <p:strVal val="visible"/>
                                      </p:to>
                                    </p:set>
                                    <p:animEffect transition="in" filter="circle(in)">
                                      <p:cBhvr>
                                        <p:cTn id="77" dur="2000"/>
                                        <p:tgtEl>
                                          <p:spTgt spid="24"/>
                                        </p:tgtEl>
                                      </p:cBhvr>
                                    </p:animEffect>
                                  </p:childTnLst>
                                </p:cTn>
                              </p:par>
                              <p:par>
                                <p:cTn id="78" presetID="6" presetClass="entr" presetSubtype="16" fill="hold" grpId="0" nodeType="withEffect">
                                  <p:stCondLst>
                                    <p:cond delay="0"/>
                                  </p:stCondLst>
                                  <p:childTnLst>
                                    <p:set>
                                      <p:cBhvr>
                                        <p:cTn id="79" dur="1" fill="hold">
                                          <p:stCondLst>
                                            <p:cond delay="0"/>
                                          </p:stCondLst>
                                        </p:cTn>
                                        <p:tgtEl>
                                          <p:spTgt spid="25"/>
                                        </p:tgtEl>
                                        <p:attrNameLst>
                                          <p:attrName>style.visibility</p:attrName>
                                        </p:attrNameLst>
                                      </p:cBhvr>
                                      <p:to>
                                        <p:strVal val="visible"/>
                                      </p:to>
                                    </p:set>
                                    <p:animEffect transition="in" filter="circle(in)">
                                      <p:cBhvr>
                                        <p:cTn id="80" dur="2000"/>
                                        <p:tgtEl>
                                          <p:spTgt spid="25"/>
                                        </p:tgtEl>
                                      </p:cBhvr>
                                    </p:animEffect>
                                  </p:childTnLst>
                                </p:cTn>
                              </p:par>
                              <p:par>
                                <p:cTn id="81" presetID="6" presetClass="entr" presetSubtype="16" fill="hold" grpId="0" nodeType="withEffect">
                                  <p:stCondLst>
                                    <p:cond delay="0"/>
                                  </p:stCondLst>
                                  <p:childTnLst>
                                    <p:set>
                                      <p:cBhvr>
                                        <p:cTn id="82" dur="1" fill="hold">
                                          <p:stCondLst>
                                            <p:cond delay="0"/>
                                          </p:stCondLst>
                                        </p:cTn>
                                        <p:tgtEl>
                                          <p:spTgt spid="26"/>
                                        </p:tgtEl>
                                        <p:attrNameLst>
                                          <p:attrName>style.visibility</p:attrName>
                                        </p:attrNameLst>
                                      </p:cBhvr>
                                      <p:to>
                                        <p:strVal val="visible"/>
                                      </p:to>
                                    </p:set>
                                    <p:animEffect transition="in" filter="circle(in)">
                                      <p:cBhvr>
                                        <p:cTn id="83" dur="2000"/>
                                        <p:tgtEl>
                                          <p:spTgt spid="26"/>
                                        </p:tgtEl>
                                      </p:cBhvr>
                                    </p:animEffect>
                                  </p:childTnLst>
                                </p:cTn>
                              </p:par>
                              <p:par>
                                <p:cTn id="84" presetID="6" presetClass="entr" presetSubtype="16" fill="hold" grpId="0" nodeType="withEffect">
                                  <p:stCondLst>
                                    <p:cond delay="0"/>
                                  </p:stCondLst>
                                  <p:childTnLst>
                                    <p:set>
                                      <p:cBhvr>
                                        <p:cTn id="85" dur="1" fill="hold">
                                          <p:stCondLst>
                                            <p:cond delay="0"/>
                                          </p:stCondLst>
                                        </p:cTn>
                                        <p:tgtEl>
                                          <p:spTgt spid="27"/>
                                        </p:tgtEl>
                                        <p:attrNameLst>
                                          <p:attrName>style.visibility</p:attrName>
                                        </p:attrNameLst>
                                      </p:cBhvr>
                                      <p:to>
                                        <p:strVal val="visible"/>
                                      </p:to>
                                    </p:set>
                                    <p:animEffect transition="in" filter="circle(in)">
                                      <p:cBhvr>
                                        <p:cTn id="86" dur="2000"/>
                                        <p:tgtEl>
                                          <p:spTgt spid="27"/>
                                        </p:tgtEl>
                                      </p:cBhvr>
                                    </p:animEffect>
                                  </p:childTnLst>
                                </p:cTn>
                              </p:par>
                              <p:par>
                                <p:cTn id="87" presetID="6" presetClass="entr" presetSubtype="16" fill="hold" grpId="0" nodeType="withEffect">
                                  <p:stCondLst>
                                    <p:cond delay="0"/>
                                  </p:stCondLst>
                                  <p:childTnLst>
                                    <p:set>
                                      <p:cBhvr>
                                        <p:cTn id="88" dur="1" fill="hold">
                                          <p:stCondLst>
                                            <p:cond delay="0"/>
                                          </p:stCondLst>
                                        </p:cTn>
                                        <p:tgtEl>
                                          <p:spTgt spid="28"/>
                                        </p:tgtEl>
                                        <p:attrNameLst>
                                          <p:attrName>style.visibility</p:attrName>
                                        </p:attrNameLst>
                                      </p:cBhvr>
                                      <p:to>
                                        <p:strVal val="visible"/>
                                      </p:to>
                                    </p:set>
                                    <p:animEffect transition="in" filter="circle(in)">
                                      <p:cBhvr>
                                        <p:cTn id="89" dur="2000"/>
                                        <p:tgtEl>
                                          <p:spTgt spid="28"/>
                                        </p:tgtEl>
                                      </p:cBhvr>
                                    </p:animEffect>
                                  </p:childTnLst>
                                </p:cTn>
                              </p:par>
                              <p:par>
                                <p:cTn id="90" presetID="6" presetClass="entr" presetSubtype="16" fill="hold" grpId="0" nodeType="withEffect">
                                  <p:stCondLst>
                                    <p:cond delay="0"/>
                                  </p:stCondLst>
                                  <p:childTnLst>
                                    <p:set>
                                      <p:cBhvr>
                                        <p:cTn id="91" dur="1" fill="hold">
                                          <p:stCondLst>
                                            <p:cond delay="0"/>
                                          </p:stCondLst>
                                        </p:cTn>
                                        <p:tgtEl>
                                          <p:spTgt spid="29"/>
                                        </p:tgtEl>
                                        <p:attrNameLst>
                                          <p:attrName>style.visibility</p:attrName>
                                        </p:attrNameLst>
                                      </p:cBhvr>
                                      <p:to>
                                        <p:strVal val="visible"/>
                                      </p:to>
                                    </p:set>
                                    <p:animEffect transition="in" filter="circle(in)">
                                      <p:cBhvr>
                                        <p:cTn id="92" dur="2000"/>
                                        <p:tgtEl>
                                          <p:spTgt spid="29"/>
                                        </p:tgtEl>
                                      </p:cBhvr>
                                    </p:animEffect>
                                  </p:childTnLst>
                                </p:cTn>
                              </p:par>
                              <p:par>
                                <p:cTn id="93" presetID="6" presetClass="entr" presetSubtype="16" fill="hold" grpId="0" nodeType="withEffect">
                                  <p:stCondLst>
                                    <p:cond delay="0"/>
                                  </p:stCondLst>
                                  <p:childTnLst>
                                    <p:set>
                                      <p:cBhvr>
                                        <p:cTn id="94" dur="1" fill="hold">
                                          <p:stCondLst>
                                            <p:cond delay="0"/>
                                          </p:stCondLst>
                                        </p:cTn>
                                        <p:tgtEl>
                                          <p:spTgt spid="30"/>
                                        </p:tgtEl>
                                        <p:attrNameLst>
                                          <p:attrName>style.visibility</p:attrName>
                                        </p:attrNameLst>
                                      </p:cBhvr>
                                      <p:to>
                                        <p:strVal val="visible"/>
                                      </p:to>
                                    </p:set>
                                    <p:animEffect transition="in" filter="circle(in)">
                                      <p:cBhvr>
                                        <p:cTn id="95" dur="2000"/>
                                        <p:tgtEl>
                                          <p:spTgt spid="30"/>
                                        </p:tgtEl>
                                      </p:cBhvr>
                                    </p:animEffect>
                                  </p:childTnLst>
                                </p:cTn>
                              </p:par>
                              <p:par>
                                <p:cTn id="96" presetID="6" presetClass="entr" presetSubtype="16" fill="hold" grpId="0" nodeType="withEffect">
                                  <p:stCondLst>
                                    <p:cond delay="0"/>
                                  </p:stCondLst>
                                  <p:childTnLst>
                                    <p:set>
                                      <p:cBhvr>
                                        <p:cTn id="97" dur="1" fill="hold">
                                          <p:stCondLst>
                                            <p:cond delay="0"/>
                                          </p:stCondLst>
                                        </p:cTn>
                                        <p:tgtEl>
                                          <p:spTgt spid="31"/>
                                        </p:tgtEl>
                                        <p:attrNameLst>
                                          <p:attrName>style.visibility</p:attrName>
                                        </p:attrNameLst>
                                      </p:cBhvr>
                                      <p:to>
                                        <p:strVal val="visible"/>
                                      </p:to>
                                    </p:set>
                                    <p:animEffect transition="in" filter="circle(in)">
                                      <p:cBhvr>
                                        <p:cTn id="98" dur="2000"/>
                                        <p:tgtEl>
                                          <p:spTgt spid="31"/>
                                        </p:tgtEl>
                                      </p:cBhvr>
                                    </p:animEffect>
                                  </p:childTnLst>
                                </p:cTn>
                              </p:par>
                              <p:par>
                                <p:cTn id="99" presetID="6" presetClass="entr" presetSubtype="16" fill="hold" grpId="0" nodeType="withEffect">
                                  <p:stCondLst>
                                    <p:cond delay="0"/>
                                  </p:stCondLst>
                                  <p:childTnLst>
                                    <p:set>
                                      <p:cBhvr>
                                        <p:cTn id="100" dur="1" fill="hold">
                                          <p:stCondLst>
                                            <p:cond delay="0"/>
                                          </p:stCondLst>
                                        </p:cTn>
                                        <p:tgtEl>
                                          <p:spTgt spid="32"/>
                                        </p:tgtEl>
                                        <p:attrNameLst>
                                          <p:attrName>style.visibility</p:attrName>
                                        </p:attrNameLst>
                                      </p:cBhvr>
                                      <p:to>
                                        <p:strVal val="visible"/>
                                      </p:to>
                                    </p:set>
                                    <p:animEffect transition="in" filter="circle(in)">
                                      <p:cBhvr>
                                        <p:cTn id="101" dur="2000"/>
                                        <p:tgtEl>
                                          <p:spTgt spid="32"/>
                                        </p:tgtEl>
                                      </p:cBhvr>
                                    </p:animEffect>
                                  </p:childTnLst>
                                </p:cTn>
                              </p:par>
                              <p:par>
                                <p:cTn id="102" presetID="6" presetClass="entr" presetSubtype="16" fill="hold" grpId="0" nodeType="withEffect">
                                  <p:stCondLst>
                                    <p:cond delay="0"/>
                                  </p:stCondLst>
                                  <p:childTnLst>
                                    <p:set>
                                      <p:cBhvr>
                                        <p:cTn id="103" dur="1" fill="hold">
                                          <p:stCondLst>
                                            <p:cond delay="0"/>
                                          </p:stCondLst>
                                        </p:cTn>
                                        <p:tgtEl>
                                          <p:spTgt spid="33"/>
                                        </p:tgtEl>
                                        <p:attrNameLst>
                                          <p:attrName>style.visibility</p:attrName>
                                        </p:attrNameLst>
                                      </p:cBhvr>
                                      <p:to>
                                        <p:strVal val="visible"/>
                                      </p:to>
                                    </p:set>
                                    <p:animEffect transition="in" filter="circle(in)">
                                      <p:cBhvr>
                                        <p:cTn id="104" dur="2000"/>
                                        <p:tgtEl>
                                          <p:spTgt spid="33"/>
                                        </p:tgtEl>
                                      </p:cBhvr>
                                    </p:animEffect>
                                  </p:childTnLst>
                                </p:cTn>
                              </p:par>
                              <p:par>
                                <p:cTn id="105" presetID="6" presetClass="entr" presetSubtype="16" fill="hold" grpId="0" nodeType="withEffect">
                                  <p:stCondLst>
                                    <p:cond delay="0"/>
                                  </p:stCondLst>
                                  <p:childTnLst>
                                    <p:set>
                                      <p:cBhvr>
                                        <p:cTn id="106" dur="1" fill="hold">
                                          <p:stCondLst>
                                            <p:cond delay="0"/>
                                          </p:stCondLst>
                                        </p:cTn>
                                        <p:tgtEl>
                                          <p:spTgt spid="34"/>
                                        </p:tgtEl>
                                        <p:attrNameLst>
                                          <p:attrName>style.visibility</p:attrName>
                                        </p:attrNameLst>
                                      </p:cBhvr>
                                      <p:to>
                                        <p:strVal val="visible"/>
                                      </p:to>
                                    </p:set>
                                    <p:animEffect transition="in" filter="circle(in)">
                                      <p:cBhvr>
                                        <p:cTn id="107" dur="2000"/>
                                        <p:tgtEl>
                                          <p:spTgt spid="34"/>
                                        </p:tgtEl>
                                      </p:cBhvr>
                                    </p:animEffect>
                                  </p:childTnLst>
                                </p:cTn>
                              </p:par>
                              <p:par>
                                <p:cTn id="108" presetID="6" presetClass="entr" presetSubtype="16" fill="hold" grpId="0" nodeType="withEffect">
                                  <p:stCondLst>
                                    <p:cond delay="0"/>
                                  </p:stCondLst>
                                  <p:childTnLst>
                                    <p:set>
                                      <p:cBhvr>
                                        <p:cTn id="109" dur="1" fill="hold">
                                          <p:stCondLst>
                                            <p:cond delay="0"/>
                                          </p:stCondLst>
                                        </p:cTn>
                                        <p:tgtEl>
                                          <p:spTgt spid="35"/>
                                        </p:tgtEl>
                                        <p:attrNameLst>
                                          <p:attrName>style.visibility</p:attrName>
                                        </p:attrNameLst>
                                      </p:cBhvr>
                                      <p:to>
                                        <p:strVal val="visible"/>
                                      </p:to>
                                    </p:set>
                                    <p:animEffect transition="in" filter="circle(in)">
                                      <p:cBhvr>
                                        <p:cTn id="110" dur="2000"/>
                                        <p:tgtEl>
                                          <p:spTgt spid="35"/>
                                        </p:tgtEl>
                                      </p:cBhvr>
                                    </p:animEffect>
                                  </p:childTnLst>
                                </p:cTn>
                              </p:par>
                              <p:par>
                                <p:cTn id="111" presetID="6" presetClass="entr" presetSubtype="16" fill="hold" grpId="0" nodeType="withEffect">
                                  <p:stCondLst>
                                    <p:cond delay="0"/>
                                  </p:stCondLst>
                                  <p:childTnLst>
                                    <p:set>
                                      <p:cBhvr>
                                        <p:cTn id="112" dur="1" fill="hold">
                                          <p:stCondLst>
                                            <p:cond delay="0"/>
                                          </p:stCondLst>
                                        </p:cTn>
                                        <p:tgtEl>
                                          <p:spTgt spid="36"/>
                                        </p:tgtEl>
                                        <p:attrNameLst>
                                          <p:attrName>style.visibility</p:attrName>
                                        </p:attrNameLst>
                                      </p:cBhvr>
                                      <p:to>
                                        <p:strVal val="visible"/>
                                      </p:to>
                                    </p:set>
                                    <p:animEffect transition="in" filter="circle(in)">
                                      <p:cBhvr>
                                        <p:cTn id="113" dur="2000"/>
                                        <p:tgtEl>
                                          <p:spTgt spid="36"/>
                                        </p:tgtEl>
                                      </p:cBhvr>
                                    </p:animEffect>
                                  </p:childTnLst>
                                </p:cTn>
                              </p:par>
                              <p:par>
                                <p:cTn id="114" presetID="6" presetClass="entr" presetSubtype="16" fill="hold" nodeType="withEffect">
                                  <p:stCondLst>
                                    <p:cond delay="0"/>
                                  </p:stCondLst>
                                  <p:childTnLst>
                                    <p:set>
                                      <p:cBhvr>
                                        <p:cTn id="115" dur="1" fill="hold">
                                          <p:stCondLst>
                                            <p:cond delay="0"/>
                                          </p:stCondLst>
                                        </p:cTn>
                                        <p:tgtEl>
                                          <p:spTgt spid="56"/>
                                        </p:tgtEl>
                                        <p:attrNameLst>
                                          <p:attrName>style.visibility</p:attrName>
                                        </p:attrNameLst>
                                      </p:cBhvr>
                                      <p:to>
                                        <p:strVal val="visible"/>
                                      </p:to>
                                    </p:set>
                                    <p:animEffect transition="in" filter="circle(in)">
                                      <p:cBhvr>
                                        <p:cTn id="116" dur="2000"/>
                                        <p:tgtEl>
                                          <p:spTgt spid="56"/>
                                        </p:tgtEl>
                                      </p:cBhvr>
                                    </p:animEffect>
                                  </p:childTnLst>
                                </p:cTn>
                              </p:par>
                              <p:par>
                                <p:cTn id="117" presetID="6" presetClass="entr" presetSubtype="16" fill="hold" nodeType="withEffect">
                                  <p:stCondLst>
                                    <p:cond delay="0"/>
                                  </p:stCondLst>
                                  <p:childTnLst>
                                    <p:set>
                                      <p:cBhvr>
                                        <p:cTn id="118" dur="1" fill="hold">
                                          <p:stCondLst>
                                            <p:cond delay="0"/>
                                          </p:stCondLst>
                                        </p:cTn>
                                        <p:tgtEl>
                                          <p:spTgt spid="57"/>
                                        </p:tgtEl>
                                        <p:attrNameLst>
                                          <p:attrName>style.visibility</p:attrName>
                                        </p:attrNameLst>
                                      </p:cBhvr>
                                      <p:to>
                                        <p:strVal val="visible"/>
                                      </p:to>
                                    </p:set>
                                    <p:animEffect transition="in" filter="circle(in)">
                                      <p:cBhvr>
                                        <p:cTn id="119" dur="2000"/>
                                        <p:tgtEl>
                                          <p:spTgt spid="57"/>
                                        </p:tgtEl>
                                      </p:cBhvr>
                                    </p:animEffect>
                                  </p:childTnLst>
                                </p:cTn>
                              </p:par>
                              <p:par>
                                <p:cTn id="120" presetID="6" presetClass="entr" presetSubtype="16" fill="hold" grpId="0" nodeType="withEffect">
                                  <p:stCondLst>
                                    <p:cond delay="0"/>
                                  </p:stCondLst>
                                  <p:childTnLst>
                                    <p:set>
                                      <p:cBhvr>
                                        <p:cTn id="121" dur="1" fill="hold">
                                          <p:stCondLst>
                                            <p:cond delay="0"/>
                                          </p:stCondLst>
                                        </p:cTn>
                                        <p:tgtEl>
                                          <p:spTgt spid="61"/>
                                        </p:tgtEl>
                                        <p:attrNameLst>
                                          <p:attrName>style.visibility</p:attrName>
                                        </p:attrNameLst>
                                      </p:cBhvr>
                                      <p:to>
                                        <p:strVal val="visible"/>
                                      </p:to>
                                    </p:set>
                                    <p:animEffect transition="in" filter="circle(in)">
                                      <p:cBhvr>
                                        <p:cTn id="122" dur="2000"/>
                                        <p:tgtEl>
                                          <p:spTgt spid="61"/>
                                        </p:tgtEl>
                                      </p:cBhvr>
                                    </p:animEffect>
                                  </p:childTnLst>
                                </p:cTn>
                              </p:par>
                              <p:par>
                                <p:cTn id="123" presetID="6" presetClass="entr" presetSubtype="16" fill="hold" nodeType="withEffect">
                                  <p:stCondLst>
                                    <p:cond delay="0"/>
                                  </p:stCondLst>
                                  <p:childTnLst>
                                    <p:set>
                                      <p:cBhvr>
                                        <p:cTn id="124" dur="1" fill="hold">
                                          <p:stCondLst>
                                            <p:cond delay="0"/>
                                          </p:stCondLst>
                                        </p:cTn>
                                        <p:tgtEl>
                                          <p:spTgt spid="69"/>
                                        </p:tgtEl>
                                        <p:attrNameLst>
                                          <p:attrName>style.visibility</p:attrName>
                                        </p:attrNameLst>
                                      </p:cBhvr>
                                      <p:to>
                                        <p:strVal val="visible"/>
                                      </p:to>
                                    </p:set>
                                    <p:animEffect transition="in" filter="circle(in)">
                                      <p:cBhvr>
                                        <p:cTn id="125" dur="2000"/>
                                        <p:tgtEl>
                                          <p:spTgt spid="69"/>
                                        </p:tgtEl>
                                      </p:cBhvr>
                                    </p:animEffect>
                                  </p:childTnLst>
                                </p:cTn>
                              </p:par>
                              <p:par>
                                <p:cTn id="126" presetID="6" presetClass="entr" presetSubtype="16" fill="hold" grpId="0" nodeType="withEffect">
                                  <p:stCondLst>
                                    <p:cond delay="0"/>
                                  </p:stCondLst>
                                  <p:childTnLst>
                                    <p:set>
                                      <p:cBhvr>
                                        <p:cTn id="127" dur="1" fill="hold">
                                          <p:stCondLst>
                                            <p:cond delay="0"/>
                                          </p:stCondLst>
                                        </p:cTn>
                                        <p:tgtEl>
                                          <p:spTgt spid="70"/>
                                        </p:tgtEl>
                                        <p:attrNameLst>
                                          <p:attrName>style.visibility</p:attrName>
                                        </p:attrNameLst>
                                      </p:cBhvr>
                                      <p:to>
                                        <p:strVal val="visible"/>
                                      </p:to>
                                    </p:set>
                                    <p:animEffect transition="in" filter="circle(in)">
                                      <p:cBhvr>
                                        <p:cTn id="128" dur="2000"/>
                                        <p:tgtEl>
                                          <p:spTgt spid="70"/>
                                        </p:tgtEl>
                                      </p:cBhvr>
                                    </p:animEffect>
                                  </p:childTnLst>
                                </p:cTn>
                              </p:par>
                              <p:par>
                                <p:cTn id="129" presetID="6" presetClass="entr" presetSubtype="16" fill="hold" nodeType="withEffect">
                                  <p:stCondLst>
                                    <p:cond delay="0"/>
                                  </p:stCondLst>
                                  <p:childTnLst>
                                    <p:set>
                                      <p:cBhvr>
                                        <p:cTn id="130" dur="1" fill="hold">
                                          <p:stCondLst>
                                            <p:cond delay="0"/>
                                          </p:stCondLst>
                                        </p:cTn>
                                        <p:tgtEl>
                                          <p:spTgt spid="71"/>
                                        </p:tgtEl>
                                        <p:attrNameLst>
                                          <p:attrName>style.visibility</p:attrName>
                                        </p:attrNameLst>
                                      </p:cBhvr>
                                      <p:to>
                                        <p:strVal val="visible"/>
                                      </p:to>
                                    </p:set>
                                    <p:animEffect transition="in" filter="circle(in)">
                                      <p:cBhvr>
                                        <p:cTn id="131" dur="2000"/>
                                        <p:tgtEl>
                                          <p:spTgt spid="71"/>
                                        </p:tgtEl>
                                      </p:cBhvr>
                                    </p:animEffect>
                                  </p:childTnLst>
                                </p:cTn>
                              </p:par>
                              <p:par>
                                <p:cTn id="132" presetID="6" presetClass="entr" presetSubtype="16" fill="hold" nodeType="withEffect">
                                  <p:stCondLst>
                                    <p:cond delay="0"/>
                                  </p:stCondLst>
                                  <p:childTnLst>
                                    <p:set>
                                      <p:cBhvr>
                                        <p:cTn id="133" dur="1" fill="hold">
                                          <p:stCondLst>
                                            <p:cond delay="0"/>
                                          </p:stCondLst>
                                        </p:cTn>
                                        <p:tgtEl>
                                          <p:spTgt spid="72"/>
                                        </p:tgtEl>
                                        <p:attrNameLst>
                                          <p:attrName>style.visibility</p:attrName>
                                        </p:attrNameLst>
                                      </p:cBhvr>
                                      <p:to>
                                        <p:strVal val="visible"/>
                                      </p:to>
                                    </p:set>
                                    <p:animEffect transition="in" filter="circle(in)">
                                      <p:cBhvr>
                                        <p:cTn id="134" dur="2000"/>
                                        <p:tgtEl>
                                          <p:spTgt spid="72"/>
                                        </p:tgtEl>
                                      </p:cBhvr>
                                    </p:animEffect>
                                  </p:childTnLst>
                                </p:cTn>
                              </p:par>
                              <p:par>
                                <p:cTn id="135" presetID="6" presetClass="entr" presetSubtype="16" fill="hold" nodeType="withEffect">
                                  <p:stCondLst>
                                    <p:cond delay="0"/>
                                  </p:stCondLst>
                                  <p:childTnLst>
                                    <p:set>
                                      <p:cBhvr>
                                        <p:cTn id="136" dur="1" fill="hold">
                                          <p:stCondLst>
                                            <p:cond delay="0"/>
                                          </p:stCondLst>
                                        </p:cTn>
                                        <p:tgtEl>
                                          <p:spTgt spid="73"/>
                                        </p:tgtEl>
                                        <p:attrNameLst>
                                          <p:attrName>style.visibility</p:attrName>
                                        </p:attrNameLst>
                                      </p:cBhvr>
                                      <p:to>
                                        <p:strVal val="visible"/>
                                      </p:to>
                                    </p:set>
                                    <p:animEffect transition="in" filter="circle(in)">
                                      <p:cBhvr>
                                        <p:cTn id="137" dur="2000"/>
                                        <p:tgtEl>
                                          <p:spTgt spid="73"/>
                                        </p:tgtEl>
                                      </p:cBhvr>
                                    </p:animEffect>
                                  </p:childTnLst>
                                </p:cTn>
                              </p:par>
                              <p:par>
                                <p:cTn id="138" presetID="6" presetClass="entr" presetSubtype="16" fill="hold" nodeType="withEffect">
                                  <p:stCondLst>
                                    <p:cond delay="0"/>
                                  </p:stCondLst>
                                  <p:childTnLst>
                                    <p:set>
                                      <p:cBhvr>
                                        <p:cTn id="139" dur="1" fill="hold">
                                          <p:stCondLst>
                                            <p:cond delay="0"/>
                                          </p:stCondLst>
                                        </p:cTn>
                                        <p:tgtEl>
                                          <p:spTgt spid="74"/>
                                        </p:tgtEl>
                                        <p:attrNameLst>
                                          <p:attrName>style.visibility</p:attrName>
                                        </p:attrNameLst>
                                      </p:cBhvr>
                                      <p:to>
                                        <p:strVal val="visible"/>
                                      </p:to>
                                    </p:set>
                                    <p:animEffect transition="in" filter="circle(in)">
                                      <p:cBhvr>
                                        <p:cTn id="140" dur="2000"/>
                                        <p:tgtEl>
                                          <p:spTgt spid="74"/>
                                        </p:tgtEl>
                                      </p:cBhvr>
                                    </p:animEffect>
                                  </p:childTnLst>
                                </p:cTn>
                              </p:par>
                              <p:par>
                                <p:cTn id="141" presetID="6" presetClass="entr" presetSubtype="16" fill="hold" nodeType="withEffect">
                                  <p:stCondLst>
                                    <p:cond delay="0"/>
                                  </p:stCondLst>
                                  <p:childTnLst>
                                    <p:set>
                                      <p:cBhvr>
                                        <p:cTn id="142" dur="1" fill="hold">
                                          <p:stCondLst>
                                            <p:cond delay="0"/>
                                          </p:stCondLst>
                                        </p:cTn>
                                        <p:tgtEl>
                                          <p:spTgt spid="6146"/>
                                        </p:tgtEl>
                                        <p:attrNameLst>
                                          <p:attrName>style.visibility</p:attrName>
                                        </p:attrNameLst>
                                      </p:cBhvr>
                                      <p:to>
                                        <p:strVal val="visible"/>
                                      </p:to>
                                    </p:set>
                                    <p:animEffect transition="in" filter="circle(in)">
                                      <p:cBhvr>
                                        <p:cTn id="143" dur="2000"/>
                                        <p:tgtEl>
                                          <p:spTgt spid="6146"/>
                                        </p:tgtEl>
                                      </p:cBhvr>
                                    </p:animEffect>
                                  </p:childTnLst>
                                </p:cTn>
                              </p:par>
                              <p:par>
                                <p:cTn id="144" presetID="6" presetClass="entr" presetSubtype="16" fill="hold" grpId="0" nodeType="withEffect">
                                  <p:stCondLst>
                                    <p:cond delay="0"/>
                                  </p:stCondLst>
                                  <p:childTnLst>
                                    <p:set>
                                      <p:cBhvr>
                                        <p:cTn id="145" dur="1" fill="hold">
                                          <p:stCondLst>
                                            <p:cond delay="0"/>
                                          </p:stCondLst>
                                        </p:cTn>
                                        <p:tgtEl>
                                          <p:spTgt spid="84"/>
                                        </p:tgtEl>
                                        <p:attrNameLst>
                                          <p:attrName>style.visibility</p:attrName>
                                        </p:attrNameLst>
                                      </p:cBhvr>
                                      <p:to>
                                        <p:strVal val="visible"/>
                                      </p:to>
                                    </p:set>
                                    <p:animEffect transition="in" filter="circle(in)">
                                      <p:cBhvr>
                                        <p:cTn id="146" dur="2000"/>
                                        <p:tgtEl>
                                          <p:spTgt spid="84"/>
                                        </p:tgtEl>
                                      </p:cBhvr>
                                    </p:animEffect>
                                  </p:childTnLst>
                                </p:cTn>
                              </p:par>
                              <p:par>
                                <p:cTn id="147" presetID="6" presetClass="entr" presetSubtype="16" fill="hold" grpId="0" nodeType="withEffect">
                                  <p:stCondLst>
                                    <p:cond delay="0"/>
                                  </p:stCondLst>
                                  <p:childTnLst>
                                    <p:set>
                                      <p:cBhvr>
                                        <p:cTn id="148" dur="1" fill="hold">
                                          <p:stCondLst>
                                            <p:cond delay="0"/>
                                          </p:stCondLst>
                                        </p:cTn>
                                        <p:tgtEl>
                                          <p:spTgt spid="85"/>
                                        </p:tgtEl>
                                        <p:attrNameLst>
                                          <p:attrName>style.visibility</p:attrName>
                                        </p:attrNameLst>
                                      </p:cBhvr>
                                      <p:to>
                                        <p:strVal val="visible"/>
                                      </p:to>
                                    </p:set>
                                    <p:animEffect transition="in" filter="circle(in)">
                                      <p:cBhvr>
                                        <p:cTn id="149" dur="2000"/>
                                        <p:tgtEl>
                                          <p:spTgt spid="85"/>
                                        </p:tgtEl>
                                      </p:cBhvr>
                                    </p:animEffect>
                                  </p:childTnLst>
                                </p:cTn>
                              </p:par>
                              <p:par>
                                <p:cTn id="150" presetID="6" presetClass="entr" presetSubtype="16" fill="hold" grpId="0" nodeType="withEffect">
                                  <p:stCondLst>
                                    <p:cond delay="0"/>
                                  </p:stCondLst>
                                  <p:childTnLst>
                                    <p:set>
                                      <p:cBhvr>
                                        <p:cTn id="151" dur="1" fill="hold">
                                          <p:stCondLst>
                                            <p:cond delay="0"/>
                                          </p:stCondLst>
                                        </p:cTn>
                                        <p:tgtEl>
                                          <p:spTgt spid="86"/>
                                        </p:tgtEl>
                                        <p:attrNameLst>
                                          <p:attrName>style.visibility</p:attrName>
                                        </p:attrNameLst>
                                      </p:cBhvr>
                                      <p:to>
                                        <p:strVal val="visible"/>
                                      </p:to>
                                    </p:set>
                                    <p:animEffect transition="in" filter="circle(in)">
                                      <p:cBhvr>
                                        <p:cTn id="152" dur="20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51" grpId="0"/>
      <p:bldP spid="4" grpId="0"/>
      <p:bldP spid="55" grpId="0"/>
      <p:bldP spid="61" grpId="0"/>
      <p:bldP spid="70" grpId="0"/>
      <p:bldP spid="84" grpId="0" animBg="1"/>
      <p:bldP spid="85" grpId="0" animBg="1"/>
      <p:bldP spid="86"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0" y="5426977"/>
            <a:ext cx="8720138" cy="1434198"/>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sp>
        <p:nvSpPr>
          <p:cNvPr id="7" name="Freeform 7"/>
          <p:cNvSpPr>
            <a:spLocks/>
          </p:cNvSpPr>
          <p:nvPr/>
        </p:nvSpPr>
        <p:spPr bwMode="auto">
          <a:xfrm>
            <a:off x="0" y="5309501"/>
            <a:ext cx="5226050" cy="1345299"/>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chemeClr val="accent1">
              <a:lumMod val="60000"/>
              <a:lumOff val="40000"/>
            </a:schemeClr>
          </a:solidFill>
          <a:ln>
            <a:noFill/>
          </a:ln>
        </p:spPr>
        <p:txBody>
          <a:bodyPr/>
          <a:lstStyle/>
          <a:p>
            <a:pPr defTabSz="914400">
              <a:defRPr/>
            </a:pPr>
            <a:endParaRPr lang="en-US">
              <a:solidFill>
                <a:srgbClr val="000000"/>
              </a:solidFill>
            </a:endParaRPr>
          </a:p>
        </p:txBody>
      </p:sp>
      <p:sp>
        <p:nvSpPr>
          <p:cNvPr id="28" name="Oval 28"/>
          <p:cNvSpPr>
            <a:spLocks noChangeArrowheads="1"/>
          </p:cNvSpPr>
          <p:nvPr/>
        </p:nvSpPr>
        <p:spPr bwMode="auto">
          <a:xfrm>
            <a:off x="312738" y="6778625"/>
            <a:ext cx="128587" cy="36513"/>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9" name="Rectangle 29"/>
          <p:cNvSpPr>
            <a:spLocks noChangeArrowheads="1"/>
          </p:cNvSpPr>
          <p:nvPr/>
        </p:nvSpPr>
        <p:spPr bwMode="auto">
          <a:xfrm>
            <a:off x="363538" y="6442075"/>
            <a:ext cx="26987" cy="355600"/>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0" name="Freeform 30"/>
          <p:cNvSpPr>
            <a:spLocks/>
          </p:cNvSpPr>
          <p:nvPr/>
        </p:nvSpPr>
        <p:spPr bwMode="auto">
          <a:xfrm>
            <a:off x="215900" y="6178550"/>
            <a:ext cx="322263" cy="495300"/>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1" name="Oval 31"/>
          <p:cNvSpPr>
            <a:spLocks noChangeArrowheads="1"/>
          </p:cNvSpPr>
          <p:nvPr/>
        </p:nvSpPr>
        <p:spPr bwMode="auto">
          <a:xfrm>
            <a:off x="407988" y="5456238"/>
            <a:ext cx="147637" cy="38100"/>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2" name="Rectangle 32"/>
          <p:cNvSpPr>
            <a:spLocks noChangeArrowheads="1"/>
          </p:cNvSpPr>
          <p:nvPr/>
        </p:nvSpPr>
        <p:spPr bwMode="auto">
          <a:xfrm>
            <a:off x="449581" y="5075238"/>
            <a:ext cx="45719" cy="401637"/>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3" name="Freeform 33"/>
          <p:cNvSpPr>
            <a:spLocks/>
          </p:cNvSpPr>
          <p:nvPr/>
        </p:nvSpPr>
        <p:spPr bwMode="auto">
          <a:xfrm>
            <a:off x="278357" y="4707839"/>
            <a:ext cx="357187" cy="555625"/>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51" name="Rectangle 5"/>
          <p:cNvSpPr>
            <a:spLocks noChangeArrowheads="1"/>
          </p:cNvSpPr>
          <p:nvPr/>
        </p:nvSpPr>
        <p:spPr bwMode="auto">
          <a:xfrm>
            <a:off x="0" y="1357717"/>
            <a:ext cx="952551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2.1.4.</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Dịch</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vụ</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và</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một số hàng hóa đặc biệt</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grpSp>
        <p:nvGrpSpPr>
          <p:cNvPr id="52" name="Group 21"/>
          <p:cNvGrpSpPr>
            <a:grpSpLocks/>
          </p:cNvGrpSpPr>
          <p:nvPr/>
        </p:nvGrpSpPr>
        <p:grpSpPr bwMode="auto">
          <a:xfrm>
            <a:off x="8261" y="1017858"/>
            <a:ext cx="10927703" cy="23636"/>
            <a:chOff x="240" y="576"/>
            <a:chExt cx="5302" cy="23636"/>
          </a:xfrm>
        </p:grpSpPr>
        <p:sp>
          <p:nvSpPr>
            <p:cNvPr id="53"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4" name="Rectangle 3"/>
          <p:cNvSpPr/>
          <p:nvPr/>
        </p:nvSpPr>
        <p:spPr>
          <a:xfrm>
            <a:off x="441325" y="2000566"/>
            <a:ext cx="2406428" cy="461665"/>
          </a:xfrm>
          <a:prstGeom prst="rect">
            <a:avLst/>
          </a:prstGeom>
        </p:spPr>
        <p:txBody>
          <a:bodyPr wrap="none">
            <a:spAutoFit/>
          </a:bodyPr>
          <a:lstStyle/>
          <a:p>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2.1.4.1.Dịch </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vụ</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00000"/>
              </a:solidFill>
            </a:endParaRPr>
          </a:p>
        </p:txBody>
      </p:sp>
      <p:sp>
        <p:nvSpPr>
          <p:cNvPr id="58" name="TextBox 57">
            <a:extLst>
              <a:ext uri="{FF2B5EF4-FFF2-40B4-BE49-F238E27FC236}">
                <a16:creationId xmlns="" xmlns:a16="http://schemas.microsoft.com/office/drawing/2014/main" id="{F594D606-4F00-4BF0-9333-F73463EA6881}"/>
              </a:ext>
            </a:extLst>
          </p:cNvPr>
          <p:cNvSpPr txBox="1"/>
          <p:nvPr/>
        </p:nvSpPr>
        <p:spPr>
          <a:xfrm>
            <a:off x="1115997" y="2543033"/>
            <a:ext cx="4506013" cy="461665"/>
          </a:xfrm>
          <a:prstGeom prst="rect">
            <a:avLst/>
          </a:prstGeom>
          <a:noFill/>
          <a:ln>
            <a:solidFill>
              <a:srgbClr val="006600"/>
            </a:solidFill>
          </a:ln>
        </p:spPr>
        <p:txBody>
          <a:bodyPr wrap="square">
            <a:spAutoFit/>
          </a:bodyPr>
          <a:lstStyle/>
          <a:p>
            <a:pPr algn="just" fontAlgn="base"/>
            <a:r>
              <a:rPr lang="vi-VN" sz="2400" b="1" i="0" dirty="0">
                <a:solidFill>
                  <a:srgbClr val="0000FF"/>
                </a:solidFill>
                <a:effectLst/>
                <a:latin typeface="Arial" panose="020B0604020202020204" pitchFamily="34" charset="0"/>
              </a:rPr>
              <a:t>Đặc điểm cơ bản của dịch vụ</a:t>
            </a:r>
          </a:p>
        </p:txBody>
      </p:sp>
      <p:sp>
        <p:nvSpPr>
          <p:cNvPr id="17" name="TextBox 16">
            <a:extLst>
              <a:ext uri="{FF2B5EF4-FFF2-40B4-BE49-F238E27FC236}">
                <a16:creationId xmlns="" xmlns:a16="http://schemas.microsoft.com/office/drawing/2014/main" id="{7EF287EA-6490-49CC-A5E6-EBE0E327C91C}"/>
              </a:ext>
            </a:extLst>
          </p:cNvPr>
          <p:cNvSpPr txBox="1"/>
          <p:nvPr/>
        </p:nvSpPr>
        <p:spPr>
          <a:xfrm>
            <a:off x="1328694" y="3636125"/>
            <a:ext cx="6096000" cy="461665"/>
          </a:xfrm>
          <a:prstGeom prst="rect">
            <a:avLst/>
          </a:prstGeom>
          <a:noFill/>
        </p:spPr>
        <p:txBody>
          <a:bodyPr wrap="square">
            <a:spAutoFit/>
          </a:bodyPr>
          <a:lstStyle/>
          <a:p>
            <a:pPr marL="342900" indent="-342900" algn="just" fontAlgn="base">
              <a:buFont typeface="Wingdings" panose="05000000000000000000" pitchFamily="2" charset="2"/>
              <a:buChar char="v"/>
            </a:pPr>
            <a:r>
              <a:rPr lang="en-US" sz="2400" b="1" dirty="0" err="1">
                <a:solidFill>
                  <a:srgbClr val="A76014"/>
                </a:solidFill>
                <a:effectLst/>
                <a:latin typeface="inherit"/>
              </a:rPr>
              <a:t>Tính</a:t>
            </a:r>
            <a:r>
              <a:rPr lang="en-US" sz="2400" b="1" dirty="0">
                <a:solidFill>
                  <a:srgbClr val="A76014"/>
                </a:solidFill>
                <a:effectLst/>
                <a:latin typeface="inherit"/>
              </a:rPr>
              <a:t> </a:t>
            </a:r>
            <a:r>
              <a:rPr lang="en-US" sz="2400" b="1" dirty="0" err="1">
                <a:solidFill>
                  <a:srgbClr val="A76014"/>
                </a:solidFill>
                <a:effectLst/>
                <a:latin typeface="inherit"/>
              </a:rPr>
              <a:t>vô</a:t>
            </a:r>
            <a:r>
              <a:rPr lang="en-US" sz="2400" b="1" dirty="0">
                <a:solidFill>
                  <a:srgbClr val="A76014"/>
                </a:solidFill>
                <a:effectLst/>
                <a:latin typeface="inherit"/>
              </a:rPr>
              <a:t> </a:t>
            </a:r>
            <a:r>
              <a:rPr lang="en-US" sz="2400" b="1" dirty="0" err="1">
                <a:solidFill>
                  <a:srgbClr val="A76014"/>
                </a:solidFill>
                <a:effectLst/>
                <a:latin typeface="inherit"/>
              </a:rPr>
              <a:t>hình</a:t>
            </a:r>
            <a:endParaRPr lang="en-US" sz="2400" b="1" dirty="0">
              <a:solidFill>
                <a:srgbClr val="A76014"/>
              </a:solidFill>
              <a:effectLst/>
              <a:latin typeface="Arial" panose="020B0604020202020204" pitchFamily="34" charset="0"/>
            </a:endParaRPr>
          </a:p>
        </p:txBody>
      </p:sp>
      <p:sp>
        <p:nvSpPr>
          <p:cNvPr id="19" name="TextBox 18">
            <a:extLst>
              <a:ext uri="{FF2B5EF4-FFF2-40B4-BE49-F238E27FC236}">
                <a16:creationId xmlns="" xmlns:a16="http://schemas.microsoft.com/office/drawing/2014/main" id="{76A94B23-C74A-402D-B806-3BB5DD73F2BE}"/>
              </a:ext>
            </a:extLst>
          </p:cNvPr>
          <p:cNvSpPr txBox="1"/>
          <p:nvPr/>
        </p:nvSpPr>
        <p:spPr>
          <a:xfrm>
            <a:off x="2428233" y="4087950"/>
            <a:ext cx="3319423" cy="461665"/>
          </a:xfrm>
          <a:prstGeom prst="rect">
            <a:avLst/>
          </a:prstGeom>
          <a:noFill/>
        </p:spPr>
        <p:txBody>
          <a:bodyPr wrap="square">
            <a:spAutoFit/>
          </a:bodyPr>
          <a:lstStyle/>
          <a:p>
            <a:pPr marL="342900" indent="-342900" algn="just" fontAlgn="base">
              <a:buFont typeface="Wingdings" panose="05000000000000000000" pitchFamily="2" charset="2"/>
              <a:buChar char="v"/>
            </a:pPr>
            <a:r>
              <a:rPr lang="en-US" sz="2400" b="1" dirty="0" err="1">
                <a:solidFill>
                  <a:srgbClr val="00B050"/>
                </a:solidFill>
                <a:effectLst/>
                <a:latin typeface="inherit"/>
              </a:rPr>
              <a:t>Không</a:t>
            </a:r>
            <a:r>
              <a:rPr lang="en-US" sz="2400" b="1" dirty="0">
                <a:solidFill>
                  <a:srgbClr val="00B050"/>
                </a:solidFill>
                <a:effectLst/>
                <a:latin typeface="inherit"/>
              </a:rPr>
              <a:t> </a:t>
            </a:r>
            <a:r>
              <a:rPr lang="en-US" sz="2400" b="1" dirty="0" err="1">
                <a:solidFill>
                  <a:srgbClr val="00B050"/>
                </a:solidFill>
                <a:effectLst/>
                <a:latin typeface="inherit"/>
              </a:rPr>
              <a:t>thể</a:t>
            </a:r>
            <a:r>
              <a:rPr lang="en-US" sz="2400" b="1" dirty="0">
                <a:solidFill>
                  <a:srgbClr val="00B050"/>
                </a:solidFill>
                <a:effectLst/>
                <a:latin typeface="inherit"/>
              </a:rPr>
              <a:t> </a:t>
            </a:r>
            <a:r>
              <a:rPr lang="en-US" sz="2400" b="1" dirty="0" err="1">
                <a:solidFill>
                  <a:srgbClr val="00B050"/>
                </a:solidFill>
                <a:effectLst/>
                <a:latin typeface="inherit"/>
              </a:rPr>
              <a:t>tách</a:t>
            </a:r>
            <a:r>
              <a:rPr lang="en-US" sz="2400" b="1" dirty="0">
                <a:solidFill>
                  <a:srgbClr val="00B050"/>
                </a:solidFill>
                <a:effectLst/>
                <a:latin typeface="inherit"/>
              </a:rPr>
              <a:t> </a:t>
            </a:r>
            <a:r>
              <a:rPr lang="en-US" sz="2400" b="1" dirty="0" err="1">
                <a:solidFill>
                  <a:srgbClr val="00B050"/>
                </a:solidFill>
                <a:effectLst/>
                <a:latin typeface="inherit"/>
              </a:rPr>
              <a:t>rời</a:t>
            </a:r>
            <a:endParaRPr lang="en-US" sz="2400" b="1" dirty="0">
              <a:solidFill>
                <a:srgbClr val="00B050"/>
              </a:solidFill>
              <a:effectLst/>
              <a:latin typeface="Arial" panose="020B0604020202020204" pitchFamily="34" charset="0"/>
            </a:endParaRPr>
          </a:p>
        </p:txBody>
      </p:sp>
      <p:sp>
        <p:nvSpPr>
          <p:cNvPr id="21" name="TextBox 20">
            <a:extLst>
              <a:ext uri="{FF2B5EF4-FFF2-40B4-BE49-F238E27FC236}">
                <a16:creationId xmlns="" xmlns:a16="http://schemas.microsoft.com/office/drawing/2014/main" id="{0AE53C18-E423-4D95-BAE0-928F48A097F6}"/>
              </a:ext>
            </a:extLst>
          </p:cNvPr>
          <p:cNvSpPr txBox="1"/>
          <p:nvPr/>
        </p:nvSpPr>
        <p:spPr>
          <a:xfrm>
            <a:off x="3296738" y="4639732"/>
            <a:ext cx="3858624" cy="461665"/>
          </a:xfrm>
          <a:prstGeom prst="rect">
            <a:avLst/>
          </a:prstGeom>
          <a:noFill/>
        </p:spPr>
        <p:txBody>
          <a:bodyPr wrap="square">
            <a:spAutoFit/>
          </a:bodyPr>
          <a:lstStyle/>
          <a:p>
            <a:pPr marL="342900" indent="-342900" algn="just" fontAlgn="base">
              <a:buFont typeface="Wingdings" panose="05000000000000000000" pitchFamily="2" charset="2"/>
              <a:buChar char="v"/>
            </a:pPr>
            <a:r>
              <a:rPr lang="en-US" sz="2400" b="1" dirty="0" err="1">
                <a:effectLst/>
                <a:latin typeface="inherit"/>
              </a:rPr>
              <a:t>Tính</a:t>
            </a:r>
            <a:r>
              <a:rPr lang="en-US" sz="2400" b="1" dirty="0">
                <a:effectLst/>
                <a:latin typeface="inherit"/>
              </a:rPr>
              <a:t> </a:t>
            </a:r>
            <a:r>
              <a:rPr lang="en-US" sz="2400" b="1" dirty="0" err="1">
                <a:effectLst/>
                <a:latin typeface="inherit"/>
              </a:rPr>
              <a:t>không</a:t>
            </a:r>
            <a:r>
              <a:rPr lang="en-US" sz="2400" b="1" dirty="0">
                <a:effectLst/>
                <a:latin typeface="inherit"/>
              </a:rPr>
              <a:t> </a:t>
            </a:r>
            <a:r>
              <a:rPr lang="en-US" sz="2400" b="1" dirty="0" err="1">
                <a:effectLst/>
                <a:latin typeface="inherit"/>
              </a:rPr>
              <a:t>thể</a:t>
            </a:r>
            <a:r>
              <a:rPr lang="en-US" sz="2400" b="1" dirty="0">
                <a:effectLst/>
                <a:latin typeface="inherit"/>
              </a:rPr>
              <a:t> </a:t>
            </a:r>
            <a:r>
              <a:rPr lang="en-US" sz="2400" b="1" dirty="0" err="1">
                <a:effectLst/>
                <a:latin typeface="inherit"/>
              </a:rPr>
              <a:t>cất</a:t>
            </a:r>
            <a:r>
              <a:rPr lang="en-US" sz="2400" b="1" dirty="0">
                <a:effectLst/>
                <a:latin typeface="inherit"/>
              </a:rPr>
              <a:t> </a:t>
            </a:r>
            <a:r>
              <a:rPr lang="en-US" sz="2400" b="1" dirty="0" err="1">
                <a:effectLst/>
                <a:latin typeface="inherit"/>
              </a:rPr>
              <a:t>giữ</a:t>
            </a:r>
            <a:endParaRPr lang="en-US" sz="2400" b="1" dirty="0">
              <a:effectLst/>
              <a:latin typeface="Arial" panose="020B0604020202020204" pitchFamily="34" charset="0"/>
            </a:endParaRPr>
          </a:p>
        </p:txBody>
      </p:sp>
      <p:pic>
        <p:nvPicPr>
          <p:cNvPr id="5122" name="Picture 2" descr="Hình ảnh Phục Vụ Nhà Hàng Khách Sạn Nhà Hàng, Nhà Hàng Clipart, Nhà Hàng,  Một Cửa Hàng Thức ăn Nhanh miễn phí tải tập tin PNG PSDComment và Vector">
            <a:extLst>
              <a:ext uri="{FF2B5EF4-FFF2-40B4-BE49-F238E27FC236}">
                <a16:creationId xmlns="" xmlns:a16="http://schemas.microsoft.com/office/drawing/2014/main" id="{624B074D-B7C3-4296-A294-6EA0B8A9B1E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144000" y="2231399"/>
            <a:ext cx="2906492" cy="209360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Dịch vụ du lịch (Travel services) là gì? Đặc điểm của dịch vụ">
            <a:extLst>
              <a:ext uri="{FF2B5EF4-FFF2-40B4-BE49-F238E27FC236}">
                <a16:creationId xmlns="" xmlns:a16="http://schemas.microsoft.com/office/drawing/2014/main" id="{8D53463D-590E-4612-9260-9B552A4BECB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387933" y="4549615"/>
            <a:ext cx="2667417" cy="2070260"/>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descr="Săn vé máy bay giá rẻ với Bamboo Airways | Thời Đại">
            <a:extLst>
              <a:ext uri="{FF2B5EF4-FFF2-40B4-BE49-F238E27FC236}">
                <a16:creationId xmlns="" xmlns:a16="http://schemas.microsoft.com/office/drawing/2014/main" id="{29F14056-E2E8-485A-8E89-6609008C54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29759" y="2231400"/>
            <a:ext cx="2906493" cy="2104482"/>
          </a:xfrm>
          <a:prstGeom prst="rect">
            <a:avLst/>
          </a:prstGeom>
          <a:noFill/>
          <a:extLst>
            <a:ext uri="{909E8E84-426E-40DD-AFC4-6F175D3DCCD1}">
              <a14:hiddenFill xmlns:a14="http://schemas.microsoft.com/office/drawing/2010/main">
                <a:solidFill>
                  <a:srgbClr val="FFFFFF"/>
                </a:solidFill>
              </a14:hiddenFill>
            </a:ext>
          </a:extLst>
        </p:spPr>
      </p:pic>
      <p:sp>
        <p:nvSpPr>
          <p:cNvPr id="25" name="TextBox 24">
            <a:extLst>
              <a:ext uri="{FF2B5EF4-FFF2-40B4-BE49-F238E27FC236}">
                <a16:creationId xmlns="" xmlns:a16="http://schemas.microsoft.com/office/drawing/2014/main" id="{36A53571-70FB-4FE6-9A98-EAB928ABB7E2}"/>
              </a:ext>
            </a:extLst>
          </p:cNvPr>
          <p:cNvSpPr txBox="1"/>
          <p:nvPr/>
        </p:nvSpPr>
        <p:spPr>
          <a:xfrm>
            <a:off x="4166688" y="5405247"/>
            <a:ext cx="3858624" cy="461665"/>
          </a:xfrm>
          <a:prstGeom prst="rect">
            <a:avLst/>
          </a:prstGeom>
          <a:noFill/>
        </p:spPr>
        <p:txBody>
          <a:bodyPr wrap="square">
            <a:spAutoFit/>
          </a:bodyPr>
          <a:lstStyle/>
          <a:p>
            <a:pPr marL="342900" indent="-342900" algn="just" fontAlgn="base">
              <a:buFont typeface="Wingdings" panose="05000000000000000000" pitchFamily="2" charset="2"/>
              <a:buChar char="v"/>
            </a:pPr>
            <a:r>
              <a:rPr lang="en-US" sz="2400" b="1" dirty="0" err="1">
                <a:solidFill>
                  <a:srgbClr val="0070C0"/>
                </a:solidFill>
                <a:latin typeface="inherit"/>
              </a:rPr>
              <a:t>vv</a:t>
            </a:r>
            <a:r>
              <a:rPr lang="en-US" sz="2400" b="1" dirty="0">
                <a:solidFill>
                  <a:srgbClr val="0070C0"/>
                </a:solidFill>
                <a:latin typeface="inherit"/>
              </a:rPr>
              <a:t>….</a:t>
            </a:r>
            <a:endParaRPr lang="en-US" sz="2400" b="1" dirty="0">
              <a:solidFill>
                <a:srgbClr val="0070C0"/>
              </a:solidFill>
              <a:effectLst/>
              <a:latin typeface="inheri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18764644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nodeType="with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p:cTn id="13" dur="1000" fill="hold"/>
                                        <p:tgtEl>
                                          <p:spTgt spid="52"/>
                                        </p:tgtEl>
                                        <p:attrNameLst>
                                          <p:attrName>ppt_w</p:attrName>
                                        </p:attrNameLst>
                                      </p:cBhvr>
                                      <p:tavLst>
                                        <p:tav tm="0">
                                          <p:val>
                                            <p:fltVal val="0"/>
                                          </p:val>
                                        </p:tav>
                                        <p:tav tm="100000">
                                          <p:val>
                                            <p:strVal val="#ppt_w"/>
                                          </p:val>
                                        </p:tav>
                                      </p:tavLst>
                                    </p:anim>
                                    <p:anim calcmode="lin" valueType="num">
                                      <p:cBhvr>
                                        <p:cTn id="14" dur="1000" fill="hold"/>
                                        <p:tgtEl>
                                          <p:spTgt spid="52"/>
                                        </p:tgtEl>
                                        <p:attrNameLst>
                                          <p:attrName>ppt_h</p:attrName>
                                        </p:attrNameLst>
                                      </p:cBhvr>
                                      <p:tavLst>
                                        <p:tav tm="0">
                                          <p:val>
                                            <p:fltVal val="0"/>
                                          </p:val>
                                        </p:tav>
                                        <p:tav tm="100000">
                                          <p:val>
                                            <p:strVal val="#ppt_h"/>
                                          </p:val>
                                        </p:tav>
                                      </p:tavLst>
                                    </p:anim>
                                    <p:anim calcmode="lin" valueType="num">
                                      <p:cBhvr>
                                        <p:cTn id="15" dur="1000" fill="hold"/>
                                        <p:tgtEl>
                                          <p:spTgt spid="52"/>
                                        </p:tgtEl>
                                        <p:attrNameLst>
                                          <p:attrName>style.rotation</p:attrName>
                                        </p:attrNameLst>
                                      </p:cBhvr>
                                      <p:tavLst>
                                        <p:tav tm="0">
                                          <p:val>
                                            <p:fltVal val="90"/>
                                          </p:val>
                                        </p:tav>
                                        <p:tav tm="100000">
                                          <p:val>
                                            <p:fltVal val="0"/>
                                          </p:val>
                                        </p:tav>
                                      </p:tavLst>
                                    </p:anim>
                                    <p:animEffect transition="in" filter="fade">
                                      <p:cBhvr>
                                        <p:cTn id="16" dur="1000"/>
                                        <p:tgtEl>
                                          <p:spTgt spid="52"/>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p:cTn id="21" dur="500" fill="hold"/>
                                        <p:tgtEl>
                                          <p:spTgt spid="4"/>
                                        </p:tgtEl>
                                        <p:attrNameLst>
                                          <p:attrName>ppt_w</p:attrName>
                                        </p:attrNameLst>
                                      </p:cBhvr>
                                      <p:tavLst>
                                        <p:tav tm="0">
                                          <p:val>
                                            <p:fltVal val="0"/>
                                          </p:val>
                                        </p:tav>
                                        <p:tav tm="100000">
                                          <p:val>
                                            <p:strVal val="#ppt_w"/>
                                          </p:val>
                                        </p:tav>
                                      </p:tavLst>
                                    </p:anim>
                                    <p:anim calcmode="lin" valueType="num">
                                      <p:cBhvr>
                                        <p:cTn id="22" dur="500" fill="hold"/>
                                        <p:tgtEl>
                                          <p:spTgt spid="4"/>
                                        </p:tgtEl>
                                        <p:attrNameLst>
                                          <p:attrName>ppt_h</p:attrName>
                                        </p:attrNameLst>
                                      </p:cBhvr>
                                      <p:tavLst>
                                        <p:tav tm="0">
                                          <p:val>
                                            <p:fltVal val="0"/>
                                          </p:val>
                                        </p:tav>
                                        <p:tav tm="100000">
                                          <p:val>
                                            <p:strVal val="#ppt_h"/>
                                          </p:val>
                                        </p:tav>
                                      </p:tavLst>
                                    </p:anim>
                                    <p:animEffect transition="in" filter="fade">
                                      <p:cBhvr>
                                        <p:cTn id="23" dur="500"/>
                                        <p:tgtEl>
                                          <p:spTgt spid="4"/>
                                        </p:tgtEl>
                                      </p:cBhvr>
                                    </p:animEffect>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grpId="0" nodeType="clickEffect">
                                  <p:stCondLst>
                                    <p:cond delay="0"/>
                                  </p:stCondLst>
                                  <p:childTnLst>
                                    <p:set>
                                      <p:cBhvr>
                                        <p:cTn id="27" dur="1" fill="hold">
                                          <p:stCondLst>
                                            <p:cond delay="0"/>
                                          </p:stCondLst>
                                        </p:cTn>
                                        <p:tgtEl>
                                          <p:spTgt spid="28"/>
                                        </p:tgtEl>
                                        <p:attrNameLst>
                                          <p:attrName>style.visibility</p:attrName>
                                        </p:attrNameLst>
                                      </p:cBhvr>
                                      <p:to>
                                        <p:strVal val="visible"/>
                                      </p:to>
                                    </p:set>
                                    <p:animEffect transition="in" filter="circle(in)">
                                      <p:cBhvr>
                                        <p:cTn id="28" dur="2000"/>
                                        <p:tgtEl>
                                          <p:spTgt spid="28"/>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circle(in)">
                                      <p:cBhvr>
                                        <p:cTn id="31" dur="2000"/>
                                        <p:tgtEl>
                                          <p:spTgt spid="29"/>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circle(in)">
                                      <p:cBhvr>
                                        <p:cTn id="34" dur="2000"/>
                                        <p:tgtEl>
                                          <p:spTgt spid="30"/>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31"/>
                                        </p:tgtEl>
                                        <p:attrNameLst>
                                          <p:attrName>style.visibility</p:attrName>
                                        </p:attrNameLst>
                                      </p:cBhvr>
                                      <p:to>
                                        <p:strVal val="visible"/>
                                      </p:to>
                                    </p:set>
                                    <p:animEffect transition="in" filter="circle(in)">
                                      <p:cBhvr>
                                        <p:cTn id="37" dur="2000"/>
                                        <p:tgtEl>
                                          <p:spTgt spid="31"/>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32"/>
                                        </p:tgtEl>
                                        <p:attrNameLst>
                                          <p:attrName>style.visibility</p:attrName>
                                        </p:attrNameLst>
                                      </p:cBhvr>
                                      <p:to>
                                        <p:strVal val="visible"/>
                                      </p:to>
                                    </p:set>
                                    <p:animEffect transition="in" filter="circle(in)">
                                      <p:cBhvr>
                                        <p:cTn id="40" dur="2000"/>
                                        <p:tgtEl>
                                          <p:spTgt spid="32"/>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33"/>
                                        </p:tgtEl>
                                        <p:attrNameLst>
                                          <p:attrName>style.visibility</p:attrName>
                                        </p:attrNameLst>
                                      </p:cBhvr>
                                      <p:to>
                                        <p:strVal val="visible"/>
                                      </p:to>
                                    </p:set>
                                    <p:animEffect transition="in" filter="circle(in)">
                                      <p:cBhvr>
                                        <p:cTn id="43" dur="2000"/>
                                        <p:tgtEl>
                                          <p:spTgt spid="33"/>
                                        </p:tgtEl>
                                      </p:cBhvr>
                                    </p:animEffect>
                                  </p:childTnLst>
                                </p:cTn>
                              </p:par>
                            </p:childTnLst>
                          </p:cTn>
                        </p:par>
                      </p:childTnLst>
                    </p:cTn>
                  </p:par>
                  <p:par>
                    <p:cTn id="44" fill="hold">
                      <p:stCondLst>
                        <p:cond delay="indefinite"/>
                      </p:stCondLst>
                      <p:childTnLst>
                        <p:par>
                          <p:cTn id="45" fill="hold">
                            <p:stCondLst>
                              <p:cond delay="0"/>
                            </p:stCondLst>
                            <p:childTnLst>
                              <p:par>
                                <p:cTn id="46" presetID="2" presetClass="entr" presetSubtype="2" fill="hold" grpId="0" nodeType="clickEffect">
                                  <p:stCondLst>
                                    <p:cond delay="0"/>
                                  </p:stCondLst>
                                  <p:childTnLst>
                                    <p:set>
                                      <p:cBhvr>
                                        <p:cTn id="47" dur="1" fill="hold">
                                          <p:stCondLst>
                                            <p:cond delay="0"/>
                                          </p:stCondLst>
                                        </p:cTn>
                                        <p:tgtEl>
                                          <p:spTgt spid="58"/>
                                        </p:tgtEl>
                                        <p:attrNameLst>
                                          <p:attrName>style.visibility</p:attrName>
                                        </p:attrNameLst>
                                      </p:cBhvr>
                                      <p:to>
                                        <p:strVal val="visible"/>
                                      </p:to>
                                    </p:set>
                                    <p:anim calcmode="lin" valueType="num">
                                      <p:cBhvr additive="base">
                                        <p:cTn id="48" dur="500" fill="hold"/>
                                        <p:tgtEl>
                                          <p:spTgt spid="58"/>
                                        </p:tgtEl>
                                        <p:attrNameLst>
                                          <p:attrName>ppt_x</p:attrName>
                                        </p:attrNameLst>
                                      </p:cBhvr>
                                      <p:tavLst>
                                        <p:tav tm="0">
                                          <p:val>
                                            <p:strVal val="1+#ppt_w/2"/>
                                          </p:val>
                                        </p:tav>
                                        <p:tav tm="100000">
                                          <p:val>
                                            <p:strVal val="#ppt_x"/>
                                          </p:val>
                                        </p:tav>
                                      </p:tavLst>
                                    </p:anim>
                                    <p:anim calcmode="lin" valueType="num">
                                      <p:cBhvr additive="base">
                                        <p:cTn id="49" dur="500" fill="hold"/>
                                        <p:tgtEl>
                                          <p:spTgt spid="58"/>
                                        </p:tgtEl>
                                        <p:attrNameLst>
                                          <p:attrName>ppt_y</p:attrName>
                                        </p:attrNameLst>
                                      </p:cBhvr>
                                      <p:tavLst>
                                        <p:tav tm="0">
                                          <p:val>
                                            <p:strVal val="#ppt_y"/>
                                          </p:val>
                                        </p:tav>
                                        <p:tav tm="100000">
                                          <p:val>
                                            <p:strVal val="#ppt_y"/>
                                          </p:val>
                                        </p:tav>
                                      </p:tavLst>
                                    </p:anim>
                                  </p:childTnLst>
                                </p:cTn>
                              </p:par>
                              <p:par>
                                <p:cTn id="50" presetID="6" presetClass="entr" presetSubtype="16" fill="hold" grpId="0" nodeType="with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circle(in)">
                                      <p:cBhvr>
                                        <p:cTn id="52" dur="2000"/>
                                        <p:tgtEl>
                                          <p:spTgt spid="17"/>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19"/>
                                        </p:tgtEl>
                                        <p:attrNameLst>
                                          <p:attrName>style.visibility</p:attrName>
                                        </p:attrNameLst>
                                      </p:cBhvr>
                                      <p:to>
                                        <p:strVal val="visible"/>
                                      </p:to>
                                    </p:set>
                                    <p:animEffect transition="in" filter="circle(in)">
                                      <p:cBhvr>
                                        <p:cTn id="55" dur="2000"/>
                                        <p:tgtEl>
                                          <p:spTgt spid="19"/>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circle(in)">
                                      <p:cBhvr>
                                        <p:cTn id="58" dur="2000"/>
                                        <p:tgtEl>
                                          <p:spTgt spid="21"/>
                                        </p:tgtEl>
                                      </p:cBhvr>
                                    </p:animEffect>
                                  </p:childTnLst>
                                </p:cTn>
                              </p:par>
                              <p:par>
                                <p:cTn id="59" presetID="6" presetClass="entr" presetSubtype="16" fill="hold" nodeType="withEffect">
                                  <p:stCondLst>
                                    <p:cond delay="0"/>
                                  </p:stCondLst>
                                  <p:childTnLst>
                                    <p:set>
                                      <p:cBhvr>
                                        <p:cTn id="60" dur="1" fill="hold">
                                          <p:stCondLst>
                                            <p:cond delay="0"/>
                                          </p:stCondLst>
                                        </p:cTn>
                                        <p:tgtEl>
                                          <p:spTgt spid="5122"/>
                                        </p:tgtEl>
                                        <p:attrNameLst>
                                          <p:attrName>style.visibility</p:attrName>
                                        </p:attrNameLst>
                                      </p:cBhvr>
                                      <p:to>
                                        <p:strVal val="visible"/>
                                      </p:to>
                                    </p:set>
                                    <p:animEffect transition="in" filter="circle(in)">
                                      <p:cBhvr>
                                        <p:cTn id="61" dur="2000"/>
                                        <p:tgtEl>
                                          <p:spTgt spid="5122"/>
                                        </p:tgtEl>
                                      </p:cBhvr>
                                    </p:animEffect>
                                  </p:childTnLst>
                                </p:cTn>
                              </p:par>
                              <p:par>
                                <p:cTn id="62" presetID="6" presetClass="entr" presetSubtype="16" fill="hold" nodeType="withEffect">
                                  <p:stCondLst>
                                    <p:cond delay="0"/>
                                  </p:stCondLst>
                                  <p:childTnLst>
                                    <p:set>
                                      <p:cBhvr>
                                        <p:cTn id="63" dur="1" fill="hold">
                                          <p:stCondLst>
                                            <p:cond delay="0"/>
                                          </p:stCondLst>
                                        </p:cTn>
                                        <p:tgtEl>
                                          <p:spTgt spid="5124"/>
                                        </p:tgtEl>
                                        <p:attrNameLst>
                                          <p:attrName>style.visibility</p:attrName>
                                        </p:attrNameLst>
                                      </p:cBhvr>
                                      <p:to>
                                        <p:strVal val="visible"/>
                                      </p:to>
                                    </p:set>
                                    <p:animEffect transition="in" filter="circle(in)">
                                      <p:cBhvr>
                                        <p:cTn id="64" dur="2000"/>
                                        <p:tgtEl>
                                          <p:spTgt spid="5124"/>
                                        </p:tgtEl>
                                      </p:cBhvr>
                                    </p:animEffect>
                                  </p:childTnLst>
                                </p:cTn>
                              </p:par>
                              <p:par>
                                <p:cTn id="65" presetID="6" presetClass="entr" presetSubtype="16" fill="hold" nodeType="withEffect">
                                  <p:stCondLst>
                                    <p:cond delay="0"/>
                                  </p:stCondLst>
                                  <p:childTnLst>
                                    <p:set>
                                      <p:cBhvr>
                                        <p:cTn id="66" dur="1" fill="hold">
                                          <p:stCondLst>
                                            <p:cond delay="0"/>
                                          </p:stCondLst>
                                        </p:cTn>
                                        <p:tgtEl>
                                          <p:spTgt spid="5126"/>
                                        </p:tgtEl>
                                        <p:attrNameLst>
                                          <p:attrName>style.visibility</p:attrName>
                                        </p:attrNameLst>
                                      </p:cBhvr>
                                      <p:to>
                                        <p:strVal val="visible"/>
                                      </p:to>
                                    </p:set>
                                    <p:animEffect transition="in" filter="circle(in)">
                                      <p:cBhvr>
                                        <p:cTn id="67" dur="2000"/>
                                        <p:tgtEl>
                                          <p:spTgt spid="5126"/>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circle(in)">
                                      <p:cBhvr>
                                        <p:cTn id="70" dur="2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30" grpId="0" animBg="1"/>
      <p:bldP spid="31" grpId="0" animBg="1"/>
      <p:bldP spid="32" grpId="0" animBg="1"/>
      <p:bldP spid="33" grpId="0" animBg="1"/>
      <p:bldP spid="51" grpId="0"/>
      <p:bldP spid="4" grpId="0"/>
      <p:bldP spid="58" grpId="0" animBg="1"/>
      <p:bldP spid="17" grpId="0"/>
      <p:bldP spid="19" grpId="0"/>
      <p:bldP spid="21" grpId="0"/>
      <p:bldP spid="25"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0" y="5685138"/>
            <a:ext cx="8720138" cy="1176037"/>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sp>
        <p:nvSpPr>
          <p:cNvPr id="7" name="Freeform 7"/>
          <p:cNvSpPr>
            <a:spLocks/>
          </p:cNvSpPr>
          <p:nvPr/>
        </p:nvSpPr>
        <p:spPr bwMode="auto">
          <a:xfrm>
            <a:off x="0" y="5753686"/>
            <a:ext cx="5226050" cy="901114"/>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chemeClr val="accent1">
              <a:lumMod val="60000"/>
              <a:lumOff val="40000"/>
            </a:schemeClr>
          </a:solidFill>
          <a:ln>
            <a:noFill/>
          </a:ln>
        </p:spPr>
        <p:txBody>
          <a:bodyPr/>
          <a:lstStyle/>
          <a:p>
            <a:pPr defTabSz="914400">
              <a:defRPr/>
            </a:pPr>
            <a:endParaRPr lang="en-US">
              <a:solidFill>
                <a:srgbClr val="000000"/>
              </a:solidFill>
            </a:endParaRPr>
          </a:p>
        </p:txBody>
      </p:sp>
      <p:sp>
        <p:nvSpPr>
          <p:cNvPr id="8" name="Freeform 8"/>
          <p:cNvSpPr>
            <a:spLocks/>
          </p:cNvSpPr>
          <p:nvPr/>
        </p:nvSpPr>
        <p:spPr bwMode="auto">
          <a:xfrm>
            <a:off x="1174750" y="6429375"/>
            <a:ext cx="2017713" cy="428625"/>
          </a:xfrm>
          <a:custGeom>
            <a:avLst/>
            <a:gdLst>
              <a:gd name="T0" fmla="*/ 181 w 672"/>
              <a:gd name="T1" fmla="*/ 70 h 142"/>
              <a:gd name="T2" fmla="*/ 0 w 672"/>
              <a:gd name="T3" fmla="*/ 142 h 142"/>
              <a:gd name="T4" fmla="*/ 672 w 672"/>
              <a:gd name="T5" fmla="*/ 142 h 142"/>
              <a:gd name="T6" fmla="*/ 181 w 672"/>
              <a:gd name="T7" fmla="*/ 70 h 142"/>
            </a:gdLst>
            <a:ahLst/>
            <a:cxnLst>
              <a:cxn ang="0">
                <a:pos x="T0" y="T1"/>
              </a:cxn>
              <a:cxn ang="0">
                <a:pos x="T2" y="T3"/>
              </a:cxn>
              <a:cxn ang="0">
                <a:pos x="T4" y="T5"/>
              </a:cxn>
              <a:cxn ang="0">
                <a:pos x="T6" y="T7"/>
              </a:cxn>
            </a:cxnLst>
            <a:rect l="0" t="0" r="r" b="b"/>
            <a:pathLst>
              <a:path w="672" h="142">
                <a:moveTo>
                  <a:pt x="181" y="70"/>
                </a:moveTo>
                <a:cubicBezTo>
                  <a:pt x="114" y="102"/>
                  <a:pt x="53" y="125"/>
                  <a:pt x="0" y="142"/>
                </a:cubicBezTo>
                <a:cubicBezTo>
                  <a:pt x="672" y="142"/>
                  <a:pt x="672" y="142"/>
                  <a:pt x="672" y="142"/>
                </a:cubicBezTo>
                <a:cubicBezTo>
                  <a:pt x="472" y="75"/>
                  <a:pt x="331" y="0"/>
                  <a:pt x="181" y="70"/>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9" name="Freeform 9"/>
          <p:cNvSpPr>
            <a:spLocks/>
          </p:cNvSpPr>
          <p:nvPr/>
        </p:nvSpPr>
        <p:spPr bwMode="auto">
          <a:xfrm>
            <a:off x="5678488" y="6710363"/>
            <a:ext cx="1006475" cy="147637"/>
          </a:xfrm>
          <a:custGeom>
            <a:avLst/>
            <a:gdLst>
              <a:gd name="T0" fmla="*/ 115 w 335"/>
              <a:gd name="T1" fmla="*/ 18 h 49"/>
              <a:gd name="T2" fmla="*/ 0 w 335"/>
              <a:gd name="T3" fmla="*/ 49 h 49"/>
              <a:gd name="T4" fmla="*/ 335 w 335"/>
              <a:gd name="T5" fmla="*/ 49 h 49"/>
              <a:gd name="T6" fmla="*/ 115 w 335"/>
              <a:gd name="T7" fmla="*/ 18 h 49"/>
            </a:gdLst>
            <a:ahLst/>
            <a:cxnLst>
              <a:cxn ang="0">
                <a:pos x="T0" y="T1"/>
              </a:cxn>
              <a:cxn ang="0">
                <a:pos x="T2" y="T3"/>
              </a:cxn>
              <a:cxn ang="0">
                <a:pos x="T4" y="T5"/>
              </a:cxn>
              <a:cxn ang="0">
                <a:pos x="T6" y="T7"/>
              </a:cxn>
            </a:cxnLst>
            <a:rect l="0" t="0" r="r" b="b"/>
            <a:pathLst>
              <a:path w="335" h="49">
                <a:moveTo>
                  <a:pt x="115" y="18"/>
                </a:moveTo>
                <a:cubicBezTo>
                  <a:pt x="80" y="30"/>
                  <a:pt x="38" y="41"/>
                  <a:pt x="0" y="49"/>
                </a:cubicBezTo>
                <a:cubicBezTo>
                  <a:pt x="335" y="49"/>
                  <a:pt x="335" y="49"/>
                  <a:pt x="335" y="49"/>
                </a:cubicBezTo>
                <a:cubicBezTo>
                  <a:pt x="233" y="23"/>
                  <a:pt x="169" y="0"/>
                  <a:pt x="115" y="18"/>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0" name="Oval 10"/>
          <p:cNvSpPr>
            <a:spLocks noChangeArrowheads="1"/>
          </p:cNvSpPr>
          <p:nvPr/>
        </p:nvSpPr>
        <p:spPr bwMode="auto">
          <a:xfrm>
            <a:off x="660400" y="5431156"/>
            <a:ext cx="111125"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1" name="Rectangle 11"/>
          <p:cNvSpPr>
            <a:spLocks noChangeArrowheads="1"/>
          </p:cNvSpPr>
          <p:nvPr/>
        </p:nvSpPr>
        <p:spPr bwMode="auto">
          <a:xfrm>
            <a:off x="706438" y="5326484"/>
            <a:ext cx="20637" cy="134516"/>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2" name="Freeform 12"/>
          <p:cNvSpPr>
            <a:spLocks/>
          </p:cNvSpPr>
          <p:nvPr/>
        </p:nvSpPr>
        <p:spPr bwMode="auto">
          <a:xfrm>
            <a:off x="582613" y="5172813"/>
            <a:ext cx="266700" cy="186587"/>
          </a:xfrm>
          <a:custGeom>
            <a:avLst/>
            <a:gdLst>
              <a:gd name="T0" fmla="*/ 75 w 89"/>
              <a:gd name="T1" fmla="*/ 64 h 136"/>
              <a:gd name="T2" fmla="*/ 45 w 89"/>
              <a:gd name="T3" fmla="*/ 2 h 136"/>
              <a:gd name="T4" fmla="*/ 14 w 89"/>
              <a:gd name="T5" fmla="*/ 64 h 136"/>
              <a:gd name="T6" fmla="*/ 45 w 89"/>
              <a:gd name="T7" fmla="*/ 136 h 136"/>
              <a:gd name="T8" fmla="*/ 75 w 89"/>
              <a:gd name="T9" fmla="*/ 64 h 136"/>
            </a:gdLst>
            <a:ahLst/>
            <a:cxnLst>
              <a:cxn ang="0">
                <a:pos x="T0" y="T1"/>
              </a:cxn>
              <a:cxn ang="0">
                <a:pos x="T2" y="T3"/>
              </a:cxn>
              <a:cxn ang="0">
                <a:pos x="T4" y="T5"/>
              </a:cxn>
              <a:cxn ang="0">
                <a:pos x="T6" y="T7"/>
              </a:cxn>
              <a:cxn ang="0">
                <a:pos x="T8" y="T9"/>
              </a:cxn>
            </a:cxnLst>
            <a:rect l="0" t="0" r="r" b="b"/>
            <a:pathLst>
              <a:path w="89" h="136">
                <a:moveTo>
                  <a:pt x="75" y="64"/>
                </a:moveTo>
                <a:cubicBezTo>
                  <a:pt x="61" y="0"/>
                  <a:pt x="45" y="3"/>
                  <a:pt x="45" y="2"/>
                </a:cubicBezTo>
                <a:cubicBezTo>
                  <a:pt x="44" y="3"/>
                  <a:pt x="29" y="0"/>
                  <a:pt x="14" y="64"/>
                </a:cubicBezTo>
                <a:cubicBezTo>
                  <a:pt x="0" y="129"/>
                  <a:pt x="45" y="136"/>
                  <a:pt x="45" y="136"/>
                </a:cubicBezTo>
                <a:cubicBezTo>
                  <a:pt x="45" y="136"/>
                  <a:pt x="89" y="129"/>
                  <a:pt x="75" y="64"/>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3" name="Oval 13"/>
          <p:cNvSpPr>
            <a:spLocks noChangeArrowheads="1"/>
          </p:cNvSpPr>
          <p:nvPr/>
        </p:nvSpPr>
        <p:spPr bwMode="auto">
          <a:xfrm>
            <a:off x="3313113" y="6628131"/>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4" name="Rectangle 14"/>
          <p:cNvSpPr>
            <a:spLocks noChangeArrowheads="1"/>
          </p:cNvSpPr>
          <p:nvPr/>
        </p:nvSpPr>
        <p:spPr bwMode="auto">
          <a:xfrm>
            <a:off x="3354388" y="6523459"/>
            <a:ext cx="20637" cy="134516"/>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5" name="Freeform 15"/>
          <p:cNvSpPr>
            <a:spLocks/>
          </p:cNvSpPr>
          <p:nvPr/>
        </p:nvSpPr>
        <p:spPr bwMode="auto">
          <a:xfrm>
            <a:off x="3232150" y="6368341"/>
            <a:ext cx="266700" cy="188033"/>
          </a:xfrm>
          <a:custGeom>
            <a:avLst/>
            <a:gdLst>
              <a:gd name="T0" fmla="*/ 75 w 89"/>
              <a:gd name="T1" fmla="*/ 65 h 137"/>
              <a:gd name="T2" fmla="*/ 45 w 89"/>
              <a:gd name="T3" fmla="*/ 3 h 137"/>
              <a:gd name="T4" fmla="*/ 15 w 89"/>
              <a:gd name="T5" fmla="*/ 65 h 137"/>
              <a:gd name="T6" fmla="*/ 45 w 89"/>
              <a:gd name="T7" fmla="*/ 137 h 137"/>
              <a:gd name="T8" fmla="*/ 75 w 89"/>
              <a:gd name="T9" fmla="*/ 65 h 137"/>
            </a:gdLst>
            <a:ahLst/>
            <a:cxnLst>
              <a:cxn ang="0">
                <a:pos x="T0" y="T1"/>
              </a:cxn>
              <a:cxn ang="0">
                <a:pos x="T2" y="T3"/>
              </a:cxn>
              <a:cxn ang="0">
                <a:pos x="T4" y="T5"/>
              </a:cxn>
              <a:cxn ang="0">
                <a:pos x="T6" y="T7"/>
              </a:cxn>
              <a:cxn ang="0">
                <a:pos x="T8" y="T9"/>
              </a:cxn>
            </a:cxnLst>
            <a:rect l="0" t="0" r="r" b="b"/>
            <a:pathLst>
              <a:path w="89" h="137">
                <a:moveTo>
                  <a:pt x="75" y="65"/>
                </a:moveTo>
                <a:cubicBezTo>
                  <a:pt x="61" y="0"/>
                  <a:pt x="45" y="4"/>
                  <a:pt x="45" y="3"/>
                </a:cubicBezTo>
                <a:cubicBezTo>
                  <a:pt x="44" y="4"/>
                  <a:pt x="29" y="0"/>
                  <a:pt x="15" y="65"/>
                </a:cubicBezTo>
                <a:cubicBezTo>
                  <a:pt x="0" y="130"/>
                  <a:pt x="45" y="137"/>
                  <a:pt x="45" y="137"/>
                </a:cubicBezTo>
                <a:cubicBezTo>
                  <a:pt x="45" y="137"/>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6" name="Oval 16"/>
          <p:cNvSpPr>
            <a:spLocks noChangeArrowheads="1"/>
          </p:cNvSpPr>
          <p:nvPr/>
        </p:nvSpPr>
        <p:spPr bwMode="auto">
          <a:xfrm>
            <a:off x="6169025" y="6332856"/>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7" name="Rectangle 17"/>
          <p:cNvSpPr>
            <a:spLocks noChangeArrowheads="1"/>
          </p:cNvSpPr>
          <p:nvPr/>
        </p:nvSpPr>
        <p:spPr bwMode="auto">
          <a:xfrm>
            <a:off x="6210300" y="6229911"/>
            <a:ext cx="20638" cy="135963"/>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8" name="Freeform 18"/>
          <p:cNvSpPr>
            <a:spLocks/>
          </p:cNvSpPr>
          <p:nvPr/>
        </p:nvSpPr>
        <p:spPr bwMode="auto">
          <a:xfrm>
            <a:off x="6088063" y="6073790"/>
            <a:ext cx="266700" cy="187310"/>
          </a:xfrm>
          <a:custGeom>
            <a:avLst/>
            <a:gdLst>
              <a:gd name="T0" fmla="*/ 75 w 89"/>
              <a:gd name="T1" fmla="*/ 65 h 136"/>
              <a:gd name="T2" fmla="*/ 45 w 89"/>
              <a:gd name="T3" fmla="*/ 2 h 136"/>
              <a:gd name="T4" fmla="*/ 15 w 89"/>
              <a:gd name="T5" fmla="*/ 65 h 136"/>
              <a:gd name="T6" fmla="*/ 45 w 89"/>
              <a:gd name="T7" fmla="*/ 136 h 136"/>
              <a:gd name="T8" fmla="*/ 75 w 89"/>
              <a:gd name="T9" fmla="*/ 65 h 136"/>
            </a:gdLst>
            <a:ahLst/>
            <a:cxnLst>
              <a:cxn ang="0">
                <a:pos x="T0" y="T1"/>
              </a:cxn>
              <a:cxn ang="0">
                <a:pos x="T2" y="T3"/>
              </a:cxn>
              <a:cxn ang="0">
                <a:pos x="T4" y="T5"/>
              </a:cxn>
              <a:cxn ang="0">
                <a:pos x="T6" y="T7"/>
              </a:cxn>
              <a:cxn ang="0">
                <a:pos x="T8" y="T9"/>
              </a:cxn>
            </a:cxnLst>
            <a:rect l="0" t="0" r="r" b="b"/>
            <a:pathLst>
              <a:path w="89" h="136">
                <a:moveTo>
                  <a:pt x="75" y="65"/>
                </a:moveTo>
                <a:cubicBezTo>
                  <a:pt x="61" y="0"/>
                  <a:pt x="45" y="4"/>
                  <a:pt x="45" y="2"/>
                </a:cubicBezTo>
                <a:cubicBezTo>
                  <a:pt x="44" y="4"/>
                  <a:pt x="29" y="0"/>
                  <a:pt x="15" y="65"/>
                </a:cubicBezTo>
                <a:cubicBezTo>
                  <a:pt x="0" y="130"/>
                  <a:pt x="45" y="136"/>
                  <a:pt x="45" y="136"/>
                </a:cubicBezTo>
                <a:cubicBezTo>
                  <a:pt x="45" y="136"/>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9" name="Oval 19"/>
          <p:cNvSpPr>
            <a:spLocks noChangeArrowheads="1"/>
          </p:cNvSpPr>
          <p:nvPr/>
        </p:nvSpPr>
        <p:spPr bwMode="auto">
          <a:xfrm>
            <a:off x="6448425" y="6564631"/>
            <a:ext cx="1079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0" name="Rectangle 20"/>
          <p:cNvSpPr>
            <a:spLocks noChangeArrowheads="1"/>
          </p:cNvSpPr>
          <p:nvPr/>
        </p:nvSpPr>
        <p:spPr bwMode="auto">
          <a:xfrm>
            <a:off x="6492875" y="6461686"/>
            <a:ext cx="17463" cy="135963"/>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1" name="Freeform 21"/>
          <p:cNvSpPr>
            <a:spLocks/>
          </p:cNvSpPr>
          <p:nvPr/>
        </p:nvSpPr>
        <p:spPr bwMode="auto">
          <a:xfrm>
            <a:off x="6369050" y="6306288"/>
            <a:ext cx="265113" cy="186587"/>
          </a:xfrm>
          <a:custGeom>
            <a:avLst/>
            <a:gdLst>
              <a:gd name="T0" fmla="*/ 74 w 88"/>
              <a:gd name="T1" fmla="*/ 65 h 136"/>
              <a:gd name="T2" fmla="*/ 44 w 88"/>
              <a:gd name="T3" fmla="*/ 2 h 136"/>
              <a:gd name="T4" fmla="*/ 14 w 88"/>
              <a:gd name="T5" fmla="*/ 65 h 136"/>
              <a:gd name="T6" fmla="*/ 44 w 88"/>
              <a:gd name="T7" fmla="*/ 136 h 136"/>
              <a:gd name="T8" fmla="*/ 74 w 88"/>
              <a:gd name="T9" fmla="*/ 65 h 136"/>
            </a:gdLst>
            <a:ahLst/>
            <a:cxnLst>
              <a:cxn ang="0">
                <a:pos x="T0" y="T1"/>
              </a:cxn>
              <a:cxn ang="0">
                <a:pos x="T2" y="T3"/>
              </a:cxn>
              <a:cxn ang="0">
                <a:pos x="T4" y="T5"/>
              </a:cxn>
              <a:cxn ang="0">
                <a:pos x="T6" y="T7"/>
              </a:cxn>
              <a:cxn ang="0">
                <a:pos x="T8" y="T9"/>
              </a:cxn>
            </a:cxnLst>
            <a:rect l="0" t="0" r="r" b="b"/>
            <a:pathLst>
              <a:path w="88" h="136">
                <a:moveTo>
                  <a:pt x="74" y="65"/>
                </a:moveTo>
                <a:cubicBezTo>
                  <a:pt x="60" y="0"/>
                  <a:pt x="44" y="4"/>
                  <a:pt x="44" y="2"/>
                </a:cubicBezTo>
                <a:cubicBezTo>
                  <a:pt x="44" y="4"/>
                  <a:pt x="28" y="0"/>
                  <a:pt x="14" y="65"/>
                </a:cubicBezTo>
                <a:cubicBezTo>
                  <a:pt x="0" y="130"/>
                  <a:pt x="44" y="136"/>
                  <a:pt x="44" y="136"/>
                </a:cubicBezTo>
                <a:cubicBezTo>
                  <a:pt x="44" y="136"/>
                  <a:pt x="88" y="130"/>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2" name="Oval 22"/>
          <p:cNvSpPr>
            <a:spLocks noChangeArrowheads="1"/>
          </p:cNvSpPr>
          <p:nvPr/>
        </p:nvSpPr>
        <p:spPr bwMode="auto">
          <a:xfrm>
            <a:off x="5924550" y="6574156"/>
            <a:ext cx="73025"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3" name="Rectangle 23"/>
          <p:cNvSpPr>
            <a:spLocks noChangeArrowheads="1"/>
          </p:cNvSpPr>
          <p:nvPr/>
        </p:nvSpPr>
        <p:spPr bwMode="auto">
          <a:xfrm>
            <a:off x="5954713" y="6522119"/>
            <a:ext cx="12700" cy="88231"/>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4" name="Freeform 24"/>
          <p:cNvSpPr>
            <a:spLocks/>
          </p:cNvSpPr>
          <p:nvPr/>
        </p:nvSpPr>
        <p:spPr bwMode="auto">
          <a:xfrm>
            <a:off x="5873750" y="6420007"/>
            <a:ext cx="174625" cy="123668"/>
          </a:xfrm>
          <a:custGeom>
            <a:avLst/>
            <a:gdLst>
              <a:gd name="T0" fmla="*/ 49 w 58"/>
              <a:gd name="T1" fmla="*/ 43 h 90"/>
              <a:gd name="T2" fmla="*/ 29 w 58"/>
              <a:gd name="T3" fmla="*/ 2 h 90"/>
              <a:gd name="T4" fmla="*/ 9 w 58"/>
              <a:gd name="T5" fmla="*/ 43 h 90"/>
              <a:gd name="T6" fmla="*/ 29 w 58"/>
              <a:gd name="T7" fmla="*/ 90 h 90"/>
              <a:gd name="T8" fmla="*/ 49 w 58"/>
              <a:gd name="T9" fmla="*/ 43 h 90"/>
            </a:gdLst>
            <a:ahLst/>
            <a:cxnLst>
              <a:cxn ang="0">
                <a:pos x="T0" y="T1"/>
              </a:cxn>
              <a:cxn ang="0">
                <a:pos x="T2" y="T3"/>
              </a:cxn>
              <a:cxn ang="0">
                <a:pos x="T4" y="T5"/>
              </a:cxn>
              <a:cxn ang="0">
                <a:pos x="T6" y="T7"/>
              </a:cxn>
              <a:cxn ang="0">
                <a:pos x="T8" y="T9"/>
              </a:cxn>
            </a:cxnLst>
            <a:rect l="0" t="0" r="r" b="b"/>
            <a:pathLst>
              <a:path w="58" h="90">
                <a:moveTo>
                  <a:pt x="49" y="43"/>
                </a:moveTo>
                <a:cubicBezTo>
                  <a:pt x="40" y="0"/>
                  <a:pt x="29" y="3"/>
                  <a:pt x="29" y="2"/>
                </a:cubicBezTo>
                <a:cubicBezTo>
                  <a:pt x="29" y="3"/>
                  <a:pt x="19" y="0"/>
                  <a:pt x="9" y="43"/>
                </a:cubicBezTo>
                <a:cubicBezTo>
                  <a:pt x="0" y="85"/>
                  <a:pt x="29" y="90"/>
                  <a:pt x="29" y="90"/>
                </a:cubicBezTo>
                <a:cubicBezTo>
                  <a:pt x="29" y="90"/>
                  <a:pt x="58" y="85"/>
                  <a:pt x="49" y="43"/>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5" name="Oval 25"/>
          <p:cNvSpPr>
            <a:spLocks noChangeArrowheads="1"/>
          </p:cNvSpPr>
          <p:nvPr/>
        </p:nvSpPr>
        <p:spPr bwMode="auto">
          <a:xfrm>
            <a:off x="1597025" y="6045519"/>
            <a:ext cx="109538"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6" name="Rectangle 26"/>
          <p:cNvSpPr>
            <a:spLocks noChangeArrowheads="1"/>
          </p:cNvSpPr>
          <p:nvPr/>
        </p:nvSpPr>
        <p:spPr bwMode="auto">
          <a:xfrm>
            <a:off x="1643063" y="5942434"/>
            <a:ext cx="20637" cy="134516"/>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7" name="Freeform 27"/>
          <p:cNvSpPr>
            <a:spLocks/>
          </p:cNvSpPr>
          <p:nvPr/>
        </p:nvSpPr>
        <p:spPr bwMode="auto">
          <a:xfrm>
            <a:off x="1519238" y="5787176"/>
            <a:ext cx="268287" cy="186587"/>
          </a:xfrm>
          <a:custGeom>
            <a:avLst/>
            <a:gdLst>
              <a:gd name="T0" fmla="*/ 74 w 89"/>
              <a:gd name="T1" fmla="*/ 65 h 136"/>
              <a:gd name="T2" fmla="*/ 44 w 89"/>
              <a:gd name="T3" fmla="*/ 2 h 136"/>
              <a:gd name="T4" fmla="*/ 14 w 89"/>
              <a:gd name="T5" fmla="*/ 65 h 136"/>
              <a:gd name="T6" fmla="*/ 44 w 89"/>
              <a:gd name="T7" fmla="*/ 136 h 136"/>
              <a:gd name="T8" fmla="*/ 74 w 89"/>
              <a:gd name="T9" fmla="*/ 65 h 136"/>
            </a:gdLst>
            <a:ahLst/>
            <a:cxnLst>
              <a:cxn ang="0">
                <a:pos x="T0" y="T1"/>
              </a:cxn>
              <a:cxn ang="0">
                <a:pos x="T2" y="T3"/>
              </a:cxn>
              <a:cxn ang="0">
                <a:pos x="T4" y="T5"/>
              </a:cxn>
              <a:cxn ang="0">
                <a:pos x="T6" y="T7"/>
              </a:cxn>
              <a:cxn ang="0">
                <a:pos x="T8" y="T9"/>
              </a:cxn>
            </a:cxnLst>
            <a:rect l="0" t="0" r="r" b="b"/>
            <a:pathLst>
              <a:path w="89" h="136">
                <a:moveTo>
                  <a:pt x="74" y="65"/>
                </a:moveTo>
                <a:cubicBezTo>
                  <a:pt x="60" y="0"/>
                  <a:pt x="45" y="4"/>
                  <a:pt x="44" y="2"/>
                </a:cubicBezTo>
                <a:cubicBezTo>
                  <a:pt x="44" y="4"/>
                  <a:pt x="28" y="0"/>
                  <a:pt x="14" y="65"/>
                </a:cubicBezTo>
                <a:cubicBezTo>
                  <a:pt x="0" y="129"/>
                  <a:pt x="44" y="136"/>
                  <a:pt x="44" y="136"/>
                </a:cubicBezTo>
                <a:cubicBezTo>
                  <a:pt x="44" y="136"/>
                  <a:pt x="89" y="129"/>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8" name="Oval 28"/>
          <p:cNvSpPr>
            <a:spLocks noChangeArrowheads="1"/>
          </p:cNvSpPr>
          <p:nvPr/>
        </p:nvSpPr>
        <p:spPr bwMode="auto">
          <a:xfrm>
            <a:off x="312738" y="6769419"/>
            <a:ext cx="12858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9" name="Rectangle 29"/>
          <p:cNvSpPr>
            <a:spLocks noChangeArrowheads="1"/>
          </p:cNvSpPr>
          <p:nvPr/>
        </p:nvSpPr>
        <p:spPr bwMode="auto">
          <a:xfrm>
            <a:off x="363538" y="6635677"/>
            <a:ext cx="26987" cy="161998"/>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0" name="Freeform 30"/>
          <p:cNvSpPr>
            <a:spLocks/>
          </p:cNvSpPr>
          <p:nvPr/>
        </p:nvSpPr>
        <p:spPr bwMode="auto">
          <a:xfrm>
            <a:off x="215900" y="6448210"/>
            <a:ext cx="322263" cy="225640"/>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1" name="Oval 31"/>
          <p:cNvSpPr>
            <a:spLocks noChangeArrowheads="1"/>
          </p:cNvSpPr>
          <p:nvPr/>
        </p:nvSpPr>
        <p:spPr bwMode="auto">
          <a:xfrm>
            <a:off x="407988" y="5448619"/>
            <a:ext cx="14763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2" name="Rectangle 32"/>
          <p:cNvSpPr>
            <a:spLocks noChangeArrowheads="1"/>
          </p:cNvSpPr>
          <p:nvPr/>
        </p:nvSpPr>
        <p:spPr bwMode="auto">
          <a:xfrm>
            <a:off x="468313" y="5293904"/>
            <a:ext cx="26987" cy="182971"/>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3" name="Freeform 33"/>
          <p:cNvSpPr>
            <a:spLocks/>
          </p:cNvSpPr>
          <p:nvPr/>
        </p:nvSpPr>
        <p:spPr bwMode="auto">
          <a:xfrm>
            <a:off x="303213" y="5085641"/>
            <a:ext cx="357187" cy="253122"/>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4" name="Oval 34"/>
          <p:cNvSpPr>
            <a:spLocks noChangeArrowheads="1"/>
          </p:cNvSpPr>
          <p:nvPr/>
        </p:nvSpPr>
        <p:spPr bwMode="auto">
          <a:xfrm>
            <a:off x="3616325" y="6367781"/>
            <a:ext cx="1460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5" name="Rectangle 35"/>
          <p:cNvSpPr>
            <a:spLocks noChangeArrowheads="1"/>
          </p:cNvSpPr>
          <p:nvPr/>
        </p:nvSpPr>
        <p:spPr bwMode="auto">
          <a:xfrm>
            <a:off x="3676650" y="6214513"/>
            <a:ext cx="26988" cy="181525"/>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6" name="Freeform 36"/>
          <p:cNvSpPr>
            <a:spLocks/>
          </p:cNvSpPr>
          <p:nvPr/>
        </p:nvSpPr>
        <p:spPr bwMode="auto">
          <a:xfrm>
            <a:off x="3509963" y="6004803"/>
            <a:ext cx="360362" cy="253122"/>
          </a:xfrm>
          <a:custGeom>
            <a:avLst/>
            <a:gdLst>
              <a:gd name="T0" fmla="*/ 100 w 120"/>
              <a:gd name="T1" fmla="*/ 87 h 184"/>
              <a:gd name="T2" fmla="*/ 60 w 120"/>
              <a:gd name="T3" fmla="*/ 3 h 184"/>
              <a:gd name="T4" fmla="*/ 19 w 120"/>
              <a:gd name="T5" fmla="*/ 87 h 184"/>
              <a:gd name="T6" fmla="*/ 60 w 120"/>
              <a:gd name="T7" fmla="*/ 184 h 184"/>
              <a:gd name="T8" fmla="*/ 100 w 120"/>
              <a:gd name="T9" fmla="*/ 87 h 184"/>
            </a:gdLst>
            <a:ahLst/>
            <a:cxnLst>
              <a:cxn ang="0">
                <a:pos x="T0" y="T1"/>
              </a:cxn>
              <a:cxn ang="0">
                <a:pos x="T2" y="T3"/>
              </a:cxn>
              <a:cxn ang="0">
                <a:pos x="T4" y="T5"/>
              </a:cxn>
              <a:cxn ang="0">
                <a:pos x="T6" y="T7"/>
              </a:cxn>
              <a:cxn ang="0">
                <a:pos x="T8" y="T9"/>
              </a:cxn>
            </a:cxnLst>
            <a:rect l="0" t="0" r="r" b="b"/>
            <a:pathLst>
              <a:path w="120" h="184">
                <a:moveTo>
                  <a:pt x="100" y="87"/>
                </a:moveTo>
                <a:cubicBezTo>
                  <a:pt x="81" y="0"/>
                  <a:pt x="60" y="5"/>
                  <a:pt x="60" y="3"/>
                </a:cubicBezTo>
                <a:cubicBezTo>
                  <a:pt x="59" y="5"/>
                  <a:pt x="38" y="0"/>
                  <a:pt x="19" y="87"/>
                </a:cubicBezTo>
                <a:cubicBezTo>
                  <a:pt x="0" y="175"/>
                  <a:pt x="60" y="184"/>
                  <a:pt x="60" y="184"/>
                </a:cubicBezTo>
                <a:cubicBezTo>
                  <a:pt x="60" y="184"/>
                  <a:pt x="120"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grpSp>
        <p:nvGrpSpPr>
          <p:cNvPr id="52" name="Group 21"/>
          <p:cNvGrpSpPr>
            <a:grpSpLocks/>
          </p:cNvGrpSpPr>
          <p:nvPr/>
        </p:nvGrpSpPr>
        <p:grpSpPr bwMode="auto">
          <a:xfrm>
            <a:off x="-8060" y="1205322"/>
            <a:ext cx="10927703" cy="23636"/>
            <a:chOff x="240" y="576"/>
            <a:chExt cx="5302" cy="23636"/>
          </a:xfrm>
        </p:grpSpPr>
        <p:sp>
          <p:nvSpPr>
            <p:cNvPr id="53"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37" name="Rectangle 36"/>
          <p:cNvSpPr/>
          <p:nvPr/>
        </p:nvSpPr>
        <p:spPr>
          <a:xfrm>
            <a:off x="663229" y="1903725"/>
            <a:ext cx="11279236" cy="461665"/>
          </a:xfrm>
          <a:prstGeom prst="rect">
            <a:avLst/>
          </a:prstGeom>
        </p:spPr>
        <p:txBody>
          <a:bodyPr wrap="square">
            <a:spAutoFit/>
          </a:bodyPr>
          <a:lstStyle/>
          <a:p>
            <a:pPr defTabSz="914400" eaLnBrk="0" fontAlgn="base" hangingPunct="0">
              <a:lnSpc>
                <a:spcPct val="100000"/>
              </a:lnSpc>
              <a:spcBef>
                <a:spcPts val="200"/>
              </a:spcBef>
              <a:spcAft>
                <a:spcPts val="200"/>
              </a:spcAft>
              <a:buFontTx/>
              <a:buNone/>
            </a:pP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2.1.4.</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Một số hàng hóa đặc biệt</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00000"/>
              </a:solidFill>
            </a:endParaRPr>
          </a:p>
        </p:txBody>
      </p:sp>
      <p:sp>
        <p:nvSpPr>
          <p:cNvPr id="2" name="Rectangle 1"/>
          <p:cNvSpPr/>
          <p:nvPr/>
        </p:nvSpPr>
        <p:spPr>
          <a:xfrm>
            <a:off x="1725178" y="2299086"/>
            <a:ext cx="3877985"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Quyền</a:t>
            </a:r>
            <a:r>
              <a:rPr lang="en-US"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sử</a:t>
            </a:r>
            <a:r>
              <a:rPr lang="en-US"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dụng</a:t>
            </a:r>
            <a:r>
              <a:rPr lang="en-US"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đất</a:t>
            </a:r>
            <a:r>
              <a:rPr lang="vi-VN"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đai</a:t>
            </a:r>
            <a:endParaRPr lang="en-US" sz="2400" dirty="0">
              <a:solidFill>
                <a:srgbClr val="00B0F0"/>
              </a:solidFill>
              <a:latin typeface="Arial" panose="020B0604020202020204" pitchFamily="34" charset="0"/>
              <a:cs typeface="Arial" panose="020B0604020202020204" pitchFamily="34" charset="0"/>
            </a:endParaRPr>
          </a:p>
        </p:txBody>
      </p:sp>
      <p:sp>
        <p:nvSpPr>
          <p:cNvPr id="49" name="TextBox 48"/>
          <p:cNvSpPr txBox="1">
            <a:spLocks noChangeArrowheads="1"/>
          </p:cNvSpPr>
          <p:nvPr/>
        </p:nvSpPr>
        <p:spPr bwMode="auto">
          <a:xfrm>
            <a:off x="7046058" y="2529919"/>
            <a:ext cx="486409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a:spcBef>
                <a:spcPct val="0"/>
              </a:spcBef>
              <a:buClrTx/>
              <a:buFont typeface="Wingdings" panose="05000000000000000000" pitchFamily="2" charset="2"/>
              <a:buChar char="ü"/>
            </a:pPr>
            <a:r>
              <a:rPr lang="en-US" altLang="en-US" sz="2400" dirty="0" err="1">
                <a:latin typeface="Abel"/>
                <a:cs typeface="Times New Roman" panose="02020603050405020304" pitchFamily="18" charset="0"/>
              </a:rPr>
              <a:t>Đất</a:t>
            </a:r>
            <a:r>
              <a:rPr lang="en-US" altLang="en-US" sz="2400" dirty="0">
                <a:latin typeface="Abel"/>
                <a:cs typeface="Times New Roman" panose="02020603050405020304" pitchFamily="18" charset="0"/>
              </a:rPr>
              <a:t> </a:t>
            </a:r>
            <a:r>
              <a:rPr lang="en-US" altLang="en-US" sz="2400" dirty="0" err="1">
                <a:latin typeface="Abel"/>
                <a:cs typeface="Times New Roman" panose="02020603050405020304" pitchFamily="18" charset="0"/>
              </a:rPr>
              <a:t>đai</a:t>
            </a:r>
            <a:r>
              <a:rPr lang="en-US" altLang="en-US" sz="2400" dirty="0">
                <a:latin typeface="Abel"/>
                <a:cs typeface="Times New Roman" panose="02020603050405020304" pitchFamily="18" charset="0"/>
              </a:rPr>
              <a:t> </a:t>
            </a:r>
            <a:r>
              <a:rPr lang="en-US" altLang="en-US" sz="2400" dirty="0" err="1">
                <a:latin typeface="Abel"/>
                <a:cs typeface="Times New Roman" panose="02020603050405020304" pitchFamily="18" charset="0"/>
              </a:rPr>
              <a:t>là</a:t>
            </a:r>
            <a:r>
              <a:rPr lang="en-US" altLang="en-US" sz="2400" dirty="0">
                <a:latin typeface="Abel"/>
                <a:cs typeface="Times New Roman" panose="02020603050405020304" pitchFamily="18" charset="0"/>
              </a:rPr>
              <a:t> 1 </a:t>
            </a:r>
            <a:r>
              <a:rPr lang="en-US" altLang="en-US" sz="2400" dirty="0" err="1">
                <a:latin typeface="Abel"/>
                <a:cs typeface="Times New Roman" panose="02020603050405020304" pitchFamily="18" charset="0"/>
              </a:rPr>
              <a:t>phần</a:t>
            </a:r>
            <a:r>
              <a:rPr lang="en-US" altLang="en-US" sz="2400" dirty="0">
                <a:latin typeface="Abel"/>
                <a:cs typeface="Times New Roman" panose="02020603050405020304" pitchFamily="18" charset="0"/>
              </a:rPr>
              <a:t> </a:t>
            </a:r>
            <a:r>
              <a:rPr lang="en-US" altLang="en-US" sz="2400" dirty="0" err="1">
                <a:latin typeface="Abel"/>
                <a:cs typeface="Times New Roman" panose="02020603050405020304" pitchFamily="18" charset="0"/>
              </a:rPr>
              <a:t>của</a:t>
            </a:r>
            <a:r>
              <a:rPr lang="en-US" altLang="en-US" sz="2400" dirty="0">
                <a:latin typeface="Abel"/>
                <a:cs typeface="Times New Roman" panose="02020603050405020304" pitchFamily="18" charset="0"/>
              </a:rPr>
              <a:t> </a:t>
            </a:r>
            <a:r>
              <a:rPr lang="en-US" altLang="en-US" sz="2400" dirty="0" err="1">
                <a:latin typeface="Abel"/>
                <a:cs typeface="Times New Roman" panose="02020603050405020304" pitchFamily="18" charset="0"/>
              </a:rPr>
              <a:t>vỏ</a:t>
            </a:r>
            <a:r>
              <a:rPr lang="en-US" altLang="en-US" sz="2400" dirty="0">
                <a:latin typeface="Abel"/>
                <a:cs typeface="Times New Roman" panose="02020603050405020304" pitchFamily="18" charset="0"/>
              </a:rPr>
              <a:t> </a:t>
            </a:r>
            <a:r>
              <a:rPr lang="en-US" altLang="en-US" sz="2400" dirty="0" err="1">
                <a:latin typeface="Abel"/>
                <a:cs typeface="Times New Roman" panose="02020603050405020304" pitchFamily="18" charset="0"/>
              </a:rPr>
              <a:t>quả</a:t>
            </a:r>
            <a:r>
              <a:rPr lang="en-US" altLang="en-US" sz="2400" dirty="0">
                <a:latin typeface="Abel"/>
                <a:cs typeface="Times New Roman" panose="02020603050405020304" pitchFamily="18" charset="0"/>
              </a:rPr>
              <a:t> </a:t>
            </a:r>
            <a:r>
              <a:rPr lang="en-US" altLang="en-US" sz="2400" dirty="0" err="1">
                <a:latin typeface="Abel"/>
                <a:cs typeface="Times New Roman" panose="02020603050405020304" pitchFamily="18" charset="0"/>
              </a:rPr>
              <a:t>địa</a:t>
            </a:r>
            <a:r>
              <a:rPr lang="en-US" altLang="en-US" sz="2400" dirty="0">
                <a:latin typeface="Abel"/>
                <a:cs typeface="Times New Roman" panose="02020603050405020304" pitchFamily="18" charset="0"/>
              </a:rPr>
              <a:t> </a:t>
            </a:r>
            <a:r>
              <a:rPr lang="en-US" altLang="en-US" sz="2400" dirty="0" err="1">
                <a:latin typeface="Abel"/>
                <a:cs typeface="Times New Roman" panose="02020603050405020304" pitchFamily="18" charset="0"/>
              </a:rPr>
              <a:t>cầu</a:t>
            </a:r>
            <a:r>
              <a:rPr lang="en-US" altLang="en-US" sz="2400" dirty="0">
                <a:latin typeface="Abel"/>
                <a:cs typeface="Times New Roman" panose="02020603050405020304" pitchFamily="18" charset="0"/>
              </a:rPr>
              <a:t> =&gt; </a:t>
            </a:r>
            <a:r>
              <a:rPr lang="en-US" altLang="en-US" sz="2400" dirty="0" err="1">
                <a:solidFill>
                  <a:srgbClr val="0000FF"/>
                </a:solidFill>
                <a:latin typeface="Abel"/>
                <a:cs typeface="Times New Roman" panose="02020603050405020304" pitchFamily="18" charset="0"/>
              </a:rPr>
              <a:t>Không</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phải</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là</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kết</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quả</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của</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hao</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phí</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sức</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lao</a:t>
            </a:r>
            <a:r>
              <a:rPr lang="en-US" altLang="en-US" sz="2400" dirty="0">
                <a:solidFill>
                  <a:srgbClr val="0000FF"/>
                </a:solidFill>
                <a:latin typeface="Abel"/>
                <a:cs typeface="Times New Roman" panose="02020603050405020304" pitchFamily="18" charset="0"/>
              </a:rPr>
              <a:t> </a:t>
            </a:r>
            <a:r>
              <a:rPr lang="en-US" altLang="en-US" sz="2400" dirty="0" err="1">
                <a:solidFill>
                  <a:srgbClr val="0000FF"/>
                </a:solidFill>
                <a:latin typeface="Abel"/>
                <a:cs typeface="Times New Roman" panose="02020603050405020304" pitchFamily="18" charset="0"/>
              </a:rPr>
              <a:t>động</a:t>
            </a:r>
            <a:endParaRPr lang="en-US" altLang="en-US" sz="2400" dirty="0">
              <a:solidFill>
                <a:srgbClr val="0000FF"/>
              </a:solidFill>
              <a:latin typeface="Abel"/>
              <a:cs typeface="Times New Roman" panose="02020603050405020304" pitchFamily="18" charset="0"/>
            </a:endParaRPr>
          </a:p>
        </p:txBody>
      </p:sp>
      <p:sp>
        <p:nvSpPr>
          <p:cNvPr id="3" name="Rectangle 2"/>
          <p:cNvSpPr/>
          <p:nvPr/>
        </p:nvSpPr>
        <p:spPr>
          <a:xfrm>
            <a:off x="7260150" y="4043273"/>
            <a:ext cx="4864097" cy="830997"/>
          </a:xfrm>
          <a:prstGeom prst="rect">
            <a:avLst/>
          </a:prstGeom>
        </p:spPr>
        <p:txBody>
          <a:bodyPr wrap="square">
            <a:spAutoFit/>
          </a:bodyPr>
          <a:lstStyle/>
          <a:p>
            <a:pPr marL="342900" lvl="0" indent="-342900">
              <a:buFont typeface="Wingdings" panose="05000000000000000000" pitchFamily="2" charset="2"/>
              <a:buChar char="ü"/>
            </a:pPr>
            <a:r>
              <a:rPr lang="en-US" sz="2400" dirty="0" err="1">
                <a:solidFill>
                  <a:srgbClr val="A50021"/>
                </a:solidFill>
                <a:latin typeface="Abel"/>
                <a:cs typeface="Times New Roman" panose="02020603050405020304" pitchFamily="18" charset="0"/>
              </a:rPr>
              <a:t>Trong</a:t>
            </a:r>
            <a:r>
              <a:rPr lang="en-US" sz="2400" dirty="0">
                <a:solidFill>
                  <a:srgbClr val="A50021"/>
                </a:solidFill>
                <a:latin typeface="Abel"/>
                <a:cs typeface="Times New Roman" panose="02020603050405020304" pitchFamily="18" charset="0"/>
              </a:rPr>
              <a:t> </a:t>
            </a:r>
            <a:r>
              <a:rPr lang="en-US" sz="2400" dirty="0" err="1">
                <a:solidFill>
                  <a:srgbClr val="A50021"/>
                </a:solidFill>
                <a:latin typeface="Abel"/>
                <a:cs typeface="Times New Roman" panose="02020603050405020304" pitchFamily="18" charset="0"/>
              </a:rPr>
              <a:t>sản</a:t>
            </a:r>
            <a:r>
              <a:rPr lang="en-US" sz="2400" dirty="0">
                <a:solidFill>
                  <a:srgbClr val="A50021"/>
                </a:solidFill>
                <a:latin typeface="Abel"/>
                <a:cs typeface="Times New Roman" panose="02020603050405020304" pitchFamily="18" charset="0"/>
              </a:rPr>
              <a:t> </a:t>
            </a:r>
            <a:r>
              <a:rPr lang="en-US" sz="2400" dirty="0" err="1">
                <a:solidFill>
                  <a:srgbClr val="A50021"/>
                </a:solidFill>
                <a:latin typeface="Abel"/>
                <a:cs typeface="Times New Roman" panose="02020603050405020304" pitchFamily="18" charset="0"/>
              </a:rPr>
              <a:t>xuất</a:t>
            </a:r>
            <a:r>
              <a:rPr lang="en-US" sz="2400" dirty="0">
                <a:solidFill>
                  <a:schemeClr val="tx2"/>
                </a:solidFill>
                <a:latin typeface="Abel"/>
                <a:cs typeface="Times New Roman" panose="02020603050405020304" pitchFamily="18" charset="0"/>
              </a:rPr>
              <a:t>: </a:t>
            </a:r>
            <a:r>
              <a:rPr lang="en-US" sz="2400" dirty="0" err="1">
                <a:solidFill>
                  <a:schemeClr val="tx2"/>
                </a:solidFill>
                <a:latin typeface="Abel"/>
                <a:cs typeface="Times New Roman" panose="02020603050405020304" pitchFamily="18" charset="0"/>
              </a:rPr>
              <a:t>đối</a:t>
            </a:r>
            <a:r>
              <a:rPr lang="en-US" sz="2400" dirty="0">
                <a:solidFill>
                  <a:schemeClr val="tx2"/>
                </a:solidFill>
                <a:latin typeface="Abel"/>
                <a:cs typeface="Times New Roman" panose="02020603050405020304" pitchFamily="18" charset="0"/>
              </a:rPr>
              <a:t> </a:t>
            </a:r>
            <a:r>
              <a:rPr lang="en-US" sz="2400" dirty="0" err="1">
                <a:solidFill>
                  <a:schemeClr val="tx2"/>
                </a:solidFill>
                <a:latin typeface="Abel"/>
                <a:cs typeface="Times New Roman" panose="02020603050405020304" pitchFamily="18" charset="0"/>
              </a:rPr>
              <a:t>tượng</a:t>
            </a:r>
            <a:r>
              <a:rPr lang="en-US" sz="2400" dirty="0">
                <a:solidFill>
                  <a:schemeClr val="tx2"/>
                </a:solidFill>
                <a:latin typeface="Abel"/>
                <a:cs typeface="Times New Roman" panose="02020603050405020304" pitchFamily="18" charset="0"/>
              </a:rPr>
              <a:t> lao </a:t>
            </a:r>
            <a:r>
              <a:rPr lang="en-US" sz="2400" dirty="0" err="1">
                <a:solidFill>
                  <a:schemeClr val="tx2"/>
                </a:solidFill>
                <a:latin typeface="Abel"/>
                <a:cs typeface="Times New Roman" panose="02020603050405020304" pitchFamily="18" charset="0"/>
              </a:rPr>
              <a:t>động</a:t>
            </a:r>
            <a:endParaRPr lang="vi-VN" sz="2400" dirty="0">
              <a:solidFill>
                <a:schemeClr val="tx2"/>
              </a:solidFill>
              <a:latin typeface="Abel"/>
              <a:cs typeface="Times New Roman" panose="02020603050405020304" pitchFamily="18" charset="0"/>
            </a:endParaRPr>
          </a:p>
          <a:p>
            <a:pPr marL="342900" lvl="0" indent="-342900">
              <a:buFont typeface="Wingdings" panose="05000000000000000000" pitchFamily="2" charset="2"/>
              <a:buChar char="ü"/>
            </a:pPr>
            <a:r>
              <a:rPr lang="en-US" sz="2400" dirty="0" err="1">
                <a:solidFill>
                  <a:srgbClr val="A50021"/>
                </a:solidFill>
                <a:latin typeface="Abel"/>
                <a:cs typeface="Times New Roman" panose="02020603050405020304" pitchFamily="18" charset="0"/>
              </a:rPr>
              <a:t>Trong</a:t>
            </a:r>
            <a:r>
              <a:rPr lang="en-US" sz="2400" dirty="0">
                <a:solidFill>
                  <a:srgbClr val="A50021"/>
                </a:solidFill>
                <a:latin typeface="Abel"/>
                <a:cs typeface="Times New Roman" panose="02020603050405020304" pitchFamily="18" charset="0"/>
              </a:rPr>
              <a:t> </a:t>
            </a:r>
            <a:r>
              <a:rPr lang="en-US" sz="2400" dirty="0" err="1">
                <a:solidFill>
                  <a:srgbClr val="A50021"/>
                </a:solidFill>
                <a:latin typeface="Abel"/>
                <a:cs typeface="Times New Roman" panose="02020603050405020304" pitchFamily="18" charset="0"/>
              </a:rPr>
              <a:t>tiêu</a:t>
            </a:r>
            <a:r>
              <a:rPr lang="en-US" sz="2400" dirty="0">
                <a:solidFill>
                  <a:srgbClr val="A50021"/>
                </a:solidFill>
                <a:latin typeface="Abel"/>
                <a:cs typeface="Times New Roman" panose="02020603050405020304" pitchFamily="18" charset="0"/>
              </a:rPr>
              <a:t> </a:t>
            </a:r>
            <a:r>
              <a:rPr lang="en-US" sz="2400" dirty="0" err="1">
                <a:solidFill>
                  <a:srgbClr val="A50021"/>
                </a:solidFill>
                <a:latin typeface="Abel"/>
                <a:cs typeface="Times New Roman" panose="02020603050405020304" pitchFamily="18" charset="0"/>
              </a:rPr>
              <a:t>dùng</a:t>
            </a:r>
            <a:r>
              <a:rPr lang="en-US" sz="2400" dirty="0">
                <a:solidFill>
                  <a:schemeClr val="tx2"/>
                </a:solidFill>
                <a:latin typeface="Abel"/>
                <a:cs typeface="Times New Roman" panose="02020603050405020304" pitchFamily="18" charset="0"/>
              </a:rPr>
              <a:t>: </a:t>
            </a:r>
            <a:r>
              <a:rPr lang="en-US" sz="2400" dirty="0" err="1">
                <a:solidFill>
                  <a:schemeClr val="tx2"/>
                </a:solidFill>
                <a:latin typeface="Abel"/>
                <a:cs typeface="Times New Roman" panose="02020603050405020304" pitchFamily="18" charset="0"/>
              </a:rPr>
              <a:t>tư</a:t>
            </a:r>
            <a:r>
              <a:rPr lang="en-US" sz="2400" dirty="0">
                <a:solidFill>
                  <a:schemeClr val="tx2"/>
                </a:solidFill>
                <a:latin typeface="Abel"/>
                <a:cs typeface="Times New Roman" panose="02020603050405020304" pitchFamily="18" charset="0"/>
              </a:rPr>
              <a:t> </a:t>
            </a:r>
            <a:r>
              <a:rPr lang="en-US" sz="2400" dirty="0" err="1">
                <a:solidFill>
                  <a:schemeClr val="tx2"/>
                </a:solidFill>
                <a:latin typeface="Abel"/>
                <a:cs typeface="Times New Roman" panose="02020603050405020304" pitchFamily="18" charset="0"/>
              </a:rPr>
              <a:t>liệu</a:t>
            </a:r>
            <a:r>
              <a:rPr lang="en-US" sz="2400" dirty="0">
                <a:solidFill>
                  <a:schemeClr val="tx2"/>
                </a:solidFill>
                <a:latin typeface="Abel"/>
                <a:cs typeface="Times New Roman" panose="02020603050405020304" pitchFamily="18" charset="0"/>
              </a:rPr>
              <a:t> </a:t>
            </a:r>
            <a:r>
              <a:rPr lang="en-US" sz="2400" dirty="0" err="1">
                <a:solidFill>
                  <a:schemeClr val="tx2"/>
                </a:solidFill>
                <a:latin typeface="Abel"/>
                <a:cs typeface="Times New Roman" panose="02020603050405020304" pitchFamily="18" charset="0"/>
              </a:rPr>
              <a:t>tiêu</a:t>
            </a:r>
            <a:r>
              <a:rPr lang="en-US" sz="2400" dirty="0">
                <a:solidFill>
                  <a:schemeClr val="tx2"/>
                </a:solidFill>
                <a:latin typeface="Abel"/>
                <a:cs typeface="Times New Roman" panose="02020603050405020304" pitchFamily="18" charset="0"/>
              </a:rPr>
              <a:t> </a:t>
            </a:r>
            <a:r>
              <a:rPr lang="en-US" sz="2400" dirty="0" err="1">
                <a:solidFill>
                  <a:schemeClr val="tx2"/>
                </a:solidFill>
                <a:latin typeface="Abel"/>
                <a:cs typeface="Times New Roman" panose="02020603050405020304" pitchFamily="18" charset="0"/>
              </a:rPr>
              <a:t>dùng</a:t>
            </a:r>
            <a:r>
              <a:rPr lang="en-US" sz="2400" dirty="0">
                <a:solidFill>
                  <a:schemeClr val="tx2"/>
                </a:solidFill>
                <a:latin typeface="Abel"/>
                <a:cs typeface="Times New Roman" panose="02020603050405020304" pitchFamily="18" charset="0"/>
              </a:rPr>
              <a:t> </a:t>
            </a:r>
          </a:p>
        </p:txBody>
      </p:sp>
      <p:grpSp>
        <p:nvGrpSpPr>
          <p:cNvPr id="59" name="Group 58"/>
          <p:cNvGrpSpPr/>
          <p:nvPr/>
        </p:nvGrpSpPr>
        <p:grpSpPr>
          <a:xfrm>
            <a:off x="7148735" y="5446467"/>
            <a:ext cx="2748989" cy="1046408"/>
            <a:chOff x="2349498" y="0"/>
            <a:chExt cx="3259981" cy="1046408"/>
          </a:xfrm>
        </p:grpSpPr>
        <p:sp>
          <p:nvSpPr>
            <p:cNvPr id="60" name="Rectangle 59"/>
            <p:cNvSpPr/>
            <p:nvPr/>
          </p:nvSpPr>
          <p:spPr>
            <a:xfrm>
              <a:off x="2349498" y="0"/>
              <a:ext cx="3259981" cy="1046408"/>
            </a:xfrm>
            <a:prstGeom prst="rect">
              <a:avLst/>
            </a:prstGeom>
          </p:spPr>
          <p:style>
            <a:lnRef idx="2">
              <a:schemeClr val="accent2">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61" name="Rectangle 60"/>
            <p:cNvSpPr/>
            <p:nvPr/>
          </p:nvSpPr>
          <p:spPr>
            <a:xfrm>
              <a:off x="2349498" y="0"/>
              <a:ext cx="3094294" cy="1046408"/>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76200" tIns="0" rIns="25400" bIns="0" numCol="1" spcCol="1270" anchor="ctr" anchorCtr="0">
              <a:noAutofit/>
            </a:bodyPr>
            <a:lstStyle/>
            <a:p>
              <a:pPr lvl="0" algn="ctr" defTabSz="889000">
                <a:lnSpc>
                  <a:spcPct val="90000"/>
                </a:lnSpc>
                <a:spcBef>
                  <a:spcPct val="0"/>
                </a:spcBef>
                <a:spcAft>
                  <a:spcPct val="35000"/>
                </a:spcAft>
              </a:pPr>
              <a:r>
                <a:rPr lang="en-US" sz="2000" b="1" kern="1200" dirty="0">
                  <a:solidFill>
                    <a:schemeClr val="bg1"/>
                  </a:solidFill>
                  <a:latin typeface="Abel"/>
                  <a:cs typeface="Times New Roman" panose="02020603050405020304" pitchFamily="18" charset="0"/>
                </a:rPr>
                <a:t>GIÁ TRỊ SỬ DỤNG</a:t>
              </a:r>
            </a:p>
          </p:txBody>
        </p:sp>
      </p:grpSp>
      <p:pic>
        <p:nvPicPr>
          <p:cNvPr id="62" name="Picture 14" descr="https://cdn-images-1.medium.com/max/1600/1*jMuUEBKf7UTc250o9hGsuQ.jpe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33658" y="2783727"/>
            <a:ext cx="2127102" cy="2301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8" descr="Káº¿t quáº£ hÃ¬nh áº£nh cho Äáº¥t Äai lÃ  gÃ¬"/>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30283" y="3529332"/>
            <a:ext cx="2092734" cy="2017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12" descr="HÃ¬nh áº£nh cÃ³ liÃªn qua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2849363"/>
            <a:ext cx="2419643" cy="18346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Oval 64"/>
          <p:cNvSpPr/>
          <p:nvPr/>
        </p:nvSpPr>
        <p:spPr>
          <a:xfrm>
            <a:off x="9644357" y="5532857"/>
            <a:ext cx="1374703" cy="1140993"/>
          </a:xfrm>
          <a:prstGeom prst="ellipse">
            <a:avLst/>
          </a:prstGeom>
          <a:blipFill>
            <a:blip r:embed="rId5">
              <a:extLst>
                <a:ext uri="{28A0092B-C50C-407E-A947-70E740481C1C}">
                  <a14:useLocalDpi xmlns:a14="http://schemas.microsoft.com/office/drawing/2010/main" val="0"/>
                </a:ext>
              </a:extLst>
            </a:blip>
            <a:srcRect/>
            <a:stretch>
              <a:fillRect l="-89000" r="-89000"/>
            </a:stretch>
          </a:blipFill>
        </p:spPr>
        <p:style>
          <a:lnRef idx="2">
            <a:schemeClr val="accent2">
              <a:tint val="40000"/>
              <a:alpha val="90000"/>
              <a:hueOff val="0"/>
              <a:satOff val="0"/>
              <a:lumOff val="0"/>
              <a:alphaOff val="0"/>
            </a:schemeClr>
          </a:lnRef>
          <a:fillRef idx="1">
            <a:scrgbClr r="0" g="0" b="0"/>
          </a:fillRef>
          <a:effectRef idx="0">
            <a:schemeClr val="accent2">
              <a:tint val="40000"/>
              <a:alpha val="90000"/>
              <a:hueOff val="0"/>
              <a:satOff val="0"/>
              <a:lumOff val="0"/>
              <a:alphaOff val="0"/>
            </a:schemeClr>
          </a:effectRef>
          <a:fontRef idx="minor">
            <a:schemeClr val="dk1">
              <a:hueOff val="0"/>
              <a:satOff val="0"/>
              <a:lumOff val="0"/>
              <a:alphaOff val="0"/>
            </a:schemeClr>
          </a:fontRef>
        </p:style>
      </p:sp>
      <p:sp>
        <p:nvSpPr>
          <p:cNvPr id="48" name="Rectangle 5">
            <a:extLst>
              <a:ext uri="{FF2B5EF4-FFF2-40B4-BE49-F238E27FC236}">
                <a16:creationId xmlns="" xmlns:a16="http://schemas.microsoft.com/office/drawing/2014/main" id="{68FE7902-C5EB-4B32-B7B3-0F75658DBFFC}"/>
              </a:ext>
            </a:extLst>
          </p:cNvPr>
          <p:cNvSpPr>
            <a:spLocks noChangeArrowheads="1"/>
          </p:cNvSpPr>
          <p:nvPr/>
        </p:nvSpPr>
        <p:spPr bwMode="auto">
          <a:xfrm>
            <a:off x="215900" y="1405988"/>
            <a:ext cx="76480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2.1.4.</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Dịch</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vụ</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và</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một số hàng hóa đặc biệt</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pic>
        <p:nvPicPr>
          <p:cNvPr id="50" name="Picture 49"/>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42759657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1000" fill="hold"/>
                                        <p:tgtEl>
                                          <p:spTgt spid="52"/>
                                        </p:tgtEl>
                                        <p:attrNameLst>
                                          <p:attrName>ppt_w</p:attrName>
                                        </p:attrNameLst>
                                      </p:cBhvr>
                                      <p:tavLst>
                                        <p:tav tm="0">
                                          <p:val>
                                            <p:fltVal val="0"/>
                                          </p:val>
                                        </p:tav>
                                        <p:tav tm="100000">
                                          <p:val>
                                            <p:strVal val="#ppt_w"/>
                                          </p:val>
                                        </p:tav>
                                      </p:tavLst>
                                    </p:anim>
                                    <p:anim calcmode="lin" valueType="num">
                                      <p:cBhvr>
                                        <p:cTn id="8" dur="1000" fill="hold"/>
                                        <p:tgtEl>
                                          <p:spTgt spid="52"/>
                                        </p:tgtEl>
                                        <p:attrNameLst>
                                          <p:attrName>ppt_h</p:attrName>
                                        </p:attrNameLst>
                                      </p:cBhvr>
                                      <p:tavLst>
                                        <p:tav tm="0">
                                          <p:val>
                                            <p:fltVal val="0"/>
                                          </p:val>
                                        </p:tav>
                                        <p:tav tm="100000">
                                          <p:val>
                                            <p:strVal val="#ppt_h"/>
                                          </p:val>
                                        </p:tav>
                                      </p:tavLst>
                                    </p:anim>
                                    <p:anim calcmode="lin" valueType="num">
                                      <p:cBhvr>
                                        <p:cTn id="9" dur="1000" fill="hold"/>
                                        <p:tgtEl>
                                          <p:spTgt spid="52"/>
                                        </p:tgtEl>
                                        <p:attrNameLst>
                                          <p:attrName>style.rotation</p:attrName>
                                        </p:attrNameLst>
                                      </p:cBhvr>
                                      <p:tavLst>
                                        <p:tav tm="0">
                                          <p:val>
                                            <p:fltVal val="90"/>
                                          </p:val>
                                        </p:tav>
                                        <p:tav tm="100000">
                                          <p:val>
                                            <p:fltVal val="0"/>
                                          </p:val>
                                        </p:tav>
                                      </p:tavLst>
                                    </p:anim>
                                    <p:animEffect transition="in" filter="fade">
                                      <p:cBhvr>
                                        <p:cTn id="10" dur="1000"/>
                                        <p:tgtEl>
                                          <p:spTgt spid="5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37"/>
                                        </p:tgtEl>
                                        <p:attrNameLst>
                                          <p:attrName>style.visibility</p:attrName>
                                        </p:attrNameLst>
                                      </p:cBhvr>
                                      <p:to>
                                        <p:strVal val="visible"/>
                                      </p:to>
                                    </p:set>
                                    <p:anim calcmode="lin" valueType="num">
                                      <p:cBhvr>
                                        <p:cTn id="13" dur="1000" fill="hold"/>
                                        <p:tgtEl>
                                          <p:spTgt spid="37"/>
                                        </p:tgtEl>
                                        <p:attrNameLst>
                                          <p:attrName>ppt_w</p:attrName>
                                        </p:attrNameLst>
                                      </p:cBhvr>
                                      <p:tavLst>
                                        <p:tav tm="0">
                                          <p:val>
                                            <p:fltVal val="0"/>
                                          </p:val>
                                        </p:tav>
                                        <p:tav tm="100000">
                                          <p:val>
                                            <p:strVal val="#ppt_w"/>
                                          </p:val>
                                        </p:tav>
                                      </p:tavLst>
                                    </p:anim>
                                    <p:anim calcmode="lin" valueType="num">
                                      <p:cBhvr>
                                        <p:cTn id="14" dur="1000" fill="hold"/>
                                        <p:tgtEl>
                                          <p:spTgt spid="37"/>
                                        </p:tgtEl>
                                        <p:attrNameLst>
                                          <p:attrName>ppt_h</p:attrName>
                                        </p:attrNameLst>
                                      </p:cBhvr>
                                      <p:tavLst>
                                        <p:tav tm="0">
                                          <p:val>
                                            <p:fltVal val="0"/>
                                          </p:val>
                                        </p:tav>
                                        <p:tav tm="100000">
                                          <p:val>
                                            <p:strVal val="#ppt_h"/>
                                          </p:val>
                                        </p:tav>
                                      </p:tavLst>
                                    </p:anim>
                                    <p:anim calcmode="lin" valueType="num">
                                      <p:cBhvr>
                                        <p:cTn id="15" dur="1000" fill="hold"/>
                                        <p:tgtEl>
                                          <p:spTgt spid="37"/>
                                        </p:tgtEl>
                                        <p:attrNameLst>
                                          <p:attrName>style.rotation</p:attrName>
                                        </p:attrNameLst>
                                      </p:cBhvr>
                                      <p:tavLst>
                                        <p:tav tm="0">
                                          <p:val>
                                            <p:fltVal val="90"/>
                                          </p:val>
                                        </p:tav>
                                        <p:tav tm="100000">
                                          <p:val>
                                            <p:fltVal val="0"/>
                                          </p:val>
                                        </p:tav>
                                      </p:tavLst>
                                    </p:anim>
                                    <p:animEffect transition="in" filter="fade">
                                      <p:cBhvr>
                                        <p:cTn id="16" dur="1000"/>
                                        <p:tgtEl>
                                          <p:spTgt spid="37"/>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48"/>
                                        </p:tgtEl>
                                        <p:attrNameLst>
                                          <p:attrName>style.visibility</p:attrName>
                                        </p:attrNameLst>
                                      </p:cBhvr>
                                      <p:to>
                                        <p:strVal val="visible"/>
                                      </p:to>
                                    </p:set>
                                    <p:anim calcmode="lin" valueType="num">
                                      <p:cBhvr>
                                        <p:cTn id="19" dur="1000" fill="hold"/>
                                        <p:tgtEl>
                                          <p:spTgt spid="48"/>
                                        </p:tgtEl>
                                        <p:attrNameLst>
                                          <p:attrName>ppt_w</p:attrName>
                                        </p:attrNameLst>
                                      </p:cBhvr>
                                      <p:tavLst>
                                        <p:tav tm="0">
                                          <p:val>
                                            <p:fltVal val="0"/>
                                          </p:val>
                                        </p:tav>
                                        <p:tav tm="100000">
                                          <p:val>
                                            <p:strVal val="#ppt_w"/>
                                          </p:val>
                                        </p:tav>
                                      </p:tavLst>
                                    </p:anim>
                                    <p:anim calcmode="lin" valueType="num">
                                      <p:cBhvr>
                                        <p:cTn id="20" dur="1000" fill="hold"/>
                                        <p:tgtEl>
                                          <p:spTgt spid="48"/>
                                        </p:tgtEl>
                                        <p:attrNameLst>
                                          <p:attrName>ppt_h</p:attrName>
                                        </p:attrNameLst>
                                      </p:cBhvr>
                                      <p:tavLst>
                                        <p:tav tm="0">
                                          <p:val>
                                            <p:fltVal val="0"/>
                                          </p:val>
                                        </p:tav>
                                        <p:tav tm="100000">
                                          <p:val>
                                            <p:strVal val="#ppt_h"/>
                                          </p:val>
                                        </p:tav>
                                      </p:tavLst>
                                    </p:anim>
                                    <p:anim calcmode="lin" valueType="num">
                                      <p:cBhvr>
                                        <p:cTn id="21" dur="1000" fill="hold"/>
                                        <p:tgtEl>
                                          <p:spTgt spid="48"/>
                                        </p:tgtEl>
                                        <p:attrNameLst>
                                          <p:attrName>style.rotation</p:attrName>
                                        </p:attrNameLst>
                                      </p:cBhvr>
                                      <p:tavLst>
                                        <p:tav tm="0">
                                          <p:val>
                                            <p:fltVal val="90"/>
                                          </p:val>
                                        </p:tav>
                                        <p:tav tm="100000">
                                          <p:val>
                                            <p:fltVal val="0"/>
                                          </p:val>
                                        </p:tav>
                                      </p:tavLst>
                                    </p:anim>
                                    <p:animEffect transition="in" filter="fade">
                                      <p:cBhvr>
                                        <p:cTn id="22" dur="1000"/>
                                        <p:tgtEl>
                                          <p:spTgt spid="48"/>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2"/>
                                        </p:tgtEl>
                                        <p:attrNameLst>
                                          <p:attrName>style.visibility</p:attrName>
                                        </p:attrNameLst>
                                      </p:cBhvr>
                                      <p:to>
                                        <p:strVal val="visible"/>
                                      </p:to>
                                    </p:set>
                                    <p:anim calcmode="lin" valueType="num">
                                      <p:cBhvr>
                                        <p:cTn id="27" dur="500" fill="hold"/>
                                        <p:tgtEl>
                                          <p:spTgt spid="2"/>
                                        </p:tgtEl>
                                        <p:attrNameLst>
                                          <p:attrName>ppt_w</p:attrName>
                                        </p:attrNameLst>
                                      </p:cBhvr>
                                      <p:tavLst>
                                        <p:tav tm="0">
                                          <p:val>
                                            <p:fltVal val="0"/>
                                          </p:val>
                                        </p:tav>
                                        <p:tav tm="100000">
                                          <p:val>
                                            <p:strVal val="#ppt_w"/>
                                          </p:val>
                                        </p:tav>
                                      </p:tavLst>
                                    </p:anim>
                                    <p:anim calcmode="lin" valueType="num">
                                      <p:cBhvr>
                                        <p:cTn id="28" dur="500" fill="hold"/>
                                        <p:tgtEl>
                                          <p:spTgt spid="2"/>
                                        </p:tgtEl>
                                        <p:attrNameLst>
                                          <p:attrName>ppt_h</p:attrName>
                                        </p:attrNameLst>
                                      </p:cBhvr>
                                      <p:tavLst>
                                        <p:tav tm="0">
                                          <p:val>
                                            <p:fltVal val="0"/>
                                          </p:val>
                                        </p:tav>
                                        <p:tav tm="100000">
                                          <p:val>
                                            <p:strVal val="#ppt_h"/>
                                          </p:val>
                                        </p:tav>
                                      </p:tavLst>
                                    </p:anim>
                                    <p:animEffect transition="in" filter="fade">
                                      <p:cBhvr>
                                        <p:cTn id="29" dur="500"/>
                                        <p:tgtEl>
                                          <p:spTgt spid="2"/>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6"/>
                                        </p:tgtEl>
                                        <p:attrNameLst>
                                          <p:attrName>style.visibility</p:attrName>
                                        </p:attrNameLst>
                                      </p:cBhvr>
                                      <p:to>
                                        <p:strVal val="visible"/>
                                      </p:to>
                                    </p:set>
                                    <p:animEffect transition="in" filter="wipe(down)">
                                      <p:cBhvr>
                                        <p:cTn id="34" dur="500"/>
                                        <p:tgtEl>
                                          <p:spTgt spid="6"/>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wipe(down)">
                                      <p:cBhvr>
                                        <p:cTn id="37" dur="500"/>
                                        <p:tgtEl>
                                          <p:spTgt spid="7"/>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wipe(down)">
                                      <p:cBhvr>
                                        <p:cTn id="40" dur="500"/>
                                        <p:tgtEl>
                                          <p:spTgt spid="8"/>
                                        </p:tgtEl>
                                      </p:cBhvr>
                                    </p:animEffect>
                                  </p:childTnLst>
                                </p:cTn>
                              </p:par>
                              <p:par>
                                <p:cTn id="41" presetID="22" presetClass="entr" presetSubtype="4" fill="hold" grpId="0" nodeType="with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wipe(down)">
                                      <p:cBhvr>
                                        <p:cTn id="43" dur="500"/>
                                        <p:tgtEl>
                                          <p:spTgt spid="9"/>
                                        </p:tgtEl>
                                      </p:cBhvr>
                                    </p:animEffect>
                                  </p:childTnLst>
                                </p:cTn>
                              </p:par>
                              <p:par>
                                <p:cTn id="44" presetID="22" presetClass="entr" presetSubtype="4" fill="hold" grpId="0" nodeType="withEffect">
                                  <p:stCondLst>
                                    <p:cond delay="0"/>
                                  </p:stCondLst>
                                  <p:childTnLst>
                                    <p:set>
                                      <p:cBhvr>
                                        <p:cTn id="45" dur="1" fill="hold">
                                          <p:stCondLst>
                                            <p:cond delay="0"/>
                                          </p:stCondLst>
                                        </p:cTn>
                                        <p:tgtEl>
                                          <p:spTgt spid="10"/>
                                        </p:tgtEl>
                                        <p:attrNameLst>
                                          <p:attrName>style.visibility</p:attrName>
                                        </p:attrNameLst>
                                      </p:cBhvr>
                                      <p:to>
                                        <p:strVal val="visible"/>
                                      </p:to>
                                    </p:set>
                                    <p:animEffect transition="in" filter="wipe(down)">
                                      <p:cBhvr>
                                        <p:cTn id="46" dur="500"/>
                                        <p:tgtEl>
                                          <p:spTgt spid="10"/>
                                        </p:tgtEl>
                                      </p:cBhvr>
                                    </p:animEffect>
                                  </p:childTnLst>
                                </p:cTn>
                              </p:par>
                              <p:par>
                                <p:cTn id="47" presetID="22" presetClass="entr" presetSubtype="4" fill="hold" grpId="0" nodeType="with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wipe(down)">
                                      <p:cBhvr>
                                        <p:cTn id="49" dur="500"/>
                                        <p:tgtEl>
                                          <p:spTgt spid="11"/>
                                        </p:tgtEl>
                                      </p:cBhvr>
                                    </p:animEffect>
                                  </p:childTnLst>
                                </p:cTn>
                              </p:par>
                              <p:par>
                                <p:cTn id="50" presetID="22" presetClass="entr" presetSubtype="4" fill="hold" grpId="0" nodeType="with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wipe(down)">
                                      <p:cBhvr>
                                        <p:cTn id="52" dur="500"/>
                                        <p:tgtEl>
                                          <p:spTgt spid="12"/>
                                        </p:tgtEl>
                                      </p:cBhvr>
                                    </p:animEffect>
                                  </p:childTnLst>
                                </p:cTn>
                              </p:par>
                              <p:par>
                                <p:cTn id="53" presetID="22" presetClass="entr" presetSubtype="4"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Effect transition="in" filter="wipe(down)">
                                      <p:cBhvr>
                                        <p:cTn id="55" dur="500"/>
                                        <p:tgtEl>
                                          <p:spTgt spid="13"/>
                                        </p:tgtEl>
                                      </p:cBhvr>
                                    </p:animEffect>
                                  </p:childTnLst>
                                </p:cTn>
                              </p:par>
                              <p:par>
                                <p:cTn id="56" presetID="22" presetClass="entr" presetSubtype="4" fill="hold" grpId="0" nodeType="with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wipe(down)">
                                      <p:cBhvr>
                                        <p:cTn id="58" dur="500"/>
                                        <p:tgtEl>
                                          <p:spTgt spid="14"/>
                                        </p:tgtEl>
                                      </p:cBhvr>
                                    </p:animEffect>
                                  </p:childTnLst>
                                </p:cTn>
                              </p:par>
                              <p:par>
                                <p:cTn id="59" presetID="22" presetClass="entr" presetSubtype="4" fill="hold" grpId="0" nodeType="withEffect">
                                  <p:stCondLst>
                                    <p:cond delay="0"/>
                                  </p:stCondLst>
                                  <p:childTnLst>
                                    <p:set>
                                      <p:cBhvr>
                                        <p:cTn id="60" dur="1" fill="hold">
                                          <p:stCondLst>
                                            <p:cond delay="0"/>
                                          </p:stCondLst>
                                        </p:cTn>
                                        <p:tgtEl>
                                          <p:spTgt spid="15"/>
                                        </p:tgtEl>
                                        <p:attrNameLst>
                                          <p:attrName>style.visibility</p:attrName>
                                        </p:attrNameLst>
                                      </p:cBhvr>
                                      <p:to>
                                        <p:strVal val="visible"/>
                                      </p:to>
                                    </p:set>
                                    <p:animEffect transition="in" filter="wipe(down)">
                                      <p:cBhvr>
                                        <p:cTn id="61" dur="500"/>
                                        <p:tgtEl>
                                          <p:spTgt spid="15"/>
                                        </p:tgtEl>
                                      </p:cBhvr>
                                    </p:animEffect>
                                  </p:childTnLst>
                                </p:cTn>
                              </p:par>
                              <p:par>
                                <p:cTn id="62" presetID="22" presetClass="entr" presetSubtype="4" fill="hold" grpId="0" nodeType="withEffect">
                                  <p:stCondLst>
                                    <p:cond delay="0"/>
                                  </p:stCondLst>
                                  <p:childTnLst>
                                    <p:set>
                                      <p:cBhvr>
                                        <p:cTn id="63" dur="1" fill="hold">
                                          <p:stCondLst>
                                            <p:cond delay="0"/>
                                          </p:stCondLst>
                                        </p:cTn>
                                        <p:tgtEl>
                                          <p:spTgt spid="16"/>
                                        </p:tgtEl>
                                        <p:attrNameLst>
                                          <p:attrName>style.visibility</p:attrName>
                                        </p:attrNameLst>
                                      </p:cBhvr>
                                      <p:to>
                                        <p:strVal val="visible"/>
                                      </p:to>
                                    </p:set>
                                    <p:animEffect transition="in" filter="wipe(down)">
                                      <p:cBhvr>
                                        <p:cTn id="64" dur="500"/>
                                        <p:tgtEl>
                                          <p:spTgt spid="16"/>
                                        </p:tgtEl>
                                      </p:cBhvr>
                                    </p:animEffect>
                                  </p:childTnLst>
                                </p:cTn>
                              </p:par>
                              <p:par>
                                <p:cTn id="65" presetID="22" presetClass="entr" presetSubtype="4"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wipe(down)">
                                      <p:cBhvr>
                                        <p:cTn id="67" dur="500"/>
                                        <p:tgtEl>
                                          <p:spTgt spid="17"/>
                                        </p:tgtEl>
                                      </p:cBhvr>
                                    </p:animEffect>
                                  </p:childTnLst>
                                </p:cTn>
                              </p:par>
                              <p:par>
                                <p:cTn id="68" presetID="22" presetClass="entr" presetSubtype="4"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Effect transition="in" filter="wipe(down)">
                                      <p:cBhvr>
                                        <p:cTn id="70" dur="500"/>
                                        <p:tgtEl>
                                          <p:spTgt spid="18"/>
                                        </p:tgtEl>
                                      </p:cBhvr>
                                    </p:animEffect>
                                  </p:childTnLst>
                                </p:cTn>
                              </p:par>
                              <p:par>
                                <p:cTn id="71" presetID="22" presetClass="entr" presetSubtype="4" fill="hold" grpId="0" nodeType="withEffect">
                                  <p:stCondLst>
                                    <p:cond delay="0"/>
                                  </p:stCondLst>
                                  <p:childTnLst>
                                    <p:set>
                                      <p:cBhvr>
                                        <p:cTn id="72" dur="1" fill="hold">
                                          <p:stCondLst>
                                            <p:cond delay="0"/>
                                          </p:stCondLst>
                                        </p:cTn>
                                        <p:tgtEl>
                                          <p:spTgt spid="19"/>
                                        </p:tgtEl>
                                        <p:attrNameLst>
                                          <p:attrName>style.visibility</p:attrName>
                                        </p:attrNameLst>
                                      </p:cBhvr>
                                      <p:to>
                                        <p:strVal val="visible"/>
                                      </p:to>
                                    </p:set>
                                    <p:animEffect transition="in" filter="wipe(down)">
                                      <p:cBhvr>
                                        <p:cTn id="73" dur="500"/>
                                        <p:tgtEl>
                                          <p:spTgt spid="19"/>
                                        </p:tgtEl>
                                      </p:cBhvr>
                                    </p:animEffect>
                                  </p:childTnLst>
                                </p:cTn>
                              </p:par>
                              <p:par>
                                <p:cTn id="74" presetID="22" presetClass="entr" presetSubtype="4" fill="hold" grpId="0" nodeType="withEffect">
                                  <p:stCondLst>
                                    <p:cond delay="0"/>
                                  </p:stCondLst>
                                  <p:childTnLst>
                                    <p:set>
                                      <p:cBhvr>
                                        <p:cTn id="75" dur="1" fill="hold">
                                          <p:stCondLst>
                                            <p:cond delay="0"/>
                                          </p:stCondLst>
                                        </p:cTn>
                                        <p:tgtEl>
                                          <p:spTgt spid="20"/>
                                        </p:tgtEl>
                                        <p:attrNameLst>
                                          <p:attrName>style.visibility</p:attrName>
                                        </p:attrNameLst>
                                      </p:cBhvr>
                                      <p:to>
                                        <p:strVal val="visible"/>
                                      </p:to>
                                    </p:set>
                                    <p:animEffect transition="in" filter="wipe(down)">
                                      <p:cBhvr>
                                        <p:cTn id="76" dur="500"/>
                                        <p:tgtEl>
                                          <p:spTgt spid="20"/>
                                        </p:tgtEl>
                                      </p:cBhvr>
                                    </p:animEffect>
                                  </p:childTnLst>
                                </p:cTn>
                              </p:par>
                              <p:par>
                                <p:cTn id="77" presetID="22" presetClass="entr" presetSubtype="4" fill="hold" grpId="0" nodeType="with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wipe(down)">
                                      <p:cBhvr>
                                        <p:cTn id="79" dur="500"/>
                                        <p:tgtEl>
                                          <p:spTgt spid="21"/>
                                        </p:tgtEl>
                                      </p:cBhvr>
                                    </p:animEffect>
                                  </p:childTnLst>
                                </p:cTn>
                              </p:par>
                              <p:par>
                                <p:cTn id="80" presetID="22" presetClass="entr" presetSubtype="4" fill="hold" grpId="0" nodeType="withEffect">
                                  <p:stCondLst>
                                    <p:cond delay="0"/>
                                  </p:stCondLst>
                                  <p:childTnLst>
                                    <p:set>
                                      <p:cBhvr>
                                        <p:cTn id="81" dur="1" fill="hold">
                                          <p:stCondLst>
                                            <p:cond delay="0"/>
                                          </p:stCondLst>
                                        </p:cTn>
                                        <p:tgtEl>
                                          <p:spTgt spid="22"/>
                                        </p:tgtEl>
                                        <p:attrNameLst>
                                          <p:attrName>style.visibility</p:attrName>
                                        </p:attrNameLst>
                                      </p:cBhvr>
                                      <p:to>
                                        <p:strVal val="visible"/>
                                      </p:to>
                                    </p:set>
                                    <p:animEffect transition="in" filter="wipe(down)">
                                      <p:cBhvr>
                                        <p:cTn id="82" dur="500"/>
                                        <p:tgtEl>
                                          <p:spTgt spid="22"/>
                                        </p:tgtEl>
                                      </p:cBhvr>
                                    </p:animEffect>
                                  </p:childTnLst>
                                </p:cTn>
                              </p:par>
                              <p:par>
                                <p:cTn id="83" presetID="22" presetClass="entr" presetSubtype="4" fill="hold" grpId="0" nodeType="withEffect">
                                  <p:stCondLst>
                                    <p:cond delay="0"/>
                                  </p:stCondLst>
                                  <p:childTnLst>
                                    <p:set>
                                      <p:cBhvr>
                                        <p:cTn id="84" dur="1" fill="hold">
                                          <p:stCondLst>
                                            <p:cond delay="0"/>
                                          </p:stCondLst>
                                        </p:cTn>
                                        <p:tgtEl>
                                          <p:spTgt spid="23"/>
                                        </p:tgtEl>
                                        <p:attrNameLst>
                                          <p:attrName>style.visibility</p:attrName>
                                        </p:attrNameLst>
                                      </p:cBhvr>
                                      <p:to>
                                        <p:strVal val="visible"/>
                                      </p:to>
                                    </p:set>
                                    <p:animEffect transition="in" filter="wipe(down)">
                                      <p:cBhvr>
                                        <p:cTn id="85" dur="500"/>
                                        <p:tgtEl>
                                          <p:spTgt spid="23"/>
                                        </p:tgtEl>
                                      </p:cBhvr>
                                    </p:animEffect>
                                  </p:childTnLst>
                                </p:cTn>
                              </p:par>
                              <p:par>
                                <p:cTn id="86" presetID="22" presetClass="entr" presetSubtype="4" fill="hold" grpId="0" nodeType="withEffect">
                                  <p:stCondLst>
                                    <p:cond delay="0"/>
                                  </p:stCondLst>
                                  <p:childTnLst>
                                    <p:set>
                                      <p:cBhvr>
                                        <p:cTn id="87" dur="1" fill="hold">
                                          <p:stCondLst>
                                            <p:cond delay="0"/>
                                          </p:stCondLst>
                                        </p:cTn>
                                        <p:tgtEl>
                                          <p:spTgt spid="24"/>
                                        </p:tgtEl>
                                        <p:attrNameLst>
                                          <p:attrName>style.visibility</p:attrName>
                                        </p:attrNameLst>
                                      </p:cBhvr>
                                      <p:to>
                                        <p:strVal val="visible"/>
                                      </p:to>
                                    </p:set>
                                    <p:animEffect transition="in" filter="wipe(down)">
                                      <p:cBhvr>
                                        <p:cTn id="88" dur="500"/>
                                        <p:tgtEl>
                                          <p:spTgt spid="24"/>
                                        </p:tgtEl>
                                      </p:cBhvr>
                                    </p:animEffect>
                                  </p:childTnLst>
                                </p:cTn>
                              </p:par>
                              <p:par>
                                <p:cTn id="89" presetID="22" presetClass="entr" presetSubtype="4" fill="hold" grpId="0" nodeType="withEffect">
                                  <p:stCondLst>
                                    <p:cond delay="0"/>
                                  </p:stCondLst>
                                  <p:childTnLst>
                                    <p:set>
                                      <p:cBhvr>
                                        <p:cTn id="90" dur="1" fill="hold">
                                          <p:stCondLst>
                                            <p:cond delay="0"/>
                                          </p:stCondLst>
                                        </p:cTn>
                                        <p:tgtEl>
                                          <p:spTgt spid="25"/>
                                        </p:tgtEl>
                                        <p:attrNameLst>
                                          <p:attrName>style.visibility</p:attrName>
                                        </p:attrNameLst>
                                      </p:cBhvr>
                                      <p:to>
                                        <p:strVal val="visible"/>
                                      </p:to>
                                    </p:set>
                                    <p:animEffect transition="in" filter="wipe(down)">
                                      <p:cBhvr>
                                        <p:cTn id="91" dur="500"/>
                                        <p:tgtEl>
                                          <p:spTgt spid="25"/>
                                        </p:tgtEl>
                                      </p:cBhvr>
                                    </p:animEffect>
                                  </p:childTnLst>
                                </p:cTn>
                              </p:par>
                              <p:par>
                                <p:cTn id="92" presetID="22" presetClass="entr" presetSubtype="4"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Effect transition="in" filter="wipe(down)">
                                      <p:cBhvr>
                                        <p:cTn id="94" dur="500"/>
                                        <p:tgtEl>
                                          <p:spTgt spid="26"/>
                                        </p:tgtEl>
                                      </p:cBhvr>
                                    </p:animEffect>
                                  </p:childTnLst>
                                </p:cTn>
                              </p:par>
                              <p:par>
                                <p:cTn id="95" presetID="22" presetClass="entr" presetSubtype="4" fill="hold" grpId="0" nodeType="withEffect">
                                  <p:stCondLst>
                                    <p:cond delay="0"/>
                                  </p:stCondLst>
                                  <p:childTnLst>
                                    <p:set>
                                      <p:cBhvr>
                                        <p:cTn id="96" dur="1" fill="hold">
                                          <p:stCondLst>
                                            <p:cond delay="0"/>
                                          </p:stCondLst>
                                        </p:cTn>
                                        <p:tgtEl>
                                          <p:spTgt spid="27"/>
                                        </p:tgtEl>
                                        <p:attrNameLst>
                                          <p:attrName>style.visibility</p:attrName>
                                        </p:attrNameLst>
                                      </p:cBhvr>
                                      <p:to>
                                        <p:strVal val="visible"/>
                                      </p:to>
                                    </p:set>
                                    <p:animEffect transition="in" filter="wipe(down)">
                                      <p:cBhvr>
                                        <p:cTn id="97" dur="500"/>
                                        <p:tgtEl>
                                          <p:spTgt spid="27"/>
                                        </p:tgtEl>
                                      </p:cBhvr>
                                    </p:animEffect>
                                  </p:childTnLst>
                                </p:cTn>
                              </p:par>
                              <p:par>
                                <p:cTn id="98" presetID="22" presetClass="entr" presetSubtype="4" fill="hold" grpId="0" nodeType="withEffect">
                                  <p:stCondLst>
                                    <p:cond delay="0"/>
                                  </p:stCondLst>
                                  <p:childTnLst>
                                    <p:set>
                                      <p:cBhvr>
                                        <p:cTn id="99" dur="1" fill="hold">
                                          <p:stCondLst>
                                            <p:cond delay="0"/>
                                          </p:stCondLst>
                                        </p:cTn>
                                        <p:tgtEl>
                                          <p:spTgt spid="28"/>
                                        </p:tgtEl>
                                        <p:attrNameLst>
                                          <p:attrName>style.visibility</p:attrName>
                                        </p:attrNameLst>
                                      </p:cBhvr>
                                      <p:to>
                                        <p:strVal val="visible"/>
                                      </p:to>
                                    </p:set>
                                    <p:animEffect transition="in" filter="wipe(down)">
                                      <p:cBhvr>
                                        <p:cTn id="100" dur="500"/>
                                        <p:tgtEl>
                                          <p:spTgt spid="28"/>
                                        </p:tgtEl>
                                      </p:cBhvr>
                                    </p:animEffect>
                                  </p:childTnLst>
                                </p:cTn>
                              </p:par>
                              <p:par>
                                <p:cTn id="101" presetID="22" presetClass="entr" presetSubtype="4" fill="hold" grpId="0" nodeType="withEffect">
                                  <p:stCondLst>
                                    <p:cond delay="0"/>
                                  </p:stCondLst>
                                  <p:childTnLst>
                                    <p:set>
                                      <p:cBhvr>
                                        <p:cTn id="102" dur="1" fill="hold">
                                          <p:stCondLst>
                                            <p:cond delay="0"/>
                                          </p:stCondLst>
                                        </p:cTn>
                                        <p:tgtEl>
                                          <p:spTgt spid="29"/>
                                        </p:tgtEl>
                                        <p:attrNameLst>
                                          <p:attrName>style.visibility</p:attrName>
                                        </p:attrNameLst>
                                      </p:cBhvr>
                                      <p:to>
                                        <p:strVal val="visible"/>
                                      </p:to>
                                    </p:set>
                                    <p:animEffect transition="in" filter="wipe(down)">
                                      <p:cBhvr>
                                        <p:cTn id="103" dur="500"/>
                                        <p:tgtEl>
                                          <p:spTgt spid="29"/>
                                        </p:tgtEl>
                                      </p:cBhvr>
                                    </p:animEffect>
                                  </p:childTnLst>
                                </p:cTn>
                              </p:par>
                              <p:par>
                                <p:cTn id="104" presetID="22" presetClass="entr" presetSubtype="4" fill="hold" grpId="0" nodeType="withEffect">
                                  <p:stCondLst>
                                    <p:cond delay="0"/>
                                  </p:stCondLst>
                                  <p:childTnLst>
                                    <p:set>
                                      <p:cBhvr>
                                        <p:cTn id="105" dur="1" fill="hold">
                                          <p:stCondLst>
                                            <p:cond delay="0"/>
                                          </p:stCondLst>
                                        </p:cTn>
                                        <p:tgtEl>
                                          <p:spTgt spid="30"/>
                                        </p:tgtEl>
                                        <p:attrNameLst>
                                          <p:attrName>style.visibility</p:attrName>
                                        </p:attrNameLst>
                                      </p:cBhvr>
                                      <p:to>
                                        <p:strVal val="visible"/>
                                      </p:to>
                                    </p:set>
                                    <p:animEffect transition="in" filter="wipe(down)">
                                      <p:cBhvr>
                                        <p:cTn id="106" dur="500"/>
                                        <p:tgtEl>
                                          <p:spTgt spid="30"/>
                                        </p:tgtEl>
                                      </p:cBhvr>
                                    </p:animEffect>
                                  </p:childTnLst>
                                </p:cTn>
                              </p:par>
                              <p:par>
                                <p:cTn id="107" presetID="22" presetClass="entr" presetSubtype="4" fill="hold" grpId="0" nodeType="with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wipe(down)">
                                      <p:cBhvr>
                                        <p:cTn id="109" dur="500"/>
                                        <p:tgtEl>
                                          <p:spTgt spid="31"/>
                                        </p:tgtEl>
                                      </p:cBhvr>
                                    </p:animEffect>
                                  </p:childTnLst>
                                </p:cTn>
                              </p:par>
                              <p:par>
                                <p:cTn id="110" presetID="22" presetClass="entr" presetSubtype="4" fill="hold" grpId="0" nodeType="withEffect">
                                  <p:stCondLst>
                                    <p:cond delay="0"/>
                                  </p:stCondLst>
                                  <p:childTnLst>
                                    <p:set>
                                      <p:cBhvr>
                                        <p:cTn id="111" dur="1" fill="hold">
                                          <p:stCondLst>
                                            <p:cond delay="0"/>
                                          </p:stCondLst>
                                        </p:cTn>
                                        <p:tgtEl>
                                          <p:spTgt spid="32"/>
                                        </p:tgtEl>
                                        <p:attrNameLst>
                                          <p:attrName>style.visibility</p:attrName>
                                        </p:attrNameLst>
                                      </p:cBhvr>
                                      <p:to>
                                        <p:strVal val="visible"/>
                                      </p:to>
                                    </p:set>
                                    <p:animEffect transition="in" filter="wipe(down)">
                                      <p:cBhvr>
                                        <p:cTn id="112" dur="500"/>
                                        <p:tgtEl>
                                          <p:spTgt spid="32"/>
                                        </p:tgtEl>
                                      </p:cBhvr>
                                    </p:animEffect>
                                  </p:childTnLst>
                                </p:cTn>
                              </p:par>
                              <p:par>
                                <p:cTn id="113" presetID="22" presetClass="entr" presetSubtype="4" fill="hold" grpId="0" nodeType="withEffect">
                                  <p:stCondLst>
                                    <p:cond delay="0"/>
                                  </p:stCondLst>
                                  <p:childTnLst>
                                    <p:set>
                                      <p:cBhvr>
                                        <p:cTn id="114" dur="1" fill="hold">
                                          <p:stCondLst>
                                            <p:cond delay="0"/>
                                          </p:stCondLst>
                                        </p:cTn>
                                        <p:tgtEl>
                                          <p:spTgt spid="33"/>
                                        </p:tgtEl>
                                        <p:attrNameLst>
                                          <p:attrName>style.visibility</p:attrName>
                                        </p:attrNameLst>
                                      </p:cBhvr>
                                      <p:to>
                                        <p:strVal val="visible"/>
                                      </p:to>
                                    </p:set>
                                    <p:animEffect transition="in" filter="wipe(down)">
                                      <p:cBhvr>
                                        <p:cTn id="115" dur="500"/>
                                        <p:tgtEl>
                                          <p:spTgt spid="33"/>
                                        </p:tgtEl>
                                      </p:cBhvr>
                                    </p:animEffect>
                                  </p:childTnLst>
                                </p:cTn>
                              </p:par>
                              <p:par>
                                <p:cTn id="116" presetID="22" presetClass="entr" presetSubtype="4" fill="hold" grpId="0" nodeType="withEffect">
                                  <p:stCondLst>
                                    <p:cond delay="0"/>
                                  </p:stCondLst>
                                  <p:childTnLst>
                                    <p:set>
                                      <p:cBhvr>
                                        <p:cTn id="117" dur="1" fill="hold">
                                          <p:stCondLst>
                                            <p:cond delay="0"/>
                                          </p:stCondLst>
                                        </p:cTn>
                                        <p:tgtEl>
                                          <p:spTgt spid="34"/>
                                        </p:tgtEl>
                                        <p:attrNameLst>
                                          <p:attrName>style.visibility</p:attrName>
                                        </p:attrNameLst>
                                      </p:cBhvr>
                                      <p:to>
                                        <p:strVal val="visible"/>
                                      </p:to>
                                    </p:set>
                                    <p:animEffect transition="in" filter="wipe(down)">
                                      <p:cBhvr>
                                        <p:cTn id="118" dur="500"/>
                                        <p:tgtEl>
                                          <p:spTgt spid="34"/>
                                        </p:tgtEl>
                                      </p:cBhvr>
                                    </p:animEffect>
                                  </p:childTnLst>
                                </p:cTn>
                              </p:par>
                              <p:par>
                                <p:cTn id="119" presetID="22" presetClass="entr" presetSubtype="4" fill="hold" grpId="0" nodeType="withEffect">
                                  <p:stCondLst>
                                    <p:cond delay="0"/>
                                  </p:stCondLst>
                                  <p:childTnLst>
                                    <p:set>
                                      <p:cBhvr>
                                        <p:cTn id="120" dur="1" fill="hold">
                                          <p:stCondLst>
                                            <p:cond delay="0"/>
                                          </p:stCondLst>
                                        </p:cTn>
                                        <p:tgtEl>
                                          <p:spTgt spid="35"/>
                                        </p:tgtEl>
                                        <p:attrNameLst>
                                          <p:attrName>style.visibility</p:attrName>
                                        </p:attrNameLst>
                                      </p:cBhvr>
                                      <p:to>
                                        <p:strVal val="visible"/>
                                      </p:to>
                                    </p:set>
                                    <p:animEffect transition="in" filter="wipe(down)">
                                      <p:cBhvr>
                                        <p:cTn id="121" dur="500"/>
                                        <p:tgtEl>
                                          <p:spTgt spid="35"/>
                                        </p:tgtEl>
                                      </p:cBhvr>
                                    </p:animEffect>
                                  </p:childTnLst>
                                </p:cTn>
                              </p:par>
                              <p:par>
                                <p:cTn id="122" presetID="22" presetClass="entr" presetSubtype="4" fill="hold" grpId="0" nodeType="withEffect">
                                  <p:stCondLst>
                                    <p:cond delay="0"/>
                                  </p:stCondLst>
                                  <p:childTnLst>
                                    <p:set>
                                      <p:cBhvr>
                                        <p:cTn id="123" dur="1" fill="hold">
                                          <p:stCondLst>
                                            <p:cond delay="0"/>
                                          </p:stCondLst>
                                        </p:cTn>
                                        <p:tgtEl>
                                          <p:spTgt spid="36"/>
                                        </p:tgtEl>
                                        <p:attrNameLst>
                                          <p:attrName>style.visibility</p:attrName>
                                        </p:attrNameLst>
                                      </p:cBhvr>
                                      <p:to>
                                        <p:strVal val="visible"/>
                                      </p:to>
                                    </p:set>
                                    <p:animEffect transition="in" filter="wipe(down)">
                                      <p:cBhvr>
                                        <p:cTn id="124" dur="500"/>
                                        <p:tgtEl>
                                          <p:spTgt spid="36"/>
                                        </p:tgtEl>
                                      </p:cBhvr>
                                    </p:animEffect>
                                  </p:childTnLst>
                                </p:cTn>
                              </p:par>
                              <p:par>
                                <p:cTn id="125" presetID="22" presetClass="entr" presetSubtype="4" fill="hold" grpId="0" nodeType="withEffect">
                                  <p:stCondLst>
                                    <p:cond delay="0"/>
                                  </p:stCondLst>
                                  <p:childTnLst>
                                    <p:set>
                                      <p:cBhvr>
                                        <p:cTn id="126" dur="1" fill="hold">
                                          <p:stCondLst>
                                            <p:cond delay="0"/>
                                          </p:stCondLst>
                                        </p:cTn>
                                        <p:tgtEl>
                                          <p:spTgt spid="49"/>
                                        </p:tgtEl>
                                        <p:attrNameLst>
                                          <p:attrName>style.visibility</p:attrName>
                                        </p:attrNameLst>
                                      </p:cBhvr>
                                      <p:to>
                                        <p:strVal val="visible"/>
                                      </p:to>
                                    </p:set>
                                    <p:animEffect transition="in" filter="wipe(down)">
                                      <p:cBhvr>
                                        <p:cTn id="127" dur="500"/>
                                        <p:tgtEl>
                                          <p:spTgt spid="49"/>
                                        </p:tgtEl>
                                      </p:cBhvr>
                                    </p:animEffect>
                                  </p:childTnLst>
                                </p:cTn>
                              </p:par>
                              <p:par>
                                <p:cTn id="128" presetID="22" presetClass="entr" presetSubtype="4" fill="hold" grpId="0" nodeType="withEffect">
                                  <p:stCondLst>
                                    <p:cond delay="0"/>
                                  </p:stCondLst>
                                  <p:childTnLst>
                                    <p:set>
                                      <p:cBhvr>
                                        <p:cTn id="129" dur="1" fill="hold">
                                          <p:stCondLst>
                                            <p:cond delay="0"/>
                                          </p:stCondLst>
                                        </p:cTn>
                                        <p:tgtEl>
                                          <p:spTgt spid="3"/>
                                        </p:tgtEl>
                                        <p:attrNameLst>
                                          <p:attrName>style.visibility</p:attrName>
                                        </p:attrNameLst>
                                      </p:cBhvr>
                                      <p:to>
                                        <p:strVal val="visible"/>
                                      </p:to>
                                    </p:set>
                                    <p:animEffect transition="in" filter="wipe(down)">
                                      <p:cBhvr>
                                        <p:cTn id="130" dur="500"/>
                                        <p:tgtEl>
                                          <p:spTgt spid="3"/>
                                        </p:tgtEl>
                                      </p:cBhvr>
                                    </p:animEffect>
                                  </p:childTnLst>
                                </p:cTn>
                              </p:par>
                              <p:par>
                                <p:cTn id="131" presetID="22" presetClass="entr" presetSubtype="4" fill="hold" nodeType="withEffect">
                                  <p:stCondLst>
                                    <p:cond delay="0"/>
                                  </p:stCondLst>
                                  <p:childTnLst>
                                    <p:set>
                                      <p:cBhvr>
                                        <p:cTn id="132" dur="1" fill="hold">
                                          <p:stCondLst>
                                            <p:cond delay="0"/>
                                          </p:stCondLst>
                                        </p:cTn>
                                        <p:tgtEl>
                                          <p:spTgt spid="59"/>
                                        </p:tgtEl>
                                        <p:attrNameLst>
                                          <p:attrName>style.visibility</p:attrName>
                                        </p:attrNameLst>
                                      </p:cBhvr>
                                      <p:to>
                                        <p:strVal val="visible"/>
                                      </p:to>
                                    </p:set>
                                    <p:animEffect transition="in" filter="wipe(down)">
                                      <p:cBhvr>
                                        <p:cTn id="133" dur="500"/>
                                        <p:tgtEl>
                                          <p:spTgt spid="59"/>
                                        </p:tgtEl>
                                      </p:cBhvr>
                                    </p:animEffect>
                                  </p:childTnLst>
                                </p:cTn>
                              </p:par>
                              <p:par>
                                <p:cTn id="134" presetID="22" presetClass="entr" presetSubtype="4" fill="hold" nodeType="withEffect">
                                  <p:stCondLst>
                                    <p:cond delay="0"/>
                                  </p:stCondLst>
                                  <p:childTnLst>
                                    <p:set>
                                      <p:cBhvr>
                                        <p:cTn id="135" dur="1" fill="hold">
                                          <p:stCondLst>
                                            <p:cond delay="0"/>
                                          </p:stCondLst>
                                        </p:cTn>
                                        <p:tgtEl>
                                          <p:spTgt spid="62"/>
                                        </p:tgtEl>
                                        <p:attrNameLst>
                                          <p:attrName>style.visibility</p:attrName>
                                        </p:attrNameLst>
                                      </p:cBhvr>
                                      <p:to>
                                        <p:strVal val="visible"/>
                                      </p:to>
                                    </p:set>
                                    <p:animEffect transition="in" filter="wipe(down)">
                                      <p:cBhvr>
                                        <p:cTn id="136" dur="500"/>
                                        <p:tgtEl>
                                          <p:spTgt spid="62"/>
                                        </p:tgtEl>
                                      </p:cBhvr>
                                    </p:animEffect>
                                  </p:childTnLst>
                                </p:cTn>
                              </p:par>
                              <p:par>
                                <p:cTn id="137" presetID="22" presetClass="entr" presetSubtype="4" fill="hold" nodeType="withEffect">
                                  <p:stCondLst>
                                    <p:cond delay="0"/>
                                  </p:stCondLst>
                                  <p:childTnLst>
                                    <p:set>
                                      <p:cBhvr>
                                        <p:cTn id="138" dur="1" fill="hold">
                                          <p:stCondLst>
                                            <p:cond delay="0"/>
                                          </p:stCondLst>
                                        </p:cTn>
                                        <p:tgtEl>
                                          <p:spTgt spid="63"/>
                                        </p:tgtEl>
                                        <p:attrNameLst>
                                          <p:attrName>style.visibility</p:attrName>
                                        </p:attrNameLst>
                                      </p:cBhvr>
                                      <p:to>
                                        <p:strVal val="visible"/>
                                      </p:to>
                                    </p:set>
                                    <p:animEffect transition="in" filter="wipe(down)">
                                      <p:cBhvr>
                                        <p:cTn id="139" dur="500"/>
                                        <p:tgtEl>
                                          <p:spTgt spid="63"/>
                                        </p:tgtEl>
                                      </p:cBhvr>
                                    </p:animEffect>
                                  </p:childTnLst>
                                </p:cTn>
                              </p:par>
                              <p:par>
                                <p:cTn id="140" presetID="22" presetClass="entr" presetSubtype="4" fill="hold" nodeType="withEffect">
                                  <p:stCondLst>
                                    <p:cond delay="0"/>
                                  </p:stCondLst>
                                  <p:childTnLst>
                                    <p:set>
                                      <p:cBhvr>
                                        <p:cTn id="141" dur="1" fill="hold">
                                          <p:stCondLst>
                                            <p:cond delay="0"/>
                                          </p:stCondLst>
                                        </p:cTn>
                                        <p:tgtEl>
                                          <p:spTgt spid="64"/>
                                        </p:tgtEl>
                                        <p:attrNameLst>
                                          <p:attrName>style.visibility</p:attrName>
                                        </p:attrNameLst>
                                      </p:cBhvr>
                                      <p:to>
                                        <p:strVal val="visible"/>
                                      </p:to>
                                    </p:set>
                                    <p:animEffect transition="in" filter="wipe(down)">
                                      <p:cBhvr>
                                        <p:cTn id="142" dur="500"/>
                                        <p:tgtEl>
                                          <p:spTgt spid="64"/>
                                        </p:tgtEl>
                                      </p:cBhvr>
                                    </p:animEffect>
                                  </p:childTnLst>
                                </p:cTn>
                              </p:par>
                              <p:par>
                                <p:cTn id="143" presetID="22" presetClass="entr" presetSubtype="4" fill="hold" nodeType="withEffect">
                                  <p:stCondLst>
                                    <p:cond delay="0"/>
                                  </p:stCondLst>
                                  <p:childTnLst>
                                    <p:set>
                                      <p:cBhvr>
                                        <p:cTn id="144" dur="1" fill="hold">
                                          <p:stCondLst>
                                            <p:cond delay="0"/>
                                          </p:stCondLst>
                                        </p:cTn>
                                        <p:tgtEl>
                                          <p:spTgt spid="65"/>
                                        </p:tgtEl>
                                        <p:attrNameLst>
                                          <p:attrName>style.visibility</p:attrName>
                                        </p:attrNameLst>
                                      </p:cBhvr>
                                      <p:to>
                                        <p:strVal val="visible"/>
                                      </p:to>
                                    </p:set>
                                    <p:animEffect transition="in" filter="wipe(down)">
                                      <p:cBhvr>
                                        <p:cTn id="145"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p:bldP spid="2" grpId="0"/>
      <p:bldP spid="49" grpId="0"/>
      <p:bldP spid="3" grpId="0"/>
      <p:bldP spid="48"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0" y="6171138"/>
            <a:ext cx="8720138" cy="690037"/>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sp>
        <p:nvSpPr>
          <p:cNvPr id="7" name="Freeform 7"/>
          <p:cNvSpPr>
            <a:spLocks/>
          </p:cNvSpPr>
          <p:nvPr/>
        </p:nvSpPr>
        <p:spPr bwMode="auto">
          <a:xfrm>
            <a:off x="0" y="5950634"/>
            <a:ext cx="5226050" cy="704166"/>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chemeClr val="accent1">
              <a:lumMod val="60000"/>
              <a:lumOff val="40000"/>
            </a:schemeClr>
          </a:solidFill>
          <a:ln>
            <a:noFill/>
          </a:ln>
        </p:spPr>
        <p:txBody>
          <a:bodyPr/>
          <a:lstStyle/>
          <a:p>
            <a:pPr defTabSz="914400">
              <a:defRPr/>
            </a:pPr>
            <a:endParaRPr lang="en-US">
              <a:solidFill>
                <a:srgbClr val="000000"/>
              </a:solidFill>
            </a:endParaRPr>
          </a:p>
        </p:txBody>
      </p:sp>
      <p:sp>
        <p:nvSpPr>
          <p:cNvPr id="8" name="Freeform 8"/>
          <p:cNvSpPr>
            <a:spLocks/>
          </p:cNvSpPr>
          <p:nvPr/>
        </p:nvSpPr>
        <p:spPr bwMode="auto">
          <a:xfrm>
            <a:off x="1174750" y="6705412"/>
            <a:ext cx="2017713" cy="152588"/>
          </a:xfrm>
          <a:custGeom>
            <a:avLst/>
            <a:gdLst>
              <a:gd name="T0" fmla="*/ 181 w 672"/>
              <a:gd name="T1" fmla="*/ 70 h 142"/>
              <a:gd name="T2" fmla="*/ 0 w 672"/>
              <a:gd name="T3" fmla="*/ 142 h 142"/>
              <a:gd name="T4" fmla="*/ 672 w 672"/>
              <a:gd name="T5" fmla="*/ 142 h 142"/>
              <a:gd name="T6" fmla="*/ 181 w 672"/>
              <a:gd name="T7" fmla="*/ 70 h 142"/>
            </a:gdLst>
            <a:ahLst/>
            <a:cxnLst>
              <a:cxn ang="0">
                <a:pos x="T0" y="T1"/>
              </a:cxn>
              <a:cxn ang="0">
                <a:pos x="T2" y="T3"/>
              </a:cxn>
              <a:cxn ang="0">
                <a:pos x="T4" y="T5"/>
              </a:cxn>
              <a:cxn ang="0">
                <a:pos x="T6" y="T7"/>
              </a:cxn>
            </a:cxnLst>
            <a:rect l="0" t="0" r="r" b="b"/>
            <a:pathLst>
              <a:path w="672" h="142">
                <a:moveTo>
                  <a:pt x="181" y="70"/>
                </a:moveTo>
                <a:cubicBezTo>
                  <a:pt x="114" y="102"/>
                  <a:pt x="53" y="125"/>
                  <a:pt x="0" y="142"/>
                </a:cubicBezTo>
                <a:cubicBezTo>
                  <a:pt x="672" y="142"/>
                  <a:pt x="672" y="142"/>
                  <a:pt x="672" y="142"/>
                </a:cubicBezTo>
                <a:cubicBezTo>
                  <a:pt x="472" y="75"/>
                  <a:pt x="331" y="0"/>
                  <a:pt x="181" y="70"/>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9" name="Freeform 9"/>
          <p:cNvSpPr>
            <a:spLocks/>
          </p:cNvSpPr>
          <p:nvPr/>
        </p:nvSpPr>
        <p:spPr bwMode="auto">
          <a:xfrm>
            <a:off x="5678488" y="6805442"/>
            <a:ext cx="1006475" cy="52558"/>
          </a:xfrm>
          <a:custGeom>
            <a:avLst/>
            <a:gdLst>
              <a:gd name="T0" fmla="*/ 115 w 335"/>
              <a:gd name="T1" fmla="*/ 18 h 49"/>
              <a:gd name="T2" fmla="*/ 0 w 335"/>
              <a:gd name="T3" fmla="*/ 49 h 49"/>
              <a:gd name="T4" fmla="*/ 335 w 335"/>
              <a:gd name="T5" fmla="*/ 49 h 49"/>
              <a:gd name="T6" fmla="*/ 115 w 335"/>
              <a:gd name="T7" fmla="*/ 18 h 49"/>
            </a:gdLst>
            <a:ahLst/>
            <a:cxnLst>
              <a:cxn ang="0">
                <a:pos x="T0" y="T1"/>
              </a:cxn>
              <a:cxn ang="0">
                <a:pos x="T2" y="T3"/>
              </a:cxn>
              <a:cxn ang="0">
                <a:pos x="T4" y="T5"/>
              </a:cxn>
              <a:cxn ang="0">
                <a:pos x="T6" y="T7"/>
              </a:cxn>
            </a:cxnLst>
            <a:rect l="0" t="0" r="r" b="b"/>
            <a:pathLst>
              <a:path w="335" h="49">
                <a:moveTo>
                  <a:pt x="115" y="18"/>
                </a:moveTo>
                <a:cubicBezTo>
                  <a:pt x="80" y="30"/>
                  <a:pt x="38" y="41"/>
                  <a:pt x="0" y="49"/>
                </a:cubicBezTo>
                <a:cubicBezTo>
                  <a:pt x="335" y="49"/>
                  <a:pt x="335" y="49"/>
                  <a:pt x="335" y="49"/>
                </a:cubicBezTo>
                <a:cubicBezTo>
                  <a:pt x="233" y="23"/>
                  <a:pt x="169" y="0"/>
                  <a:pt x="115" y="18"/>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3" name="Oval 13"/>
          <p:cNvSpPr>
            <a:spLocks noChangeArrowheads="1"/>
          </p:cNvSpPr>
          <p:nvPr/>
        </p:nvSpPr>
        <p:spPr bwMode="auto">
          <a:xfrm>
            <a:off x="3313113" y="6628131"/>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4" name="Rectangle 14"/>
          <p:cNvSpPr>
            <a:spLocks noChangeArrowheads="1"/>
          </p:cNvSpPr>
          <p:nvPr/>
        </p:nvSpPr>
        <p:spPr bwMode="auto">
          <a:xfrm>
            <a:off x="3354388" y="6552859"/>
            <a:ext cx="20637" cy="105116"/>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5" name="Freeform 15"/>
          <p:cNvSpPr>
            <a:spLocks/>
          </p:cNvSpPr>
          <p:nvPr/>
        </p:nvSpPr>
        <p:spPr bwMode="auto">
          <a:xfrm>
            <a:off x="3232150" y="6409437"/>
            <a:ext cx="266700" cy="146937"/>
          </a:xfrm>
          <a:custGeom>
            <a:avLst/>
            <a:gdLst>
              <a:gd name="T0" fmla="*/ 75 w 89"/>
              <a:gd name="T1" fmla="*/ 65 h 137"/>
              <a:gd name="T2" fmla="*/ 45 w 89"/>
              <a:gd name="T3" fmla="*/ 3 h 137"/>
              <a:gd name="T4" fmla="*/ 15 w 89"/>
              <a:gd name="T5" fmla="*/ 65 h 137"/>
              <a:gd name="T6" fmla="*/ 45 w 89"/>
              <a:gd name="T7" fmla="*/ 137 h 137"/>
              <a:gd name="T8" fmla="*/ 75 w 89"/>
              <a:gd name="T9" fmla="*/ 65 h 137"/>
            </a:gdLst>
            <a:ahLst/>
            <a:cxnLst>
              <a:cxn ang="0">
                <a:pos x="T0" y="T1"/>
              </a:cxn>
              <a:cxn ang="0">
                <a:pos x="T2" y="T3"/>
              </a:cxn>
              <a:cxn ang="0">
                <a:pos x="T4" y="T5"/>
              </a:cxn>
              <a:cxn ang="0">
                <a:pos x="T6" y="T7"/>
              </a:cxn>
              <a:cxn ang="0">
                <a:pos x="T8" y="T9"/>
              </a:cxn>
            </a:cxnLst>
            <a:rect l="0" t="0" r="r" b="b"/>
            <a:pathLst>
              <a:path w="89" h="137">
                <a:moveTo>
                  <a:pt x="75" y="65"/>
                </a:moveTo>
                <a:cubicBezTo>
                  <a:pt x="61" y="0"/>
                  <a:pt x="45" y="4"/>
                  <a:pt x="45" y="3"/>
                </a:cubicBezTo>
                <a:cubicBezTo>
                  <a:pt x="44" y="4"/>
                  <a:pt x="29" y="0"/>
                  <a:pt x="15" y="65"/>
                </a:cubicBezTo>
                <a:cubicBezTo>
                  <a:pt x="0" y="130"/>
                  <a:pt x="45" y="137"/>
                  <a:pt x="45" y="137"/>
                </a:cubicBezTo>
                <a:cubicBezTo>
                  <a:pt x="45" y="137"/>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6" name="Oval 16"/>
          <p:cNvSpPr>
            <a:spLocks noChangeArrowheads="1"/>
          </p:cNvSpPr>
          <p:nvPr/>
        </p:nvSpPr>
        <p:spPr bwMode="auto">
          <a:xfrm>
            <a:off x="6169025" y="6332856"/>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7" name="Rectangle 17"/>
          <p:cNvSpPr>
            <a:spLocks noChangeArrowheads="1"/>
          </p:cNvSpPr>
          <p:nvPr/>
        </p:nvSpPr>
        <p:spPr bwMode="auto">
          <a:xfrm>
            <a:off x="6210300" y="6259627"/>
            <a:ext cx="20638" cy="106247"/>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8" name="Freeform 18"/>
          <p:cNvSpPr>
            <a:spLocks/>
          </p:cNvSpPr>
          <p:nvPr/>
        </p:nvSpPr>
        <p:spPr bwMode="auto">
          <a:xfrm>
            <a:off x="6088063" y="6114728"/>
            <a:ext cx="266700" cy="146371"/>
          </a:xfrm>
          <a:custGeom>
            <a:avLst/>
            <a:gdLst>
              <a:gd name="T0" fmla="*/ 75 w 89"/>
              <a:gd name="T1" fmla="*/ 65 h 136"/>
              <a:gd name="T2" fmla="*/ 45 w 89"/>
              <a:gd name="T3" fmla="*/ 2 h 136"/>
              <a:gd name="T4" fmla="*/ 15 w 89"/>
              <a:gd name="T5" fmla="*/ 65 h 136"/>
              <a:gd name="T6" fmla="*/ 45 w 89"/>
              <a:gd name="T7" fmla="*/ 136 h 136"/>
              <a:gd name="T8" fmla="*/ 75 w 89"/>
              <a:gd name="T9" fmla="*/ 65 h 136"/>
            </a:gdLst>
            <a:ahLst/>
            <a:cxnLst>
              <a:cxn ang="0">
                <a:pos x="T0" y="T1"/>
              </a:cxn>
              <a:cxn ang="0">
                <a:pos x="T2" y="T3"/>
              </a:cxn>
              <a:cxn ang="0">
                <a:pos x="T4" y="T5"/>
              </a:cxn>
              <a:cxn ang="0">
                <a:pos x="T6" y="T7"/>
              </a:cxn>
              <a:cxn ang="0">
                <a:pos x="T8" y="T9"/>
              </a:cxn>
            </a:cxnLst>
            <a:rect l="0" t="0" r="r" b="b"/>
            <a:pathLst>
              <a:path w="89" h="136">
                <a:moveTo>
                  <a:pt x="75" y="65"/>
                </a:moveTo>
                <a:cubicBezTo>
                  <a:pt x="61" y="0"/>
                  <a:pt x="45" y="4"/>
                  <a:pt x="45" y="2"/>
                </a:cubicBezTo>
                <a:cubicBezTo>
                  <a:pt x="44" y="4"/>
                  <a:pt x="29" y="0"/>
                  <a:pt x="15" y="65"/>
                </a:cubicBezTo>
                <a:cubicBezTo>
                  <a:pt x="0" y="130"/>
                  <a:pt x="45" y="136"/>
                  <a:pt x="45" y="136"/>
                </a:cubicBezTo>
                <a:cubicBezTo>
                  <a:pt x="45" y="136"/>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9" name="Oval 19"/>
          <p:cNvSpPr>
            <a:spLocks noChangeArrowheads="1"/>
          </p:cNvSpPr>
          <p:nvPr/>
        </p:nvSpPr>
        <p:spPr bwMode="auto">
          <a:xfrm>
            <a:off x="6448425" y="6564631"/>
            <a:ext cx="1079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0" name="Rectangle 20"/>
          <p:cNvSpPr>
            <a:spLocks noChangeArrowheads="1"/>
          </p:cNvSpPr>
          <p:nvPr/>
        </p:nvSpPr>
        <p:spPr bwMode="auto">
          <a:xfrm>
            <a:off x="6492875" y="6491402"/>
            <a:ext cx="17463" cy="106247"/>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1" name="Freeform 21"/>
          <p:cNvSpPr>
            <a:spLocks/>
          </p:cNvSpPr>
          <p:nvPr/>
        </p:nvSpPr>
        <p:spPr bwMode="auto">
          <a:xfrm>
            <a:off x="6369050" y="6347069"/>
            <a:ext cx="265113" cy="145806"/>
          </a:xfrm>
          <a:custGeom>
            <a:avLst/>
            <a:gdLst>
              <a:gd name="T0" fmla="*/ 74 w 88"/>
              <a:gd name="T1" fmla="*/ 65 h 136"/>
              <a:gd name="T2" fmla="*/ 44 w 88"/>
              <a:gd name="T3" fmla="*/ 2 h 136"/>
              <a:gd name="T4" fmla="*/ 14 w 88"/>
              <a:gd name="T5" fmla="*/ 65 h 136"/>
              <a:gd name="T6" fmla="*/ 44 w 88"/>
              <a:gd name="T7" fmla="*/ 136 h 136"/>
              <a:gd name="T8" fmla="*/ 74 w 88"/>
              <a:gd name="T9" fmla="*/ 65 h 136"/>
            </a:gdLst>
            <a:ahLst/>
            <a:cxnLst>
              <a:cxn ang="0">
                <a:pos x="T0" y="T1"/>
              </a:cxn>
              <a:cxn ang="0">
                <a:pos x="T2" y="T3"/>
              </a:cxn>
              <a:cxn ang="0">
                <a:pos x="T4" y="T5"/>
              </a:cxn>
              <a:cxn ang="0">
                <a:pos x="T6" y="T7"/>
              </a:cxn>
              <a:cxn ang="0">
                <a:pos x="T8" y="T9"/>
              </a:cxn>
            </a:cxnLst>
            <a:rect l="0" t="0" r="r" b="b"/>
            <a:pathLst>
              <a:path w="88" h="136">
                <a:moveTo>
                  <a:pt x="74" y="65"/>
                </a:moveTo>
                <a:cubicBezTo>
                  <a:pt x="60" y="0"/>
                  <a:pt x="44" y="4"/>
                  <a:pt x="44" y="2"/>
                </a:cubicBezTo>
                <a:cubicBezTo>
                  <a:pt x="44" y="4"/>
                  <a:pt x="28" y="0"/>
                  <a:pt x="14" y="65"/>
                </a:cubicBezTo>
                <a:cubicBezTo>
                  <a:pt x="0" y="130"/>
                  <a:pt x="44" y="136"/>
                  <a:pt x="44" y="136"/>
                </a:cubicBezTo>
                <a:cubicBezTo>
                  <a:pt x="44" y="136"/>
                  <a:pt x="88" y="130"/>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2" name="Oval 22"/>
          <p:cNvSpPr>
            <a:spLocks noChangeArrowheads="1"/>
          </p:cNvSpPr>
          <p:nvPr/>
        </p:nvSpPr>
        <p:spPr bwMode="auto">
          <a:xfrm>
            <a:off x="5924550" y="6574156"/>
            <a:ext cx="73025"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3" name="Rectangle 23"/>
          <p:cNvSpPr>
            <a:spLocks noChangeArrowheads="1"/>
          </p:cNvSpPr>
          <p:nvPr/>
        </p:nvSpPr>
        <p:spPr bwMode="auto">
          <a:xfrm>
            <a:off x="5954713" y="6541403"/>
            <a:ext cx="12700" cy="68947"/>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4" name="Freeform 24"/>
          <p:cNvSpPr>
            <a:spLocks/>
          </p:cNvSpPr>
          <p:nvPr/>
        </p:nvSpPr>
        <p:spPr bwMode="auto">
          <a:xfrm>
            <a:off x="5873750" y="6447035"/>
            <a:ext cx="174625" cy="96639"/>
          </a:xfrm>
          <a:custGeom>
            <a:avLst/>
            <a:gdLst>
              <a:gd name="T0" fmla="*/ 49 w 58"/>
              <a:gd name="T1" fmla="*/ 43 h 90"/>
              <a:gd name="T2" fmla="*/ 29 w 58"/>
              <a:gd name="T3" fmla="*/ 2 h 90"/>
              <a:gd name="T4" fmla="*/ 9 w 58"/>
              <a:gd name="T5" fmla="*/ 43 h 90"/>
              <a:gd name="T6" fmla="*/ 29 w 58"/>
              <a:gd name="T7" fmla="*/ 90 h 90"/>
              <a:gd name="T8" fmla="*/ 49 w 58"/>
              <a:gd name="T9" fmla="*/ 43 h 90"/>
            </a:gdLst>
            <a:ahLst/>
            <a:cxnLst>
              <a:cxn ang="0">
                <a:pos x="T0" y="T1"/>
              </a:cxn>
              <a:cxn ang="0">
                <a:pos x="T2" y="T3"/>
              </a:cxn>
              <a:cxn ang="0">
                <a:pos x="T4" y="T5"/>
              </a:cxn>
              <a:cxn ang="0">
                <a:pos x="T6" y="T7"/>
              </a:cxn>
              <a:cxn ang="0">
                <a:pos x="T8" y="T9"/>
              </a:cxn>
            </a:cxnLst>
            <a:rect l="0" t="0" r="r" b="b"/>
            <a:pathLst>
              <a:path w="58" h="90">
                <a:moveTo>
                  <a:pt x="49" y="43"/>
                </a:moveTo>
                <a:cubicBezTo>
                  <a:pt x="40" y="0"/>
                  <a:pt x="29" y="3"/>
                  <a:pt x="29" y="2"/>
                </a:cubicBezTo>
                <a:cubicBezTo>
                  <a:pt x="29" y="3"/>
                  <a:pt x="19" y="0"/>
                  <a:pt x="9" y="43"/>
                </a:cubicBezTo>
                <a:cubicBezTo>
                  <a:pt x="0" y="85"/>
                  <a:pt x="29" y="90"/>
                  <a:pt x="29" y="90"/>
                </a:cubicBezTo>
                <a:cubicBezTo>
                  <a:pt x="29" y="90"/>
                  <a:pt x="58" y="85"/>
                  <a:pt x="49" y="43"/>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5" name="Oval 25"/>
          <p:cNvSpPr>
            <a:spLocks noChangeArrowheads="1"/>
          </p:cNvSpPr>
          <p:nvPr/>
        </p:nvSpPr>
        <p:spPr bwMode="auto">
          <a:xfrm>
            <a:off x="1597025" y="6045519"/>
            <a:ext cx="109538"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6" name="Rectangle 26"/>
          <p:cNvSpPr>
            <a:spLocks noChangeArrowheads="1"/>
          </p:cNvSpPr>
          <p:nvPr/>
        </p:nvSpPr>
        <p:spPr bwMode="auto">
          <a:xfrm>
            <a:off x="1643063" y="5971834"/>
            <a:ext cx="20637" cy="105116"/>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7" name="Freeform 27"/>
          <p:cNvSpPr>
            <a:spLocks/>
          </p:cNvSpPr>
          <p:nvPr/>
        </p:nvSpPr>
        <p:spPr bwMode="auto">
          <a:xfrm>
            <a:off x="1519238" y="5827957"/>
            <a:ext cx="268287" cy="145806"/>
          </a:xfrm>
          <a:custGeom>
            <a:avLst/>
            <a:gdLst>
              <a:gd name="T0" fmla="*/ 74 w 89"/>
              <a:gd name="T1" fmla="*/ 65 h 136"/>
              <a:gd name="T2" fmla="*/ 44 w 89"/>
              <a:gd name="T3" fmla="*/ 2 h 136"/>
              <a:gd name="T4" fmla="*/ 14 w 89"/>
              <a:gd name="T5" fmla="*/ 65 h 136"/>
              <a:gd name="T6" fmla="*/ 44 w 89"/>
              <a:gd name="T7" fmla="*/ 136 h 136"/>
              <a:gd name="T8" fmla="*/ 74 w 89"/>
              <a:gd name="T9" fmla="*/ 65 h 136"/>
            </a:gdLst>
            <a:ahLst/>
            <a:cxnLst>
              <a:cxn ang="0">
                <a:pos x="T0" y="T1"/>
              </a:cxn>
              <a:cxn ang="0">
                <a:pos x="T2" y="T3"/>
              </a:cxn>
              <a:cxn ang="0">
                <a:pos x="T4" y="T5"/>
              </a:cxn>
              <a:cxn ang="0">
                <a:pos x="T6" y="T7"/>
              </a:cxn>
              <a:cxn ang="0">
                <a:pos x="T8" y="T9"/>
              </a:cxn>
            </a:cxnLst>
            <a:rect l="0" t="0" r="r" b="b"/>
            <a:pathLst>
              <a:path w="89" h="136">
                <a:moveTo>
                  <a:pt x="74" y="65"/>
                </a:moveTo>
                <a:cubicBezTo>
                  <a:pt x="60" y="0"/>
                  <a:pt x="45" y="4"/>
                  <a:pt x="44" y="2"/>
                </a:cubicBezTo>
                <a:cubicBezTo>
                  <a:pt x="44" y="4"/>
                  <a:pt x="28" y="0"/>
                  <a:pt x="14" y="65"/>
                </a:cubicBezTo>
                <a:cubicBezTo>
                  <a:pt x="0" y="129"/>
                  <a:pt x="44" y="136"/>
                  <a:pt x="44" y="136"/>
                </a:cubicBezTo>
                <a:cubicBezTo>
                  <a:pt x="44" y="136"/>
                  <a:pt x="89" y="129"/>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8" name="Oval 28"/>
          <p:cNvSpPr>
            <a:spLocks noChangeArrowheads="1"/>
          </p:cNvSpPr>
          <p:nvPr/>
        </p:nvSpPr>
        <p:spPr bwMode="auto">
          <a:xfrm>
            <a:off x="312738" y="6769419"/>
            <a:ext cx="12858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9" name="Rectangle 29"/>
          <p:cNvSpPr>
            <a:spLocks noChangeArrowheads="1"/>
          </p:cNvSpPr>
          <p:nvPr/>
        </p:nvSpPr>
        <p:spPr bwMode="auto">
          <a:xfrm>
            <a:off x="363538" y="6671083"/>
            <a:ext cx="26987" cy="126592"/>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0" name="Freeform 30"/>
          <p:cNvSpPr>
            <a:spLocks/>
          </p:cNvSpPr>
          <p:nvPr/>
        </p:nvSpPr>
        <p:spPr bwMode="auto">
          <a:xfrm>
            <a:off x="215900" y="6497526"/>
            <a:ext cx="322263" cy="176324"/>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4" name="Oval 34"/>
          <p:cNvSpPr>
            <a:spLocks noChangeArrowheads="1"/>
          </p:cNvSpPr>
          <p:nvPr/>
        </p:nvSpPr>
        <p:spPr bwMode="auto">
          <a:xfrm>
            <a:off x="3616325" y="6367781"/>
            <a:ext cx="1460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5" name="Rectangle 35"/>
          <p:cNvSpPr>
            <a:spLocks noChangeArrowheads="1"/>
          </p:cNvSpPr>
          <p:nvPr/>
        </p:nvSpPr>
        <p:spPr bwMode="auto">
          <a:xfrm>
            <a:off x="3676650" y="6254187"/>
            <a:ext cx="26988" cy="141851"/>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6" name="Freeform 36"/>
          <p:cNvSpPr>
            <a:spLocks/>
          </p:cNvSpPr>
          <p:nvPr/>
        </p:nvSpPr>
        <p:spPr bwMode="auto">
          <a:xfrm>
            <a:off x="3509963" y="6060126"/>
            <a:ext cx="360362" cy="197799"/>
          </a:xfrm>
          <a:custGeom>
            <a:avLst/>
            <a:gdLst>
              <a:gd name="T0" fmla="*/ 100 w 120"/>
              <a:gd name="T1" fmla="*/ 87 h 184"/>
              <a:gd name="T2" fmla="*/ 60 w 120"/>
              <a:gd name="T3" fmla="*/ 3 h 184"/>
              <a:gd name="T4" fmla="*/ 19 w 120"/>
              <a:gd name="T5" fmla="*/ 87 h 184"/>
              <a:gd name="T6" fmla="*/ 60 w 120"/>
              <a:gd name="T7" fmla="*/ 184 h 184"/>
              <a:gd name="T8" fmla="*/ 100 w 120"/>
              <a:gd name="T9" fmla="*/ 87 h 184"/>
            </a:gdLst>
            <a:ahLst/>
            <a:cxnLst>
              <a:cxn ang="0">
                <a:pos x="T0" y="T1"/>
              </a:cxn>
              <a:cxn ang="0">
                <a:pos x="T2" y="T3"/>
              </a:cxn>
              <a:cxn ang="0">
                <a:pos x="T4" y="T5"/>
              </a:cxn>
              <a:cxn ang="0">
                <a:pos x="T6" y="T7"/>
              </a:cxn>
              <a:cxn ang="0">
                <a:pos x="T8" y="T9"/>
              </a:cxn>
            </a:cxnLst>
            <a:rect l="0" t="0" r="r" b="b"/>
            <a:pathLst>
              <a:path w="120" h="184">
                <a:moveTo>
                  <a:pt x="100" y="87"/>
                </a:moveTo>
                <a:cubicBezTo>
                  <a:pt x="81" y="0"/>
                  <a:pt x="60" y="5"/>
                  <a:pt x="60" y="3"/>
                </a:cubicBezTo>
                <a:cubicBezTo>
                  <a:pt x="59" y="5"/>
                  <a:pt x="38" y="0"/>
                  <a:pt x="19" y="87"/>
                </a:cubicBezTo>
                <a:cubicBezTo>
                  <a:pt x="0" y="175"/>
                  <a:pt x="60" y="184"/>
                  <a:pt x="60" y="184"/>
                </a:cubicBezTo>
                <a:cubicBezTo>
                  <a:pt x="60" y="184"/>
                  <a:pt x="120"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grpSp>
        <p:nvGrpSpPr>
          <p:cNvPr id="52" name="Group 21"/>
          <p:cNvGrpSpPr>
            <a:grpSpLocks/>
          </p:cNvGrpSpPr>
          <p:nvPr/>
        </p:nvGrpSpPr>
        <p:grpSpPr bwMode="auto">
          <a:xfrm>
            <a:off x="0" y="1577373"/>
            <a:ext cx="10927703" cy="23636"/>
            <a:chOff x="240" y="576"/>
            <a:chExt cx="5302" cy="23636"/>
          </a:xfrm>
        </p:grpSpPr>
        <p:sp>
          <p:nvSpPr>
            <p:cNvPr id="53"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37" name="Oval 10"/>
          <p:cNvSpPr>
            <a:spLocks noChangeArrowheads="1"/>
          </p:cNvSpPr>
          <p:nvPr/>
        </p:nvSpPr>
        <p:spPr bwMode="auto">
          <a:xfrm>
            <a:off x="548482" y="6147405"/>
            <a:ext cx="111125"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38" name="Rectangle 11"/>
          <p:cNvSpPr>
            <a:spLocks noChangeArrowheads="1"/>
          </p:cNvSpPr>
          <p:nvPr/>
        </p:nvSpPr>
        <p:spPr bwMode="auto">
          <a:xfrm>
            <a:off x="594520" y="6072133"/>
            <a:ext cx="20637" cy="105116"/>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39" name="Freeform 12"/>
          <p:cNvSpPr>
            <a:spLocks/>
          </p:cNvSpPr>
          <p:nvPr/>
        </p:nvSpPr>
        <p:spPr bwMode="auto">
          <a:xfrm>
            <a:off x="470695" y="5929843"/>
            <a:ext cx="266700" cy="145806"/>
          </a:xfrm>
          <a:custGeom>
            <a:avLst/>
            <a:gdLst>
              <a:gd name="T0" fmla="*/ 75 w 89"/>
              <a:gd name="T1" fmla="*/ 64 h 136"/>
              <a:gd name="T2" fmla="*/ 45 w 89"/>
              <a:gd name="T3" fmla="*/ 2 h 136"/>
              <a:gd name="T4" fmla="*/ 14 w 89"/>
              <a:gd name="T5" fmla="*/ 64 h 136"/>
              <a:gd name="T6" fmla="*/ 45 w 89"/>
              <a:gd name="T7" fmla="*/ 136 h 136"/>
              <a:gd name="T8" fmla="*/ 75 w 89"/>
              <a:gd name="T9" fmla="*/ 64 h 136"/>
            </a:gdLst>
            <a:ahLst/>
            <a:cxnLst>
              <a:cxn ang="0">
                <a:pos x="T0" y="T1"/>
              </a:cxn>
              <a:cxn ang="0">
                <a:pos x="T2" y="T3"/>
              </a:cxn>
              <a:cxn ang="0">
                <a:pos x="T4" y="T5"/>
              </a:cxn>
              <a:cxn ang="0">
                <a:pos x="T6" y="T7"/>
              </a:cxn>
              <a:cxn ang="0">
                <a:pos x="T8" y="T9"/>
              </a:cxn>
            </a:cxnLst>
            <a:rect l="0" t="0" r="r" b="b"/>
            <a:pathLst>
              <a:path w="89" h="136">
                <a:moveTo>
                  <a:pt x="75" y="64"/>
                </a:moveTo>
                <a:cubicBezTo>
                  <a:pt x="61" y="0"/>
                  <a:pt x="45" y="3"/>
                  <a:pt x="45" y="2"/>
                </a:cubicBezTo>
                <a:cubicBezTo>
                  <a:pt x="44" y="3"/>
                  <a:pt x="29" y="0"/>
                  <a:pt x="14" y="64"/>
                </a:cubicBezTo>
                <a:cubicBezTo>
                  <a:pt x="0" y="129"/>
                  <a:pt x="45" y="136"/>
                  <a:pt x="45" y="136"/>
                </a:cubicBezTo>
                <a:cubicBezTo>
                  <a:pt x="45" y="136"/>
                  <a:pt x="89" y="129"/>
                  <a:pt x="75" y="64"/>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40" name="Oval 31"/>
          <p:cNvSpPr>
            <a:spLocks noChangeArrowheads="1"/>
          </p:cNvSpPr>
          <p:nvPr/>
        </p:nvSpPr>
        <p:spPr bwMode="auto">
          <a:xfrm>
            <a:off x="296070" y="6164868"/>
            <a:ext cx="14763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41" name="Rectangle 32"/>
          <p:cNvSpPr>
            <a:spLocks noChangeArrowheads="1"/>
          </p:cNvSpPr>
          <p:nvPr/>
        </p:nvSpPr>
        <p:spPr bwMode="auto">
          <a:xfrm>
            <a:off x="356395" y="6050143"/>
            <a:ext cx="26987" cy="142981"/>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42" name="Freeform 33"/>
          <p:cNvSpPr>
            <a:spLocks/>
          </p:cNvSpPr>
          <p:nvPr/>
        </p:nvSpPr>
        <p:spPr bwMode="auto">
          <a:xfrm>
            <a:off x="191295" y="5857213"/>
            <a:ext cx="357187" cy="197799"/>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pic>
        <p:nvPicPr>
          <p:cNvPr id="43" name="Picture 4" descr="Káº¿t quáº£ hÃ¬nh áº£nh cho mua bÃ¡n Äáº¥t Äa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737230" y="2304901"/>
            <a:ext cx="4247825" cy="23018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 name="Picture 6" descr="HÃ¬nh áº£nh cÃ³ liÃªn qu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97762" y="4634980"/>
            <a:ext cx="3696399" cy="1906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44"/>
          <p:cNvSpPr txBox="1">
            <a:spLocks noChangeArrowheads="1"/>
          </p:cNvSpPr>
          <p:nvPr/>
        </p:nvSpPr>
        <p:spPr bwMode="auto">
          <a:xfrm>
            <a:off x="697748" y="2627087"/>
            <a:ext cx="6575415"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a:solidFill>
                  <a:srgbClr val="00B050"/>
                </a:solidFill>
                <a:latin typeface="Abel"/>
                <a:cs typeface="Times New Roman" panose="02020603050405020304" pitchFamily="18" charset="0"/>
              </a:rPr>
              <a:t>GIAO DỊCH MUA BÁN ĐẤT ĐAI</a:t>
            </a:r>
          </a:p>
          <a:p>
            <a:pPr marL="342900" indent="-342900">
              <a:spcBef>
                <a:spcPct val="0"/>
              </a:spcBef>
              <a:buClrTx/>
              <a:buFont typeface="Wingdings" panose="05000000000000000000" pitchFamily="2" charset="2"/>
              <a:buChar char="§"/>
            </a:pPr>
            <a:r>
              <a:rPr lang="en-US" altLang="en-US" sz="2400" i="1" dirty="0" err="1">
                <a:solidFill>
                  <a:srgbClr val="0000FF"/>
                </a:solidFill>
                <a:latin typeface="Abel"/>
                <a:cs typeface="Times New Roman" panose="02020603050405020304" pitchFamily="18" charset="0"/>
              </a:rPr>
              <a:t>Thực</a:t>
            </a:r>
            <a:r>
              <a:rPr lang="en-US" altLang="en-US" sz="2400" i="1" dirty="0">
                <a:solidFill>
                  <a:srgbClr val="0000FF"/>
                </a:solidFill>
                <a:latin typeface="Abel"/>
                <a:cs typeface="Times New Roman" panose="02020603050405020304" pitchFamily="18" charset="0"/>
              </a:rPr>
              <a:t> </a:t>
            </a:r>
            <a:r>
              <a:rPr lang="en-US" altLang="en-US" sz="2400" i="1" dirty="0" err="1">
                <a:solidFill>
                  <a:srgbClr val="0000FF"/>
                </a:solidFill>
                <a:latin typeface="Abel"/>
                <a:cs typeface="Times New Roman" panose="02020603050405020304" pitchFamily="18" charset="0"/>
              </a:rPr>
              <a:t>chất</a:t>
            </a:r>
            <a:r>
              <a:rPr lang="en-US" altLang="en-US" sz="2400" i="1" dirty="0">
                <a:solidFill>
                  <a:srgbClr val="0000FF"/>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mua</a:t>
            </a:r>
            <a:r>
              <a:rPr lang="en-US" altLang="en-US" sz="2400" dirty="0">
                <a:solidFill>
                  <a:schemeClr val="tx2"/>
                </a:solidFill>
                <a:latin typeface="Abel"/>
                <a:cs typeface="Times New Roman" panose="02020603050405020304" pitchFamily="18" charset="0"/>
              </a:rPr>
              <a:t> – </a:t>
            </a:r>
            <a:r>
              <a:rPr lang="en-US" altLang="en-US" sz="2400" dirty="0" err="1">
                <a:solidFill>
                  <a:schemeClr val="tx2"/>
                </a:solidFill>
                <a:latin typeface="Abel"/>
                <a:cs typeface="Times New Roman" panose="02020603050405020304" pitchFamily="18" charset="0"/>
              </a:rPr>
              <a:t>bán</a:t>
            </a:r>
            <a:r>
              <a:rPr lang="en-US" altLang="en-US" sz="2400" dirty="0">
                <a:solidFill>
                  <a:schemeClr val="tx2"/>
                </a:solidFill>
                <a:latin typeface="Abel"/>
                <a:cs typeface="Times New Roman" panose="02020603050405020304" pitchFamily="18" charset="0"/>
              </a:rPr>
              <a:t> QUYỀN SỬ DỤNG 1 </a:t>
            </a:r>
            <a:r>
              <a:rPr lang="en-US" altLang="en-US" sz="2400" dirty="0" err="1">
                <a:solidFill>
                  <a:schemeClr val="tx2"/>
                </a:solidFill>
                <a:latin typeface="Abel"/>
                <a:cs typeface="Times New Roman" panose="02020603050405020304" pitchFamily="18" charset="0"/>
              </a:rPr>
              <a:t>mảnh</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vỏ</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địa</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cầu</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đất</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mặt</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nước</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mặt</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biển</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sông</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hồ</a:t>
            </a:r>
            <a:r>
              <a:rPr lang="en-US" altLang="en-US" sz="2400" dirty="0">
                <a:solidFill>
                  <a:schemeClr val="tx2"/>
                </a:solidFill>
                <a:latin typeface="Abel"/>
                <a:cs typeface="Times New Roman" panose="02020603050405020304" pitchFamily="18" charset="0"/>
              </a:rPr>
              <a:t>,..)</a:t>
            </a:r>
          </a:p>
          <a:p>
            <a:pPr marL="342900" indent="-342900">
              <a:spcBef>
                <a:spcPct val="0"/>
              </a:spcBef>
              <a:buClrTx/>
              <a:buFont typeface="Wingdings" panose="05000000000000000000" pitchFamily="2" charset="2"/>
              <a:buChar char="§"/>
            </a:pPr>
            <a:r>
              <a:rPr lang="en-US" altLang="en-US" sz="2400" i="1" dirty="0" err="1">
                <a:solidFill>
                  <a:srgbClr val="0000FF"/>
                </a:solidFill>
                <a:latin typeface="Abel"/>
                <a:cs typeface="Times New Roman" panose="02020603050405020304" pitchFamily="18" charset="0"/>
              </a:rPr>
              <a:t>Mục</a:t>
            </a:r>
            <a:r>
              <a:rPr lang="en-US" altLang="en-US" sz="2400" i="1" dirty="0">
                <a:solidFill>
                  <a:srgbClr val="0000FF"/>
                </a:solidFill>
                <a:latin typeface="Abel"/>
                <a:cs typeface="Times New Roman" panose="02020603050405020304" pitchFamily="18" charset="0"/>
              </a:rPr>
              <a:t> </a:t>
            </a:r>
            <a:r>
              <a:rPr lang="en-US" altLang="en-US" sz="2400" i="1" dirty="0" err="1">
                <a:solidFill>
                  <a:srgbClr val="0000FF"/>
                </a:solidFill>
                <a:latin typeface="Abel"/>
                <a:cs typeface="Times New Roman" panose="02020603050405020304" pitchFamily="18" charset="0"/>
              </a:rPr>
              <a:t>đích</a:t>
            </a:r>
            <a:r>
              <a:rPr lang="en-US" altLang="en-US" sz="2400" i="1" dirty="0">
                <a:solidFill>
                  <a:srgbClr val="0000FF"/>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phân</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định</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quyền</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sử</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dụng</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mảnh</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vỏ</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địa</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cầu</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đó</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với</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người</a:t>
            </a:r>
            <a:r>
              <a:rPr lang="en-US" altLang="en-US" sz="2400" dirty="0">
                <a:solidFill>
                  <a:schemeClr val="tx2"/>
                </a:solidFill>
                <a:latin typeface="Abel"/>
                <a:cs typeface="Times New Roman" panose="02020603050405020304" pitchFamily="18" charset="0"/>
              </a:rPr>
              <a:t> </a:t>
            </a:r>
            <a:r>
              <a:rPr lang="en-US" altLang="en-US" sz="2400" dirty="0" err="1">
                <a:solidFill>
                  <a:schemeClr val="tx2"/>
                </a:solidFill>
                <a:latin typeface="Abel"/>
                <a:cs typeface="Times New Roman" panose="02020603050405020304" pitchFamily="18" charset="0"/>
              </a:rPr>
              <a:t>khác</a:t>
            </a:r>
            <a:endParaRPr lang="en-US" altLang="en-US" sz="2400" dirty="0">
              <a:solidFill>
                <a:schemeClr val="tx2"/>
              </a:solidFill>
              <a:latin typeface="Abel"/>
              <a:cs typeface="Times New Roman" panose="02020603050405020304" pitchFamily="18" charset="0"/>
            </a:endParaRPr>
          </a:p>
        </p:txBody>
      </p:sp>
      <p:sp>
        <p:nvSpPr>
          <p:cNvPr id="46" name="TextBox 45"/>
          <p:cNvSpPr txBox="1"/>
          <p:nvPr/>
        </p:nvSpPr>
        <p:spPr>
          <a:xfrm>
            <a:off x="1942536" y="5192311"/>
            <a:ext cx="4835066" cy="830997"/>
          </a:xfrm>
          <a:prstGeom prst="rect">
            <a:avLst/>
          </a:prstGeom>
          <a:noFill/>
        </p:spPr>
        <p:txBody>
          <a:bodyPr wrap="square">
            <a:spAutoFit/>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defRPr/>
            </a:pPr>
            <a:r>
              <a:rPr lang="en-US" sz="2400" cap="all" dirty="0">
                <a:ln w="0">
                  <a:solidFill>
                    <a:srgbClr val="C00000"/>
                  </a:solidFill>
                </a:ln>
                <a:solidFill>
                  <a:srgbClr val="800000"/>
                </a:solidFill>
                <a:effectLst>
                  <a:reflection blurRad="12700" stA="50000" endPos="50000" dist="5000" dir="5400000" sy="-100000" rotWithShape="0"/>
                </a:effectLst>
                <a:latin typeface="Arial" charset="0"/>
              </a:rPr>
              <a:t>QUYỀN SỬ DỤNG ĐẤT CÓ TÍNH HÀNG HÓA</a:t>
            </a:r>
          </a:p>
        </p:txBody>
      </p:sp>
      <p:sp>
        <p:nvSpPr>
          <p:cNvPr id="47" name="Down Arrow 46"/>
          <p:cNvSpPr>
            <a:spLocks noChangeArrowheads="1"/>
          </p:cNvSpPr>
          <p:nvPr/>
        </p:nvSpPr>
        <p:spPr bwMode="auto">
          <a:xfrm>
            <a:off x="3568509" y="4912718"/>
            <a:ext cx="843871" cy="361812"/>
          </a:xfrm>
          <a:prstGeom prst="downArrow">
            <a:avLst>
              <a:gd name="adj1" fmla="val 50000"/>
              <a:gd name="adj2" fmla="val 50000"/>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50" name="Rectangle 5">
            <a:extLst>
              <a:ext uri="{FF2B5EF4-FFF2-40B4-BE49-F238E27FC236}">
                <a16:creationId xmlns="" xmlns:a16="http://schemas.microsoft.com/office/drawing/2014/main" id="{D85677CC-5348-4D9D-8992-10F9A61491C8}"/>
              </a:ext>
            </a:extLst>
          </p:cNvPr>
          <p:cNvSpPr>
            <a:spLocks noChangeArrowheads="1"/>
          </p:cNvSpPr>
          <p:nvPr/>
        </p:nvSpPr>
        <p:spPr bwMode="auto">
          <a:xfrm>
            <a:off x="-9339" y="998554"/>
            <a:ext cx="76480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2.1.4.</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Dịch</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vụ</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và</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một số hàng hóa đặc biệt</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55" name="Rectangle 54">
            <a:extLst>
              <a:ext uri="{FF2B5EF4-FFF2-40B4-BE49-F238E27FC236}">
                <a16:creationId xmlns="" xmlns:a16="http://schemas.microsoft.com/office/drawing/2014/main" id="{AE2884A4-C814-47F7-AED8-B68A93880649}"/>
              </a:ext>
            </a:extLst>
          </p:cNvPr>
          <p:cNvSpPr/>
          <p:nvPr/>
        </p:nvSpPr>
        <p:spPr>
          <a:xfrm>
            <a:off x="737395" y="1843236"/>
            <a:ext cx="5260975" cy="461665"/>
          </a:xfrm>
          <a:prstGeom prst="rect">
            <a:avLst/>
          </a:prstGeom>
        </p:spPr>
        <p:txBody>
          <a:bodyPr wrap="square">
            <a:spAutoFit/>
          </a:bodyPr>
          <a:lstStyle/>
          <a:p>
            <a:pPr defTabSz="914400" eaLnBrk="0" fontAlgn="base" hangingPunct="0">
              <a:lnSpc>
                <a:spcPct val="100000"/>
              </a:lnSpc>
              <a:spcBef>
                <a:spcPts val="200"/>
              </a:spcBef>
              <a:spcAft>
                <a:spcPts val="200"/>
              </a:spcAft>
              <a:buFontTx/>
              <a:buNone/>
            </a:pP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2.1.4.</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Một số hàng hóa đặc biệt</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00000"/>
              </a:solidFill>
            </a:endParaRPr>
          </a:p>
        </p:txBody>
      </p:sp>
      <p:sp>
        <p:nvSpPr>
          <p:cNvPr id="56" name="Rectangle 55">
            <a:extLst>
              <a:ext uri="{FF2B5EF4-FFF2-40B4-BE49-F238E27FC236}">
                <a16:creationId xmlns="" xmlns:a16="http://schemas.microsoft.com/office/drawing/2014/main" id="{DCF0903D-3EAD-46E1-A2B0-E8861C343006}"/>
              </a:ext>
            </a:extLst>
          </p:cNvPr>
          <p:cNvSpPr/>
          <p:nvPr/>
        </p:nvSpPr>
        <p:spPr>
          <a:xfrm>
            <a:off x="1725178" y="2191623"/>
            <a:ext cx="3877985"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Quyền</a:t>
            </a:r>
            <a:r>
              <a:rPr lang="en-US"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sử</a:t>
            </a:r>
            <a:r>
              <a:rPr lang="en-US"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dụng</a:t>
            </a:r>
            <a:r>
              <a:rPr lang="en-US"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đất</a:t>
            </a:r>
            <a:r>
              <a:rPr lang="vi-VN"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đai</a:t>
            </a:r>
            <a:endParaRPr lang="en-US" sz="2400" dirty="0">
              <a:solidFill>
                <a:srgbClr val="00B0F0"/>
              </a:solidFill>
              <a:latin typeface="Arial" panose="020B0604020202020204" pitchFamily="34" charset="0"/>
              <a:cs typeface="Arial" panose="020B0604020202020204" pitchFamily="34" charset="0"/>
            </a:endParaRPr>
          </a:p>
        </p:txBody>
      </p:sp>
      <p:pic>
        <p:nvPicPr>
          <p:cNvPr id="48" name="Picture 4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211242444"/>
      </p:ext>
    </p:extLst>
  </p:cSld>
  <p:clrMapOvr>
    <a:masterClrMapping/>
  </p:clrMapOvr>
  <p:transition spd="slow">
    <p:push dir="u"/>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23018" y="5542671"/>
            <a:ext cx="8720138" cy="1315329"/>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sp>
        <p:nvSpPr>
          <p:cNvPr id="7" name="Freeform 7"/>
          <p:cNvSpPr>
            <a:spLocks/>
          </p:cNvSpPr>
          <p:nvPr/>
        </p:nvSpPr>
        <p:spPr bwMode="auto">
          <a:xfrm>
            <a:off x="0" y="5632645"/>
            <a:ext cx="5226050" cy="1022155"/>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chemeClr val="accent1">
              <a:lumMod val="60000"/>
              <a:lumOff val="40000"/>
            </a:schemeClr>
          </a:solidFill>
          <a:ln>
            <a:noFill/>
          </a:ln>
        </p:spPr>
        <p:txBody>
          <a:bodyPr/>
          <a:lstStyle/>
          <a:p>
            <a:pPr defTabSz="914400">
              <a:defRPr/>
            </a:pPr>
            <a:endParaRPr lang="en-US">
              <a:solidFill>
                <a:srgbClr val="000000"/>
              </a:solidFill>
            </a:endParaRPr>
          </a:p>
        </p:txBody>
      </p:sp>
      <p:sp>
        <p:nvSpPr>
          <p:cNvPr id="8" name="Freeform 8"/>
          <p:cNvSpPr>
            <a:spLocks/>
          </p:cNvSpPr>
          <p:nvPr/>
        </p:nvSpPr>
        <p:spPr bwMode="auto">
          <a:xfrm>
            <a:off x="1151732" y="6571260"/>
            <a:ext cx="2017713" cy="283565"/>
          </a:xfrm>
          <a:custGeom>
            <a:avLst/>
            <a:gdLst>
              <a:gd name="T0" fmla="*/ 181 w 672"/>
              <a:gd name="T1" fmla="*/ 70 h 142"/>
              <a:gd name="T2" fmla="*/ 0 w 672"/>
              <a:gd name="T3" fmla="*/ 142 h 142"/>
              <a:gd name="T4" fmla="*/ 672 w 672"/>
              <a:gd name="T5" fmla="*/ 142 h 142"/>
              <a:gd name="T6" fmla="*/ 181 w 672"/>
              <a:gd name="T7" fmla="*/ 70 h 142"/>
            </a:gdLst>
            <a:ahLst/>
            <a:cxnLst>
              <a:cxn ang="0">
                <a:pos x="T0" y="T1"/>
              </a:cxn>
              <a:cxn ang="0">
                <a:pos x="T2" y="T3"/>
              </a:cxn>
              <a:cxn ang="0">
                <a:pos x="T4" y="T5"/>
              </a:cxn>
              <a:cxn ang="0">
                <a:pos x="T6" y="T7"/>
              </a:cxn>
            </a:cxnLst>
            <a:rect l="0" t="0" r="r" b="b"/>
            <a:pathLst>
              <a:path w="672" h="142">
                <a:moveTo>
                  <a:pt x="181" y="70"/>
                </a:moveTo>
                <a:cubicBezTo>
                  <a:pt x="114" y="102"/>
                  <a:pt x="53" y="125"/>
                  <a:pt x="0" y="142"/>
                </a:cubicBezTo>
                <a:cubicBezTo>
                  <a:pt x="672" y="142"/>
                  <a:pt x="672" y="142"/>
                  <a:pt x="672" y="142"/>
                </a:cubicBezTo>
                <a:cubicBezTo>
                  <a:pt x="472" y="75"/>
                  <a:pt x="331" y="0"/>
                  <a:pt x="181" y="70"/>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9" name="Freeform 9"/>
          <p:cNvSpPr>
            <a:spLocks/>
          </p:cNvSpPr>
          <p:nvPr/>
        </p:nvSpPr>
        <p:spPr bwMode="auto">
          <a:xfrm>
            <a:off x="5655470" y="6757153"/>
            <a:ext cx="1006475" cy="97672"/>
          </a:xfrm>
          <a:custGeom>
            <a:avLst/>
            <a:gdLst>
              <a:gd name="T0" fmla="*/ 115 w 335"/>
              <a:gd name="T1" fmla="*/ 18 h 49"/>
              <a:gd name="T2" fmla="*/ 0 w 335"/>
              <a:gd name="T3" fmla="*/ 49 h 49"/>
              <a:gd name="T4" fmla="*/ 335 w 335"/>
              <a:gd name="T5" fmla="*/ 49 h 49"/>
              <a:gd name="T6" fmla="*/ 115 w 335"/>
              <a:gd name="T7" fmla="*/ 18 h 49"/>
            </a:gdLst>
            <a:ahLst/>
            <a:cxnLst>
              <a:cxn ang="0">
                <a:pos x="T0" y="T1"/>
              </a:cxn>
              <a:cxn ang="0">
                <a:pos x="T2" y="T3"/>
              </a:cxn>
              <a:cxn ang="0">
                <a:pos x="T4" y="T5"/>
              </a:cxn>
              <a:cxn ang="0">
                <a:pos x="T6" y="T7"/>
              </a:cxn>
            </a:cxnLst>
            <a:rect l="0" t="0" r="r" b="b"/>
            <a:pathLst>
              <a:path w="335" h="49">
                <a:moveTo>
                  <a:pt x="115" y="18"/>
                </a:moveTo>
                <a:cubicBezTo>
                  <a:pt x="80" y="30"/>
                  <a:pt x="38" y="41"/>
                  <a:pt x="0" y="49"/>
                </a:cubicBezTo>
                <a:cubicBezTo>
                  <a:pt x="335" y="49"/>
                  <a:pt x="335" y="49"/>
                  <a:pt x="335" y="49"/>
                </a:cubicBezTo>
                <a:cubicBezTo>
                  <a:pt x="233" y="23"/>
                  <a:pt x="169" y="0"/>
                  <a:pt x="115" y="18"/>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0" name="Oval 10"/>
          <p:cNvSpPr>
            <a:spLocks noChangeArrowheads="1"/>
          </p:cNvSpPr>
          <p:nvPr/>
        </p:nvSpPr>
        <p:spPr bwMode="auto">
          <a:xfrm>
            <a:off x="637382" y="5427981"/>
            <a:ext cx="111125"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1" name="Rectangle 11"/>
          <p:cNvSpPr>
            <a:spLocks noChangeArrowheads="1"/>
          </p:cNvSpPr>
          <p:nvPr/>
        </p:nvSpPr>
        <p:spPr bwMode="auto">
          <a:xfrm>
            <a:off x="683420" y="5262480"/>
            <a:ext cx="20637" cy="195345"/>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2" name="Freeform 12"/>
          <p:cNvSpPr>
            <a:spLocks/>
          </p:cNvSpPr>
          <p:nvPr/>
        </p:nvSpPr>
        <p:spPr bwMode="auto">
          <a:xfrm>
            <a:off x="559595" y="5085263"/>
            <a:ext cx="266700" cy="270962"/>
          </a:xfrm>
          <a:custGeom>
            <a:avLst/>
            <a:gdLst>
              <a:gd name="T0" fmla="*/ 75 w 89"/>
              <a:gd name="T1" fmla="*/ 64 h 136"/>
              <a:gd name="T2" fmla="*/ 45 w 89"/>
              <a:gd name="T3" fmla="*/ 2 h 136"/>
              <a:gd name="T4" fmla="*/ 14 w 89"/>
              <a:gd name="T5" fmla="*/ 64 h 136"/>
              <a:gd name="T6" fmla="*/ 45 w 89"/>
              <a:gd name="T7" fmla="*/ 136 h 136"/>
              <a:gd name="T8" fmla="*/ 75 w 89"/>
              <a:gd name="T9" fmla="*/ 64 h 136"/>
            </a:gdLst>
            <a:ahLst/>
            <a:cxnLst>
              <a:cxn ang="0">
                <a:pos x="T0" y="T1"/>
              </a:cxn>
              <a:cxn ang="0">
                <a:pos x="T2" y="T3"/>
              </a:cxn>
              <a:cxn ang="0">
                <a:pos x="T4" y="T5"/>
              </a:cxn>
              <a:cxn ang="0">
                <a:pos x="T6" y="T7"/>
              </a:cxn>
              <a:cxn ang="0">
                <a:pos x="T8" y="T9"/>
              </a:cxn>
            </a:cxnLst>
            <a:rect l="0" t="0" r="r" b="b"/>
            <a:pathLst>
              <a:path w="89" h="136">
                <a:moveTo>
                  <a:pt x="75" y="64"/>
                </a:moveTo>
                <a:cubicBezTo>
                  <a:pt x="61" y="0"/>
                  <a:pt x="45" y="3"/>
                  <a:pt x="45" y="2"/>
                </a:cubicBezTo>
                <a:cubicBezTo>
                  <a:pt x="44" y="3"/>
                  <a:pt x="29" y="0"/>
                  <a:pt x="14" y="64"/>
                </a:cubicBezTo>
                <a:cubicBezTo>
                  <a:pt x="0" y="129"/>
                  <a:pt x="45" y="136"/>
                  <a:pt x="45" y="136"/>
                </a:cubicBezTo>
                <a:cubicBezTo>
                  <a:pt x="45" y="136"/>
                  <a:pt x="89" y="129"/>
                  <a:pt x="75" y="64"/>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3" name="Oval 13"/>
          <p:cNvSpPr>
            <a:spLocks noChangeArrowheads="1"/>
          </p:cNvSpPr>
          <p:nvPr/>
        </p:nvSpPr>
        <p:spPr bwMode="auto">
          <a:xfrm>
            <a:off x="3290095" y="6624956"/>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4" name="Rectangle 14"/>
          <p:cNvSpPr>
            <a:spLocks noChangeArrowheads="1"/>
          </p:cNvSpPr>
          <p:nvPr/>
        </p:nvSpPr>
        <p:spPr bwMode="auto">
          <a:xfrm>
            <a:off x="3331370" y="6459455"/>
            <a:ext cx="20637" cy="195345"/>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5" name="Freeform 15"/>
          <p:cNvSpPr>
            <a:spLocks/>
          </p:cNvSpPr>
          <p:nvPr/>
        </p:nvSpPr>
        <p:spPr bwMode="auto">
          <a:xfrm>
            <a:off x="3209132" y="6280138"/>
            <a:ext cx="266700" cy="273062"/>
          </a:xfrm>
          <a:custGeom>
            <a:avLst/>
            <a:gdLst>
              <a:gd name="T0" fmla="*/ 75 w 89"/>
              <a:gd name="T1" fmla="*/ 65 h 137"/>
              <a:gd name="T2" fmla="*/ 45 w 89"/>
              <a:gd name="T3" fmla="*/ 3 h 137"/>
              <a:gd name="T4" fmla="*/ 15 w 89"/>
              <a:gd name="T5" fmla="*/ 65 h 137"/>
              <a:gd name="T6" fmla="*/ 45 w 89"/>
              <a:gd name="T7" fmla="*/ 137 h 137"/>
              <a:gd name="T8" fmla="*/ 75 w 89"/>
              <a:gd name="T9" fmla="*/ 65 h 137"/>
            </a:gdLst>
            <a:ahLst/>
            <a:cxnLst>
              <a:cxn ang="0">
                <a:pos x="T0" y="T1"/>
              </a:cxn>
              <a:cxn ang="0">
                <a:pos x="T2" y="T3"/>
              </a:cxn>
              <a:cxn ang="0">
                <a:pos x="T4" y="T5"/>
              </a:cxn>
              <a:cxn ang="0">
                <a:pos x="T6" y="T7"/>
              </a:cxn>
              <a:cxn ang="0">
                <a:pos x="T8" y="T9"/>
              </a:cxn>
            </a:cxnLst>
            <a:rect l="0" t="0" r="r" b="b"/>
            <a:pathLst>
              <a:path w="89" h="137">
                <a:moveTo>
                  <a:pt x="75" y="65"/>
                </a:moveTo>
                <a:cubicBezTo>
                  <a:pt x="61" y="0"/>
                  <a:pt x="45" y="4"/>
                  <a:pt x="45" y="3"/>
                </a:cubicBezTo>
                <a:cubicBezTo>
                  <a:pt x="44" y="4"/>
                  <a:pt x="29" y="0"/>
                  <a:pt x="15" y="65"/>
                </a:cubicBezTo>
                <a:cubicBezTo>
                  <a:pt x="0" y="130"/>
                  <a:pt x="45" y="137"/>
                  <a:pt x="45" y="137"/>
                </a:cubicBezTo>
                <a:cubicBezTo>
                  <a:pt x="45" y="137"/>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6" name="Oval 16"/>
          <p:cNvSpPr>
            <a:spLocks noChangeArrowheads="1"/>
          </p:cNvSpPr>
          <p:nvPr/>
        </p:nvSpPr>
        <p:spPr bwMode="auto">
          <a:xfrm>
            <a:off x="6146007" y="6329681"/>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7" name="Rectangle 17"/>
          <p:cNvSpPr>
            <a:spLocks noChangeArrowheads="1"/>
          </p:cNvSpPr>
          <p:nvPr/>
        </p:nvSpPr>
        <p:spPr bwMode="auto">
          <a:xfrm>
            <a:off x="6187282" y="6165254"/>
            <a:ext cx="20638" cy="197445"/>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8" name="Freeform 18"/>
          <p:cNvSpPr>
            <a:spLocks/>
          </p:cNvSpPr>
          <p:nvPr/>
        </p:nvSpPr>
        <p:spPr bwMode="auto">
          <a:xfrm>
            <a:off x="6065045" y="5985913"/>
            <a:ext cx="266700" cy="272012"/>
          </a:xfrm>
          <a:custGeom>
            <a:avLst/>
            <a:gdLst>
              <a:gd name="T0" fmla="*/ 75 w 89"/>
              <a:gd name="T1" fmla="*/ 65 h 136"/>
              <a:gd name="T2" fmla="*/ 45 w 89"/>
              <a:gd name="T3" fmla="*/ 2 h 136"/>
              <a:gd name="T4" fmla="*/ 15 w 89"/>
              <a:gd name="T5" fmla="*/ 65 h 136"/>
              <a:gd name="T6" fmla="*/ 45 w 89"/>
              <a:gd name="T7" fmla="*/ 136 h 136"/>
              <a:gd name="T8" fmla="*/ 75 w 89"/>
              <a:gd name="T9" fmla="*/ 65 h 136"/>
            </a:gdLst>
            <a:ahLst/>
            <a:cxnLst>
              <a:cxn ang="0">
                <a:pos x="T0" y="T1"/>
              </a:cxn>
              <a:cxn ang="0">
                <a:pos x="T2" y="T3"/>
              </a:cxn>
              <a:cxn ang="0">
                <a:pos x="T4" y="T5"/>
              </a:cxn>
              <a:cxn ang="0">
                <a:pos x="T6" y="T7"/>
              </a:cxn>
              <a:cxn ang="0">
                <a:pos x="T8" y="T9"/>
              </a:cxn>
            </a:cxnLst>
            <a:rect l="0" t="0" r="r" b="b"/>
            <a:pathLst>
              <a:path w="89" h="136">
                <a:moveTo>
                  <a:pt x="75" y="65"/>
                </a:moveTo>
                <a:cubicBezTo>
                  <a:pt x="61" y="0"/>
                  <a:pt x="45" y="4"/>
                  <a:pt x="45" y="2"/>
                </a:cubicBezTo>
                <a:cubicBezTo>
                  <a:pt x="44" y="4"/>
                  <a:pt x="29" y="0"/>
                  <a:pt x="15" y="65"/>
                </a:cubicBezTo>
                <a:cubicBezTo>
                  <a:pt x="0" y="130"/>
                  <a:pt x="45" y="136"/>
                  <a:pt x="45" y="136"/>
                </a:cubicBezTo>
                <a:cubicBezTo>
                  <a:pt x="45" y="136"/>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9" name="Oval 19"/>
          <p:cNvSpPr>
            <a:spLocks noChangeArrowheads="1"/>
          </p:cNvSpPr>
          <p:nvPr/>
        </p:nvSpPr>
        <p:spPr bwMode="auto">
          <a:xfrm>
            <a:off x="6425407" y="6561456"/>
            <a:ext cx="1079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0" name="Rectangle 20"/>
          <p:cNvSpPr>
            <a:spLocks noChangeArrowheads="1"/>
          </p:cNvSpPr>
          <p:nvPr/>
        </p:nvSpPr>
        <p:spPr bwMode="auto">
          <a:xfrm>
            <a:off x="6469857" y="6397029"/>
            <a:ext cx="17463" cy="197445"/>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1" name="Freeform 21"/>
          <p:cNvSpPr>
            <a:spLocks/>
          </p:cNvSpPr>
          <p:nvPr/>
        </p:nvSpPr>
        <p:spPr bwMode="auto">
          <a:xfrm>
            <a:off x="6346032" y="6218738"/>
            <a:ext cx="265113" cy="270962"/>
          </a:xfrm>
          <a:custGeom>
            <a:avLst/>
            <a:gdLst>
              <a:gd name="T0" fmla="*/ 74 w 88"/>
              <a:gd name="T1" fmla="*/ 65 h 136"/>
              <a:gd name="T2" fmla="*/ 44 w 88"/>
              <a:gd name="T3" fmla="*/ 2 h 136"/>
              <a:gd name="T4" fmla="*/ 14 w 88"/>
              <a:gd name="T5" fmla="*/ 65 h 136"/>
              <a:gd name="T6" fmla="*/ 44 w 88"/>
              <a:gd name="T7" fmla="*/ 136 h 136"/>
              <a:gd name="T8" fmla="*/ 74 w 88"/>
              <a:gd name="T9" fmla="*/ 65 h 136"/>
            </a:gdLst>
            <a:ahLst/>
            <a:cxnLst>
              <a:cxn ang="0">
                <a:pos x="T0" y="T1"/>
              </a:cxn>
              <a:cxn ang="0">
                <a:pos x="T2" y="T3"/>
              </a:cxn>
              <a:cxn ang="0">
                <a:pos x="T4" y="T5"/>
              </a:cxn>
              <a:cxn ang="0">
                <a:pos x="T6" y="T7"/>
              </a:cxn>
              <a:cxn ang="0">
                <a:pos x="T8" y="T9"/>
              </a:cxn>
            </a:cxnLst>
            <a:rect l="0" t="0" r="r" b="b"/>
            <a:pathLst>
              <a:path w="88" h="136">
                <a:moveTo>
                  <a:pt x="74" y="65"/>
                </a:moveTo>
                <a:cubicBezTo>
                  <a:pt x="60" y="0"/>
                  <a:pt x="44" y="4"/>
                  <a:pt x="44" y="2"/>
                </a:cubicBezTo>
                <a:cubicBezTo>
                  <a:pt x="44" y="4"/>
                  <a:pt x="28" y="0"/>
                  <a:pt x="14" y="65"/>
                </a:cubicBezTo>
                <a:cubicBezTo>
                  <a:pt x="0" y="130"/>
                  <a:pt x="44" y="136"/>
                  <a:pt x="44" y="136"/>
                </a:cubicBezTo>
                <a:cubicBezTo>
                  <a:pt x="44" y="136"/>
                  <a:pt x="88" y="130"/>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2" name="Oval 22"/>
          <p:cNvSpPr>
            <a:spLocks noChangeArrowheads="1"/>
          </p:cNvSpPr>
          <p:nvPr/>
        </p:nvSpPr>
        <p:spPr bwMode="auto">
          <a:xfrm>
            <a:off x="5901532" y="6570981"/>
            <a:ext cx="73025"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3" name="Rectangle 23"/>
          <p:cNvSpPr>
            <a:spLocks noChangeArrowheads="1"/>
          </p:cNvSpPr>
          <p:nvPr/>
        </p:nvSpPr>
        <p:spPr bwMode="auto">
          <a:xfrm>
            <a:off x="5931695" y="6479046"/>
            <a:ext cx="12700" cy="128129"/>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4" name="Freeform 24"/>
          <p:cNvSpPr>
            <a:spLocks/>
          </p:cNvSpPr>
          <p:nvPr/>
        </p:nvSpPr>
        <p:spPr bwMode="auto">
          <a:xfrm>
            <a:off x="5850732" y="6360908"/>
            <a:ext cx="174625" cy="179591"/>
          </a:xfrm>
          <a:custGeom>
            <a:avLst/>
            <a:gdLst>
              <a:gd name="T0" fmla="*/ 49 w 58"/>
              <a:gd name="T1" fmla="*/ 43 h 90"/>
              <a:gd name="T2" fmla="*/ 29 w 58"/>
              <a:gd name="T3" fmla="*/ 2 h 90"/>
              <a:gd name="T4" fmla="*/ 9 w 58"/>
              <a:gd name="T5" fmla="*/ 43 h 90"/>
              <a:gd name="T6" fmla="*/ 29 w 58"/>
              <a:gd name="T7" fmla="*/ 90 h 90"/>
              <a:gd name="T8" fmla="*/ 49 w 58"/>
              <a:gd name="T9" fmla="*/ 43 h 90"/>
            </a:gdLst>
            <a:ahLst/>
            <a:cxnLst>
              <a:cxn ang="0">
                <a:pos x="T0" y="T1"/>
              </a:cxn>
              <a:cxn ang="0">
                <a:pos x="T2" y="T3"/>
              </a:cxn>
              <a:cxn ang="0">
                <a:pos x="T4" y="T5"/>
              </a:cxn>
              <a:cxn ang="0">
                <a:pos x="T6" y="T7"/>
              </a:cxn>
              <a:cxn ang="0">
                <a:pos x="T8" y="T9"/>
              </a:cxn>
            </a:cxnLst>
            <a:rect l="0" t="0" r="r" b="b"/>
            <a:pathLst>
              <a:path w="58" h="90">
                <a:moveTo>
                  <a:pt x="49" y="43"/>
                </a:moveTo>
                <a:cubicBezTo>
                  <a:pt x="40" y="0"/>
                  <a:pt x="29" y="3"/>
                  <a:pt x="29" y="2"/>
                </a:cubicBezTo>
                <a:cubicBezTo>
                  <a:pt x="29" y="3"/>
                  <a:pt x="19" y="0"/>
                  <a:pt x="9" y="43"/>
                </a:cubicBezTo>
                <a:cubicBezTo>
                  <a:pt x="0" y="85"/>
                  <a:pt x="29" y="90"/>
                  <a:pt x="29" y="90"/>
                </a:cubicBezTo>
                <a:cubicBezTo>
                  <a:pt x="29" y="90"/>
                  <a:pt x="58" y="85"/>
                  <a:pt x="49" y="43"/>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5" name="Oval 25"/>
          <p:cNvSpPr>
            <a:spLocks noChangeArrowheads="1"/>
          </p:cNvSpPr>
          <p:nvPr/>
        </p:nvSpPr>
        <p:spPr bwMode="auto">
          <a:xfrm>
            <a:off x="1574007" y="6042344"/>
            <a:ext cx="109538"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6" name="Rectangle 26"/>
          <p:cNvSpPr>
            <a:spLocks noChangeArrowheads="1"/>
          </p:cNvSpPr>
          <p:nvPr/>
        </p:nvSpPr>
        <p:spPr bwMode="auto">
          <a:xfrm>
            <a:off x="1620045" y="5878430"/>
            <a:ext cx="20637" cy="195345"/>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7" name="Freeform 27"/>
          <p:cNvSpPr>
            <a:spLocks/>
          </p:cNvSpPr>
          <p:nvPr/>
        </p:nvSpPr>
        <p:spPr bwMode="auto">
          <a:xfrm>
            <a:off x="1496220" y="5699626"/>
            <a:ext cx="268287" cy="270962"/>
          </a:xfrm>
          <a:custGeom>
            <a:avLst/>
            <a:gdLst>
              <a:gd name="T0" fmla="*/ 74 w 89"/>
              <a:gd name="T1" fmla="*/ 65 h 136"/>
              <a:gd name="T2" fmla="*/ 44 w 89"/>
              <a:gd name="T3" fmla="*/ 2 h 136"/>
              <a:gd name="T4" fmla="*/ 14 w 89"/>
              <a:gd name="T5" fmla="*/ 65 h 136"/>
              <a:gd name="T6" fmla="*/ 44 w 89"/>
              <a:gd name="T7" fmla="*/ 136 h 136"/>
              <a:gd name="T8" fmla="*/ 74 w 89"/>
              <a:gd name="T9" fmla="*/ 65 h 136"/>
            </a:gdLst>
            <a:ahLst/>
            <a:cxnLst>
              <a:cxn ang="0">
                <a:pos x="T0" y="T1"/>
              </a:cxn>
              <a:cxn ang="0">
                <a:pos x="T2" y="T3"/>
              </a:cxn>
              <a:cxn ang="0">
                <a:pos x="T4" y="T5"/>
              </a:cxn>
              <a:cxn ang="0">
                <a:pos x="T6" y="T7"/>
              </a:cxn>
              <a:cxn ang="0">
                <a:pos x="T8" y="T9"/>
              </a:cxn>
            </a:cxnLst>
            <a:rect l="0" t="0" r="r" b="b"/>
            <a:pathLst>
              <a:path w="89" h="136">
                <a:moveTo>
                  <a:pt x="74" y="65"/>
                </a:moveTo>
                <a:cubicBezTo>
                  <a:pt x="60" y="0"/>
                  <a:pt x="45" y="4"/>
                  <a:pt x="44" y="2"/>
                </a:cubicBezTo>
                <a:cubicBezTo>
                  <a:pt x="44" y="4"/>
                  <a:pt x="28" y="0"/>
                  <a:pt x="14" y="65"/>
                </a:cubicBezTo>
                <a:cubicBezTo>
                  <a:pt x="0" y="129"/>
                  <a:pt x="44" y="136"/>
                  <a:pt x="44" y="136"/>
                </a:cubicBezTo>
                <a:cubicBezTo>
                  <a:pt x="44" y="136"/>
                  <a:pt x="89" y="129"/>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8" name="Oval 28"/>
          <p:cNvSpPr>
            <a:spLocks noChangeArrowheads="1"/>
          </p:cNvSpPr>
          <p:nvPr/>
        </p:nvSpPr>
        <p:spPr bwMode="auto">
          <a:xfrm>
            <a:off x="289720" y="6766244"/>
            <a:ext cx="12858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9" name="Rectangle 29"/>
          <p:cNvSpPr>
            <a:spLocks noChangeArrowheads="1"/>
          </p:cNvSpPr>
          <p:nvPr/>
        </p:nvSpPr>
        <p:spPr bwMode="auto">
          <a:xfrm>
            <a:off x="340520" y="6559246"/>
            <a:ext cx="26987" cy="235254"/>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0" name="Freeform 30"/>
          <p:cNvSpPr>
            <a:spLocks/>
          </p:cNvSpPr>
          <p:nvPr/>
        </p:nvSpPr>
        <p:spPr bwMode="auto">
          <a:xfrm>
            <a:off x="192882" y="6342999"/>
            <a:ext cx="322263" cy="327675"/>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1" name="Oval 31"/>
          <p:cNvSpPr>
            <a:spLocks noChangeArrowheads="1"/>
          </p:cNvSpPr>
          <p:nvPr/>
        </p:nvSpPr>
        <p:spPr bwMode="auto">
          <a:xfrm>
            <a:off x="384970" y="5445444"/>
            <a:ext cx="14763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2" name="Rectangle 32"/>
          <p:cNvSpPr>
            <a:spLocks noChangeArrowheads="1"/>
          </p:cNvSpPr>
          <p:nvPr/>
        </p:nvSpPr>
        <p:spPr bwMode="auto">
          <a:xfrm>
            <a:off x="445295" y="5207990"/>
            <a:ext cx="26987" cy="265710"/>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3" name="Freeform 33"/>
          <p:cNvSpPr>
            <a:spLocks/>
          </p:cNvSpPr>
          <p:nvPr/>
        </p:nvSpPr>
        <p:spPr bwMode="auto">
          <a:xfrm>
            <a:off x="280195" y="4968004"/>
            <a:ext cx="357187" cy="367584"/>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4" name="Oval 34"/>
          <p:cNvSpPr>
            <a:spLocks noChangeArrowheads="1"/>
          </p:cNvSpPr>
          <p:nvPr/>
        </p:nvSpPr>
        <p:spPr bwMode="auto">
          <a:xfrm>
            <a:off x="3593307" y="6364606"/>
            <a:ext cx="1460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5" name="Rectangle 35"/>
          <p:cNvSpPr>
            <a:spLocks noChangeArrowheads="1"/>
          </p:cNvSpPr>
          <p:nvPr/>
        </p:nvSpPr>
        <p:spPr bwMode="auto">
          <a:xfrm>
            <a:off x="3653632" y="6129252"/>
            <a:ext cx="26988" cy="263611"/>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6" name="Freeform 36"/>
          <p:cNvSpPr>
            <a:spLocks/>
          </p:cNvSpPr>
          <p:nvPr/>
        </p:nvSpPr>
        <p:spPr bwMode="auto">
          <a:xfrm>
            <a:off x="3486945" y="5887166"/>
            <a:ext cx="360362" cy="367584"/>
          </a:xfrm>
          <a:custGeom>
            <a:avLst/>
            <a:gdLst>
              <a:gd name="T0" fmla="*/ 100 w 120"/>
              <a:gd name="T1" fmla="*/ 87 h 184"/>
              <a:gd name="T2" fmla="*/ 60 w 120"/>
              <a:gd name="T3" fmla="*/ 3 h 184"/>
              <a:gd name="T4" fmla="*/ 19 w 120"/>
              <a:gd name="T5" fmla="*/ 87 h 184"/>
              <a:gd name="T6" fmla="*/ 60 w 120"/>
              <a:gd name="T7" fmla="*/ 184 h 184"/>
              <a:gd name="T8" fmla="*/ 100 w 120"/>
              <a:gd name="T9" fmla="*/ 87 h 184"/>
            </a:gdLst>
            <a:ahLst/>
            <a:cxnLst>
              <a:cxn ang="0">
                <a:pos x="T0" y="T1"/>
              </a:cxn>
              <a:cxn ang="0">
                <a:pos x="T2" y="T3"/>
              </a:cxn>
              <a:cxn ang="0">
                <a:pos x="T4" y="T5"/>
              </a:cxn>
              <a:cxn ang="0">
                <a:pos x="T6" y="T7"/>
              </a:cxn>
              <a:cxn ang="0">
                <a:pos x="T8" y="T9"/>
              </a:cxn>
            </a:cxnLst>
            <a:rect l="0" t="0" r="r" b="b"/>
            <a:pathLst>
              <a:path w="120" h="184">
                <a:moveTo>
                  <a:pt x="100" y="87"/>
                </a:moveTo>
                <a:cubicBezTo>
                  <a:pt x="81" y="0"/>
                  <a:pt x="60" y="5"/>
                  <a:pt x="60" y="3"/>
                </a:cubicBezTo>
                <a:cubicBezTo>
                  <a:pt x="59" y="5"/>
                  <a:pt x="38" y="0"/>
                  <a:pt x="19" y="87"/>
                </a:cubicBezTo>
                <a:cubicBezTo>
                  <a:pt x="0" y="175"/>
                  <a:pt x="60" y="184"/>
                  <a:pt x="60" y="184"/>
                </a:cubicBezTo>
                <a:cubicBezTo>
                  <a:pt x="60" y="184"/>
                  <a:pt x="120"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grpSp>
        <p:nvGrpSpPr>
          <p:cNvPr id="52" name="Group 21"/>
          <p:cNvGrpSpPr>
            <a:grpSpLocks/>
          </p:cNvGrpSpPr>
          <p:nvPr/>
        </p:nvGrpSpPr>
        <p:grpSpPr bwMode="auto">
          <a:xfrm>
            <a:off x="13471" y="979525"/>
            <a:ext cx="10927703" cy="23636"/>
            <a:chOff x="240" y="576"/>
            <a:chExt cx="5302" cy="23636"/>
          </a:xfrm>
        </p:grpSpPr>
        <p:sp>
          <p:nvSpPr>
            <p:cNvPr id="53"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38" name="Rectangle 37"/>
          <p:cNvSpPr/>
          <p:nvPr/>
        </p:nvSpPr>
        <p:spPr>
          <a:xfrm>
            <a:off x="1880404" y="1979281"/>
            <a:ext cx="2440092" cy="461665"/>
          </a:xfrm>
          <a:prstGeom prst="rect">
            <a:avLst/>
          </a:prstGeom>
        </p:spPr>
        <p:txBody>
          <a:bodyPr wrap="none">
            <a:spAutoFit/>
          </a:bodyPr>
          <a:lstStyle/>
          <a:p>
            <a:pPr marL="342900" indent="-342900">
              <a:buFont typeface="Wingdings" panose="05000000000000000000" pitchFamily="2" charset="2"/>
              <a:buChar char="q"/>
            </a:pPr>
            <a:r>
              <a:rPr lang="vi-VN"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T</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hương</a:t>
            </a:r>
            <a:r>
              <a:rPr lang="en-US" sz="2400" b="1" dirty="0">
                <a:solidFill>
                  <a:srgbClr val="00B0F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F0"/>
                </a:solidFill>
                <a:latin typeface="Arial" panose="020B0604020202020204" pitchFamily="34" charset="0"/>
                <a:ea typeface="Times New Roman" panose="02020603050405020304" pitchFamily="18" charset="0"/>
                <a:cs typeface="Arial" panose="020B0604020202020204" pitchFamily="34" charset="0"/>
              </a:rPr>
              <a:t>hiệu</a:t>
            </a:r>
            <a:endParaRPr lang="en-US" sz="2400" dirty="0">
              <a:solidFill>
                <a:srgbClr val="00B0F0"/>
              </a:solidFill>
              <a:latin typeface="Arial" panose="020B0604020202020204" pitchFamily="34" charset="0"/>
              <a:cs typeface="Arial" panose="020B0604020202020204" pitchFamily="34" charset="0"/>
            </a:endParaRPr>
          </a:p>
        </p:txBody>
      </p:sp>
      <p:pic>
        <p:nvPicPr>
          <p:cNvPr id="39" name="Picture 4" descr="Káº¿t quáº£ hÃ¬nh áº£nh cho THÆ¯Æ NG HIá»U"/>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48870" y="4097770"/>
            <a:ext cx="3455987" cy="1071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8" descr="Káº¿t quáº£ hÃ¬nh áº£nh cho THÆ¯Æ NG HIá»U"/>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36115" y="4172744"/>
            <a:ext cx="2463626" cy="1813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 name="Picture 10" descr="HÃ¬nh áº£nh cÃ³ liÃªn qua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07381" y="4315619"/>
            <a:ext cx="3194063" cy="152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12" descr="Káº¿t quáº£ hÃ¬nh áº£nh cho THÆ¯Æ NG HIá»U"/>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55595" y="4849813"/>
            <a:ext cx="2643187" cy="163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 name="TextBox 42"/>
          <p:cNvSpPr txBox="1">
            <a:spLocks noChangeArrowheads="1"/>
          </p:cNvSpPr>
          <p:nvPr/>
        </p:nvSpPr>
        <p:spPr bwMode="auto">
          <a:xfrm>
            <a:off x="1496220" y="3087305"/>
            <a:ext cx="10229368"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ClrTx/>
              <a:buFont typeface="Wingdings" panose="05000000000000000000" pitchFamily="2" charset="2"/>
              <a:buChar char="§"/>
            </a:pPr>
            <a:r>
              <a:rPr lang="vi-VN" altLang="en-US" sz="2200" dirty="0">
                <a:solidFill>
                  <a:srgbClr val="002060"/>
                </a:solidFill>
                <a:cs typeface="Arial" panose="020B0604020202020204" pitchFamily="34" charset="0"/>
              </a:rPr>
              <a:t>Không phải tự nhiên mà có.</a:t>
            </a:r>
            <a:endParaRPr lang="en-US" altLang="en-US" sz="2200" dirty="0">
              <a:solidFill>
                <a:srgbClr val="002060"/>
              </a:solidFill>
              <a:cs typeface="Arial" panose="020B0604020202020204" pitchFamily="34" charset="0"/>
            </a:endParaRPr>
          </a:p>
          <a:p>
            <a:pPr>
              <a:spcBef>
                <a:spcPct val="0"/>
              </a:spcBef>
              <a:buClrTx/>
              <a:buFont typeface="Wingdings" panose="05000000000000000000" pitchFamily="2" charset="2"/>
              <a:buChar char="§"/>
            </a:pPr>
            <a:r>
              <a:rPr lang="vi-VN" altLang="en-US" sz="2200" dirty="0">
                <a:solidFill>
                  <a:srgbClr val="002060"/>
                </a:solidFill>
                <a:cs typeface="Arial" panose="020B0604020202020204" pitchFamily="34" charset="0"/>
              </a:rPr>
              <a:t>Là kết quả của sự hao phí sức lao động của người nắm giữ thương hiệu </a:t>
            </a:r>
            <a:r>
              <a:rPr lang="en-US" altLang="en-US" sz="2200" dirty="0">
                <a:solidFill>
                  <a:srgbClr val="002060"/>
                </a:solidFill>
                <a:cs typeface="Arial" panose="020B0604020202020204" pitchFamily="34" charset="0"/>
              </a:rPr>
              <a:t>(</a:t>
            </a:r>
            <a:r>
              <a:rPr lang="en-US" altLang="en-US" sz="2200" dirty="0" err="1">
                <a:solidFill>
                  <a:srgbClr val="002060"/>
                </a:solidFill>
                <a:cs typeface="Arial" panose="020B0604020202020204" pitchFamily="34" charset="0"/>
              </a:rPr>
              <a:t>của</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nhiều</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người</a:t>
            </a:r>
            <a:r>
              <a:rPr lang="en-US" altLang="en-US" sz="2200" dirty="0">
                <a:solidFill>
                  <a:srgbClr val="002060"/>
                </a:solidFill>
                <a:cs typeface="Arial" panose="020B0604020202020204" pitchFamily="34" charset="0"/>
              </a:rPr>
              <a:t>, qua </a:t>
            </a:r>
            <a:r>
              <a:rPr lang="en-US" altLang="en-US" sz="2200" dirty="0" err="1">
                <a:solidFill>
                  <a:srgbClr val="002060"/>
                </a:solidFill>
                <a:cs typeface="Arial" panose="020B0604020202020204" pitchFamily="34" charset="0"/>
              </a:rPr>
              <a:t>nhiều</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thời</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gian</a:t>
            </a:r>
            <a:r>
              <a:rPr lang="en-US" altLang="en-US" sz="2200" dirty="0">
                <a:solidFill>
                  <a:srgbClr val="002060"/>
                </a:solidFill>
                <a:cs typeface="Arial" panose="020B0604020202020204" pitchFamily="34" charset="0"/>
              </a:rPr>
              <a:t>)</a:t>
            </a:r>
          </a:p>
        </p:txBody>
      </p:sp>
      <p:sp>
        <p:nvSpPr>
          <p:cNvPr id="44" name="Rectangle 4"/>
          <p:cNvSpPr>
            <a:spLocks noChangeArrowheads="1"/>
          </p:cNvSpPr>
          <p:nvPr/>
        </p:nvSpPr>
        <p:spPr bwMode="auto">
          <a:xfrm>
            <a:off x="314809" y="2427298"/>
            <a:ext cx="1117344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vi-VN" altLang="en-US" sz="2000" i="1" dirty="0">
                <a:solidFill>
                  <a:srgbClr val="0066FF"/>
                </a:solidFill>
                <a:latin typeface="Times New Roman" panose="02020603050405020304" pitchFamily="18" charset="0"/>
                <a:cs typeface="Times New Roman" panose="02020603050405020304" pitchFamily="18" charset="0"/>
              </a:rPr>
              <a:t>Thương hiệu</a:t>
            </a:r>
            <a:r>
              <a:rPr lang="vi-VN" altLang="en-US" sz="2000" b="0" i="1" dirty="0">
                <a:solidFill>
                  <a:srgbClr val="0066FF"/>
                </a:solidFill>
                <a:latin typeface="Times New Roman" panose="02020603050405020304" pitchFamily="18" charset="0"/>
                <a:cs typeface="Times New Roman" panose="02020603050405020304" pitchFamily="18" charset="0"/>
              </a:rPr>
              <a:t> </a:t>
            </a:r>
            <a:r>
              <a:rPr lang="vi-VN" altLang="en-US" sz="2000" b="0" i="1" dirty="0">
                <a:solidFill>
                  <a:srgbClr val="663300"/>
                </a:solidFill>
                <a:latin typeface="Times New Roman" panose="02020603050405020304" pitchFamily="18" charset="0"/>
                <a:cs typeface="Times New Roman" panose="02020603050405020304" pitchFamily="18" charset="0"/>
              </a:rPr>
              <a:t>là tên gọi, thuật ngữ, thiết kế, hình tượng hoặc các dấu hiệu khác giúp phân biệt một tổ chức hoặc một sản phẩm với đối thủ trong mắt của người tiêu dùng</a:t>
            </a:r>
            <a:endParaRPr lang="en-US" altLang="en-US" sz="2000" b="0" i="1" dirty="0">
              <a:solidFill>
                <a:srgbClr val="663300"/>
              </a:solidFill>
              <a:latin typeface="Times New Roman" panose="02020603050405020304" pitchFamily="18" charset="0"/>
              <a:cs typeface="Times New Roman" panose="02020603050405020304" pitchFamily="18" charset="0"/>
            </a:endParaRPr>
          </a:p>
          <a:p>
            <a:pPr algn="r">
              <a:spcBef>
                <a:spcPct val="0"/>
              </a:spcBef>
              <a:buClrTx/>
              <a:buFontTx/>
              <a:buNone/>
            </a:pPr>
            <a:r>
              <a:rPr lang="en-US" altLang="en-US" sz="2000" i="1" dirty="0">
                <a:solidFill>
                  <a:schemeClr val="tx2"/>
                </a:solidFill>
                <a:latin typeface="Times New Roman" panose="02020603050405020304" pitchFamily="18" charset="0"/>
                <a:cs typeface="Times New Roman" panose="02020603050405020304" pitchFamily="18" charset="0"/>
              </a:rPr>
              <a:t>Theo </a:t>
            </a:r>
            <a:r>
              <a:rPr lang="en-US" altLang="en-US" sz="2000" i="1" dirty="0">
                <a:latin typeface="Times New Roman" panose="02020603050405020304" pitchFamily="18" charset="0"/>
                <a:cs typeface="Times New Roman" panose="02020603050405020304" pitchFamily="18" charset="0"/>
              </a:rPr>
              <a:t>Wikipedia</a:t>
            </a:r>
            <a:endParaRPr lang="en-US" altLang="en-US" sz="2000" i="1" dirty="0">
              <a:solidFill>
                <a:schemeClr val="tx2"/>
              </a:solidFill>
              <a:latin typeface="Times New Roman" panose="02020603050405020304" pitchFamily="18" charset="0"/>
              <a:cs typeface="Times New Roman" panose="02020603050405020304" pitchFamily="18" charset="0"/>
            </a:endParaRPr>
          </a:p>
        </p:txBody>
      </p:sp>
      <p:sp>
        <p:nvSpPr>
          <p:cNvPr id="45" name="Rectangle 5">
            <a:extLst>
              <a:ext uri="{FF2B5EF4-FFF2-40B4-BE49-F238E27FC236}">
                <a16:creationId xmlns="" xmlns:a16="http://schemas.microsoft.com/office/drawing/2014/main" id="{527FCCFE-FF73-47E5-9AA1-ABCDB29AD79F}"/>
              </a:ext>
            </a:extLst>
          </p:cNvPr>
          <p:cNvSpPr>
            <a:spLocks noChangeArrowheads="1"/>
          </p:cNvSpPr>
          <p:nvPr/>
        </p:nvSpPr>
        <p:spPr bwMode="auto">
          <a:xfrm>
            <a:off x="262864" y="1051718"/>
            <a:ext cx="76480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2.1.4.</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Dịch</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vụ</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và</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một số hàng hóa đặc biệt</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46" name="Rectangle 45">
            <a:extLst>
              <a:ext uri="{FF2B5EF4-FFF2-40B4-BE49-F238E27FC236}">
                <a16:creationId xmlns="" xmlns:a16="http://schemas.microsoft.com/office/drawing/2014/main" id="{1257147C-3409-463F-AF14-221F2B9387B5}"/>
              </a:ext>
            </a:extLst>
          </p:cNvPr>
          <p:cNvSpPr/>
          <p:nvPr/>
        </p:nvSpPr>
        <p:spPr>
          <a:xfrm>
            <a:off x="748507" y="1568484"/>
            <a:ext cx="5260975" cy="461665"/>
          </a:xfrm>
          <a:prstGeom prst="rect">
            <a:avLst/>
          </a:prstGeom>
        </p:spPr>
        <p:txBody>
          <a:bodyPr wrap="square">
            <a:spAutoFit/>
          </a:bodyPr>
          <a:lstStyle/>
          <a:p>
            <a:pPr defTabSz="914400" eaLnBrk="0" fontAlgn="base" hangingPunct="0">
              <a:lnSpc>
                <a:spcPct val="100000"/>
              </a:lnSpc>
              <a:spcBef>
                <a:spcPts val="200"/>
              </a:spcBef>
              <a:spcAft>
                <a:spcPts val="200"/>
              </a:spcAft>
              <a:buFontTx/>
              <a:buNone/>
            </a:pP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2.1.4.</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Một số hàng hóa đặc biệt</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00000"/>
              </a:solidFill>
            </a:endParaRPr>
          </a:p>
        </p:txBody>
      </p:sp>
      <p:pic>
        <p:nvPicPr>
          <p:cNvPr id="47" name="Picture 46"/>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26252087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1000" fill="hold"/>
                                        <p:tgtEl>
                                          <p:spTgt spid="38"/>
                                        </p:tgtEl>
                                        <p:attrNameLst>
                                          <p:attrName>ppt_w</p:attrName>
                                        </p:attrNameLst>
                                      </p:cBhvr>
                                      <p:tavLst>
                                        <p:tav tm="0">
                                          <p:val>
                                            <p:fltVal val="0"/>
                                          </p:val>
                                        </p:tav>
                                        <p:tav tm="100000">
                                          <p:val>
                                            <p:strVal val="#ppt_w"/>
                                          </p:val>
                                        </p:tav>
                                      </p:tavLst>
                                    </p:anim>
                                    <p:anim calcmode="lin" valueType="num">
                                      <p:cBhvr>
                                        <p:cTn id="8" dur="1000" fill="hold"/>
                                        <p:tgtEl>
                                          <p:spTgt spid="38"/>
                                        </p:tgtEl>
                                        <p:attrNameLst>
                                          <p:attrName>ppt_h</p:attrName>
                                        </p:attrNameLst>
                                      </p:cBhvr>
                                      <p:tavLst>
                                        <p:tav tm="0">
                                          <p:val>
                                            <p:fltVal val="0"/>
                                          </p:val>
                                        </p:tav>
                                        <p:tav tm="100000">
                                          <p:val>
                                            <p:strVal val="#ppt_h"/>
                                          </p:val>
                                        </p:tav>
                                      </p:tavLst>
                                    </p:anim>
                                    <p:anim calcmode="lin" valueType="num">
                                      <p:cBhvr>
                                        <p:cTn id="9" dur="1000" fill="hold"/>
                                        <p:tgtEl>
                                          <p:spTgt spid="38"/>
                                        </p:tgtEl>
                                        <p:attrNameLst>
                                          <p:attrName>style.rotation</p:attrName>
                                        </p:attrNameLst>
                                      </p:cBhvr>
                                      <p:tavLst>
                                        <p:tav tm="0">
                                          <p:val>
                                            <p:fltVal val="90"/>
                                          </p:val>
                                        </p:tav>
                                        <p:tav tm="100000">
                                          <p:val>
                                            <p:fltVal val="0"/>
                                          </p:val>
                                        </p:tav>
                                      </p:tavLst>
                                    </p:anim>
                                    <p:animEffect transition="in" filter="fade">
                                      <p:cBhvr>
                                        <p:cTn id="10" dur="1000"/>
                                        <p:tgtEl>
                                          <p:spTgt spid="38"/>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5"/>
                                        </p:tgtEl>
                                        <p:attrNameLst>
                                          <p:attrName>style.visibility</p:attrName>
                                        </p:attrNameLst>
                                      </p:cBhvr>
                                      <p:to>
                                        <p:strVal val="visible"/>
                                      </p:to>
                                    </p:set>
                                    <p:anim calcmode="lin" valueType="num">
                                      <p:cBhvr>
                                        <p:cTn id="13" dur="1000" fill="hold"/>
                                        <p:tgtEl>
                                          <p:spTgt spid="45"/>
                                        </p:tgtEl>
                                        <p:attrNameLst>
                                          <p:attrName>ppt_w</p:attrName>
                                        </p:attrNameLst>
                                      </p:cBhvr>
                                      <p:tavLst>
                                        <p:tav tm="0">
                                          <p:val>
                                            <p:fltVal val="0"/>
                                          </p:val>
                                        </p:tav>
                                        <p:tav tm="100000">
                                          <p:val>
                                            <p:strVal val="#ppt_w"/>
                                          </p:val>
                                        </p:tav>
                                      </p:tavLst>
                                    </p:anim>
                                    <p:anim calcmode="lin" valueType="num">
                                      <p:cBhvr>
                                        <p:cTn id="14" dur="1000" fill="hold"/>
                                        <p:tgtEl>
                                          <p:spTgt spid="45"/>
                                        </p:tgtEl>
                                        <p:attrNameLst>
                                          <p:attrName>ppt_h</p:attrName>
                                        </p:attrNameLst>
                                      </p:cBhvr>
                                      <p:tavLst>
                                        <p:tav tm="0">
                                          <p:val>
                                            <p:fltVal val="0"/>
                                          </p:val>
                                        </p:tav>
                                        <p:tav tm="100000">
                                          <p:val>
                                            <p:strVal val="#ppt_h"/>
                                          </p:val>
                                        </p:tav>
                                      </p:tavLst>
                                    </p:anim>
                                    <p:anim calcmode="lin" valueType="num">
                                      <p:cBhvr>
                                        <p:cTn id="15" dur="1000" fill="hold"/>
                                        <p:tgtEl>
                                          <p:spTgt spid="45"/>
                                        </p:tgtEl>
                                        <p:attrNameLst>
                                          <p:attrName>style.rotation</p:attrName>
                                        </p:attrNameLst>
                                      </p:cBhvr>
                                      <p:tavLst>
                                        <p:tav tm="0">
                                          <p:val>
                                            <p:fltVal val="90"/>
                                          </p:val>
                                        </p:tav>
                                        <p:tav tm="100000">
                                          <p:val>
                                            <p:fltVal val="0"/>
                                          </p:val>
                                        </p:tav>
                                      </p:tavLst>
                                    </p:anim>
                                    <p:animEffect transition="in" filter="fade">
                                      <p:cBhvr>
                                        <p:cTn id="16" dur="1000"/>
                                        <p:tgtEl>
                                          <p:spTgt spid="4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46"/>
                                        </p:tgtEl>
                                        <p:attrNameLst>
                                          <p:attrName>style.visibility</p:attrName>
                                        </p:attrNameLst>
                                      </p:cBhvr>
                                      <p:to>
                                        <p:strVal val="visible"/>
                                      </p:to>
                                    </p:set>
                                    <p:anim calcmode="lin" valueType="num">
                                      <p:cBhvr>
                                        <p:cTn id="19" dur="1000" fill="hold"/>
                                        <p:tgtEl>
                                          <p:spTgt spid="46"/>
                                        </p:tgtEl>
                                        <p:attrNameLst>
                                          <p:attrName>ppt_w</p:attrName>
                                        </p:attrNameLst>
                                      </p:cBhvr>
                                      <p:tavLst>
                                        <p:tav tm="0">
                                          <p:val>
                                            <p:fltVal val="0"/>
                                          </p:val>
                                        </p:tav>
                                        <p:tav tm="100000">
                                          <p:val>
                                            <p:strVal val="#ppt_w"/>
                                          </p:val>
                                        </p:tav>
                                      </p:tavLst>
                                    </p:anim>
                                    <p:anim calcmode="lin" valueType="num">
                                      <p:cBhvr>
                                        <p:cTn id="20" dur="1000" fill="hold"/>
                                        <p:tgtEl>
                                          <p:spTgt spid="46"/>
                                        </p:tgtEl>
                                        <p:attrNameLst>
                                          <p:attrName>ppt_h</p:attrName>
                                        </p:attrNameLst>
                                      </p:cBhvr>
                                      <p:tavLst>
                                        <p:tav tm="0">
                                          <p:val>
                                            <p:fltVal val="0"/>
                                          </p:val>
                                        </p:tav>
                                        <p:tav tm="100000">
                                          <p:val>
                                            <p:strVal val="#ppt_h"/>
                                          </p:val>
                                        </p:tav>
                                      </p:tavLst>
                                    </p:anim>
                                    <p:anim calcmode="lin" valueType="num">
                                      <p:cBhvr>
                                        <p:cTn id="21" dur="1000" fill="hold"/>
                                        <p:tgtEl>
                                          <p:spTgt spid="46"/>
                                        </p:tgtEl>
                                        <p:attrNameLst>
                                          <p:attrName>style.rotation</p:attrName>
                                        </p:attrNameLst>
                                      </p:cBhvr>
                                      <p:tavLst>
                                        <p:tav tm="0">
                                          <p:val>
                                            <p:fltVal val="90"/>
                                          </p:val>
                                        </p:tav>
                                        <p:tav tm="100000">
                                          <p:val>
                                            <p:fltVal val="0"/>
                                          </p:val>
                                        </p:tav>
                                      </p:tavLst>
                                    </p:anim>
                                    <p:animEffect transition="in" filter="fade">
                                      <p:cBhvr>
                                        <p:cTn id="22" dur="1000"/>
                                        <p:tgtEl>
                                          <p:spTgt spid="46"/>
                                        </p:tgtEl>
                                      </p:cBhvr>
                                    </p:animEffect>
                                  </p:childTnLst>
                                </p:cTn>
                              </p:par>
                              <p:par>
                                <p:cTn id="23" presetID="31" presetClass="entr" presetSubtype="0" fill="hold" nodeType="with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p:cTn id="25" dur="1000" fill="hold"/>
                                        <p:tgtEl>
                                          <p:spTgt spid="52"/>
                                        </p:tgtEl>
                                        <p:attrNameLst>
                                          <p:attrName>ppt_w</p:attrName>
                                        </p:attrNameLst>
                                      </p:cBhvr>
                                      <p:tavLst>
                                        <p:tav tm="0">
                                          <p:val>
                                            <p:fltVal val="0"/>
                                          </p:val>
                                        </p:tav>
                                        <p:tav tm="100000">
                                          <p:val>
                                            <p:strVal val="#ppt_w"/>
                                          </p:val>
                                        </p:tav>
                                      </p:tavLst>
                                    </p:anim>
                                    <p:anim calcmode="lin" valueType="num">
                                      <p:cBhvr>
                                        <p:cTn id="26" dur="1000" fill="hold"/>
                                        <p:tgtEl>
                                          <p:spTgt spid="52"/>
                                        </p:tgtEl>
                                        <p:attrNameLst>
                                          <p:attrName>ppt_h</p:attrName>
                                        </p:attrNameLst>
                                      </p:cBhvr>
                                      <p:tavLst>
                                        <p:tav tm="0">
                                          <p:val>
                                            <p:fltVal val="0"/>
                                          </p:val>
                                        </p:tav>
                                        <p:tav tm="100000">
                                          <p:val>
                                            <p:strVal val="#ppt_h"/>
                                          </p:val>
                                        </p:tav>
                                      </p:tavLst>
                                    </p:anim>
                                    <p:anim calcmode="lin" valueType="num">
                                      <p:cBhvr>
                                        <p:cTn id="27" dur="1000" fill="hold"/>
                                        <p:tgtEl>
                                          <p:spTgt spid="52"/>
                                        </p:tgtEl>
                                        <p:attrNameLst>
                                          <p:attrName>style.rotation</p:attrName>
                                        </p:attrNameLst>
                                      </p:cBhvr>
                                      <p:tavLst>
                                        <p:tav tm="0">
                                          <p:val>
                                            <p:fltVal val="90"/>
                                          </p:val>
                                        </p:tav>
                                        <p:tav tm="100000">
                                          <p:val>
                                            <p:fltVal val="0"/>
                                          </p:val>
                                        </p:tav>
                                      </p:tavLst>
                                    </p:anim>
                                    <p:animEffect transition="in" filter="fade">
                                      <p:cBhvr>
                                        <p:cTn id="28" dur="1000"/>
                                        <p:tgtEl>
                                          <p:spTgt spid="52"/>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44"/>
                                        </p:tgtEl>
                                        <p:attrNameLst>
                                          <p:attrName>style.visibility</p:attrName>
                                        </p:attrNameLst>
                                      </p:cBhvr>
                                      <p:to>
                                        <p:strVal val="visible"/>
                                      </p:to>
                                    </p:set>
                                    <p:animEffect transition="in" filter="circle(in)">
                                      <p:cBhvr>
                                        <p:cTn id="33" dur="2000"/>
                                        <p:tgtEl>
                                          <p:spTgt spid="44"/>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43"/>
                                        </p:tgtEl>
                                        <p:attrNameLst>
                                          <p:attrName>style.visibility</p:attrName>
                                        </p:attrNameLst>
                                      </p:cBhvr>
                                      <p:to>
                                        <p:strVal val="visible"/>
                                      </p:to>
                                    </p:set>
                                    <p:animEffect transition="in" filter="wipe(down)">
                                      <p:cBhvr>
                                        <p:cTn id="38" dur="500"/>
                                        <p:tgtEl>
                                          <p:spTgt spid="43"/>
                                        </p:tgtEl>
                                      </p:cBhvr>
                                    </p:animEffect>
                                  </p:childTnLst>
                                </p:cTn>
                              </p:par>
                            </p:childTnLst>
                          </p:cTn>
                        </p:par>
                      </p:childTnLst>
                    </p:cTn>
                  </p:par>
                  <p:par>
                    <p:cTn id="39" fill="hold">
                      <p:stCondLst>
                        <p:cond delay="indefinite"/>
                      </p:stCondLst>
                      <p:childTnLst>
                        <p:par>
                          <p:cTn id="40" fill="hold">
                            <p:stCondLst>
                              <p:cond delay="0"/>
                            </p:stCondLst>
                            <p:childTnLst>
                              <p:par>
                                <p:cTn id="41" presetID="6" presetClass="entr" presetSubtype="16" fill="hold" nodeType="click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circle(in)">
                                      <p:cBhvr>
                                        <p:cTn id="43" dur="2000"/>
                                        <p:tgtEl>
                                          <p:spTgt spid="41"/>
                                        </p:tgtEl>
                                      </p:cBhvr>
                                    </p:animEffect>
                                  </p:childTnLst>
                                </p:cTn>
                              </p:par>
                              <p:par>
                                <p:cTn id="44" presetID="6" presetClass="entr" presetSubtype="16" fill="hold" nodeType="withEffect">
                                  <p:stCondLst>
                                    <p:cond delay="0"/>
                                  </p:stCondLst>
                                  <p:childTnLst>
                                    <p:set>
                                      <p:cBhvr>
                                        <p:cTn id="45" dur="1" fill="hold">
                                          <p:stCondLst>
                                            <p:cond delay="0"/>
                                          </p:stCondLst>
                                        </p:cTn>
                                        <p:tgtEl>
                                          <p:spTgt spid="39"/>
                                        </p:tgtEl>
                                        <p:attrNameLst>
                                          <p:attrName>style.visibility</p:attrName>
                                        </p:attrNameLst>
                                      </p:cBhvr>
                                      <p:to>
                                        <p:strVal val="visible"/>
                                      </p:to>
                                    </p:set>
                                    <p:animEffect transition="in" filter="circle(in)">
                                      <p:cBhvr>
                                        <p:cTn id="46" dur="2000"/>
                                        <p:tgtEl>
                                          <p:spTgt spid="39"/>
                                        </p:tgtEl>
                                      </p:cBhvr>
                                    </p:animEffect>
                                  </p:childTnLst>
                                </p:cTn>
                              </p:par>
                              <p:par>
                                <p:cTn id="47" presetID="22" presetClass="entr" presetSubtype="4" fill="hold" nodeType="withEffect">
                                  <p:stCondLst>
                                    <p:cond delay="0"/>
                                  </p:stCondLst>
                                  <p:childTnLst>
                                    <p:set>
                                      <p:cBhvr>
                                        <p:cTn id="48" dur="1" fill="hold">
                                          <p:stCondLst>
                                            <p:cond delay="0"/>
                                          </p:stCondLst>
                                        </p:cTn>
                                        <p:tgtEl>
                                          <p:spTgt spid="42"/>
                                        </p:tgtEl>
                                        <p:attrNameLst>
                                          <p:attrName>style.visibility</p:attrName>
                                        </p:attrNameLst>
                                      </p:cBhvr>
                                      <p:to>
                                        <p:strVal val="visible"/>
                                      </p:to>
                                    </p:set>
                                    <p:animEffect transition="in" filter="wipe(down)">
                                      <p:cBhvr>
                                        <p:cTn id="49" dur="500"/>
                                        <p:tgtEl>
                                          <p:spTgt spid="42"/>
                                        </p:tgtEl>
                                      </p:cBhvr>
                                    </p:animEffect>
                                  </p:childTnLst>
                                </p:cTn>
                              </p:par>
                              <p:par>
                                <p:cTn id="50" presetID="22" presetClass="entr" presetSubtype="4" fill="hold" nodeType="withEffect">
                                  <p:stCondLst>
                                    <p:cond delay="0"/>
                                  </p:stCondLst>
                                  <p:childTnLst>
                                    <p:set>
                                      <p:cBhvr>
                                        <p:cTn id="51" dur="1" fill="hold">
                                          <p:stCondLst>
                                            <p:cond delay="0"/>
                                          </p:stCondLst>
                                        </p:cTn>
                                        <p:tgtEl>
                                          <p:spTgt spid="40"/>
                                        </p:tgtEl>
                                        <p:attrNameLst>
                                          <p:attrName>style.visibility</p:attrName>
                                        </p:attrNameLst>
                                      </p:cBhvr>
                                      <p:to>
                                        <p:strVal val="visible"/>
                                      </p:to>
                                    </p:set>
                                    <p:animEffect transition="in" filter="wipe(down)">
                                      <p:cBhvr>
                                        <p:cTn id="52"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43" grpId="0"/>
      <p:bldP spid="44" grpId="0"/>
      <p:bldP spid="45" grpId="0"/>
      <p:bldP spid="46"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0" y="6060854"/>
            <a:ext cx="8720138" cy="800321"/>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sp>
        <p:nvSpPr>
          <p:cNvPr id="7" name="Freeform 7"/>
          <p:cNvSpPr>
            <a:spLocks/>
          </p:cNvSpPr>
          <p:nvPr/>
        </p:nvSpPr>
        <p:spPr bwMode="auto">
          <a:xfrm>
            <a:off x="0" y="5838092"/>
            <a:ext cx="5226050" cy="816708"/>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chemeClr val="accent1">
              <a:lumMod val="60000"/>
              <a:lumOff val="40000"/>
            </a:schemeClr>
          </a:solidFill>
          <a:ln>
            <a:noFill/>
          </a:ln>
        </p:spPr>
        <p:txBody>
          <a:bodyPr/>
          <a:lstStyle/>
          <a:p>
            <a:pPr defTabSz="914400">
              <a:defRPr/>
            </a:pPr>
            <a:endParaRPr lang="en-US">
              <a:solidFill>
                <a:srgbClr val="000000"/>
              </a:solidFill>
            </a:endParaRPr>
          </a:p>
        </p:txBody>
      </p:sp>
      <p:sp>
        <p:nvSpPr>
          <p:cNvPr id="8" name="Freeform 8"/>
          <p:cNvSpPr>
            <a:spLocks/>
          </p:cNvSpPr>
          <p:nvPr/>
        </p:nvSpPr>
        <p:spPr bwMode="auto">
          <a:xfrm>
            <a:off x="1174750" y="6681025"/>
            <a:ext cx="2017713" cy="176975"/>
          </a:xfrm>
          <a:custGeom>
            <a:avLst/>
            <a:gdLst>
              <a:gd name="T0" fmla="*/ 181 w 672"/>
              <a:gd name="T1" fmla="*/ 70 h 142"/>
              <a:gd name="T2" fmla="*/ 0 w 672"/>
              <a:gd name="T3" fmla="*/ 142 h 142"/>
              <a:gd name="T4" fmla="*/ 672 w 672"/>
              <a:gd name="T5" fmla="*/ 142 h 142"/>
              <a:gd name="T6" fmla="*/ 181 w 672"/>
              <a:gd name="T7" fmla="*/ 70 h 142"/>
            </a:gdLst>
            <a:ahLst/>
            <a:cxnLst>
              <a:cxn ang="0">
                <a:pos x="T0" y="T1"/>
              </a:cxn>
              <a:cxn ang="0">
                <a:pos x="T2" y="T3"/>
              </a:cxn>
              <a:cxn ang="0">
                <a:pos x="T4" y="T5"/>
              </a:cxn>
              <a:cxn ang="0">
                <a:pos x="T6" y="T7"/>
              </a:cxn>
            </a:cxnLst>
            <a:rect l="0" t="0" r="r" b="b"/>
            <a:pathLst>
              <a:path w="672" h="142">
                <a:moveTo>
                  <a:pt x="181" y="70"/>
                </a:moveTo>
                <a:cubicBezTo>
                  <a:pt x="114" y="102"/>
                  <a:pt x="53" y="125"/>
                  <a:pt x="0" y="142"/>
                </a:cubicBezTo>
                <a:cubicBezTo>
                  <a:pt x="672" y="142"/>
                  <a:pt x="672" y="142"/>
                  <a:pt x="672" y="142"/>
                </a:cubicBezTo>
                <a:cubicBezTo>
                  <a:pt x="472" y="75"/>
                  <a:pt x="331" y="0"/>
                  <a:pt x="181" y="70"/>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9" name="Freeform 9"/>
          <p:cNvSpPr>
            <a:spLocks/>
          </p:cNvSpPr>
          <p:nvPr/>
        </p:nvSpPr>
        <p:spPr bwMode="auto">
          <a:xfrm>
            <a:off x="5678488" y="6797042"/>
            <a:ext cx="1006475" cy="60958"/>
          </a:xfrm>
          <a:custGeom>
            <a:avLst/>
            <a:gdLst>
              <a:gd name="T0" fmla="*/ 115 w 335"/>
              <a:gd name="T1" fmla="*/ 18 h 49"/>
              <a:gd name="T2" fmla="*/ 0 w 335"/>
              <a:gd name="T3" fmla="*/ 49 h 49"/>
              <a:gd name="T4" fmla="*/ 335 w 335"/>
              <a:gd name="T5" fmla="*/ 49 h 49"/>
              <a:gd name="T6" fmla="*/ 115 w 335"/>
              <a:gd name="T7" fmla="*/ 18 h 49"/>
            </a:gdLst>
            <a:ahLst/>
            <a:cxnLst>
              <a:cxn ang="0">
                <a:pos x="T0" y="T1"/>
              </a:cxn>
              <a:cxn ang="0">
                <a:pos x="T2" y="T3"/>
              </a:cxn>
              <a:cxn ang="0">
                <a:pos x="T4" y="T5"/>
              </a:cxn>
              <a:cxn ang="0">
                <a:pos x="T6" y="T7"/>
              </a:cxn>
            </a:cxnLst>
            <a:rect l="0" t="0" r="r" b="b"/>
            <a:pathLst>
              <a:path w="335" h="49">
                <a:moveTo>
                  <a:pt x="115" y="18"/>
                </a:moveTo>
                <a:cubicBezTo>
                  <a:pt x="80" y="30"/>
                  <a:pt x="38" y="41"/>
                  <a:pt x="0" y="49"/>
                </a:cubicBezTo>
                <a:cubicBezTo>
                  <a:pt x="335" y="49"/>
                  <a:pt x="335" y="49"/>
                  <a:pt x="335" y="49"/>
                </a:cubicBezTo>
                <a:cubicBezTo>
                  <a:pt x="233" y="23"/>
                  <a:pt x="169" y="0"/>
                  <a:pt x="115" y="18"/>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0" name="Oval 10"/>
          <p:cNvSpPr>
            <a:spLocks noChangeArrowheads="1"/>
          </p:cNvSpPr>
          <p:nvPr/>
        </p:nvSpPr>
        <p:spPr bwMode="auto">
          <a:xfrm>
            <a:off x="520700" y="5978886"/>
            <a:ext cx="111125"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1" name="Rectangle 11"/>
          <p:cNvSpPr>
            <a:spLocks noChangeArrowheads="1"/>
          </p:cNvSpPr>
          <p:nvPr/>
        </p:nvSpPr>
        <p:spPr bwMode="auto">
          <a:xfrm>
            <a:off x="566738" y="5886814"/>
            <a:ext cx="20637" cy="121916"/>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2" name="Freeform 12"/>
          <p:cNvSpPr>
            <a:spLocks/>
          </p:cNvSpPr>
          <p:nvPr/>
        </p:nvSpPr>
        <p:spPr bwMode="auto">
          <a:xfrm>
            <a:off x="442913" y="5738020"/>
            <a:ext cx="266700" cy="169110"/>
          </a:xfrm>
          <a:custGeom>
            <a:avLst/>
            <a:gdLst>
              <a:gd name="T0" fmla="*/ 75 w 89"/>
              <a:gd name="T1" fmla="*/ 64 h 136"/>
              <a:gd name="T2" fmla="*/ 45 w 89"/>
              <a:gd name="T3" fmla="*/ 2 h 136"/>
              <a:gd name="T4" fmla="*/ 14 w 89"/>
              <a:gd name="T5" fmla="*/ 64 h 136"/>
              <a:gd name="T6" fmla="*/ 45 w 89"/>
              <a:gd name="T7" fmla="*/ 136 h 136"/>
              <a:gd name="T8" fmla="*/ 75 w 89"/>
              <a:gd name="T9" fmla="*/ 64 h 136"/>
            </a:gdLst>
            <a:ahLst/>
            <a:cxnLst>
              <a:cxn ang="0">
                <a:pos x="T0" y="T1"/>
              </a:cxn>
              <a:cxn ang="0">
                <a:pos x="T2" y="T3"/>
              </a:cxn>
              <a:cxn ang="0">
                <a:pos x="T4" y="T5"/>
              </a:cxn>
              <a:cxn ang="0">
                <a:pos x="T6" y="T7"/>
              </a:cxn>
              <a:cxn ang="0">
                <a:pos x="T8" y="T9"/>
              </a:cxn>
            </a:cxnLst>
            <a:rect l="0" t="0" r="r" b="b"/>
            <a:pathLst>
              <a:path w="89" h="136">
                <a:moveTo>
                  <a:pt x="75" y="64"/>
                </a:moveTo>
                <a:cubicBezTo>
                  <a:pt x="61" y="0"/>
                  <a:pt x="45" y="3"/>
                  <a:pt x="45" y="2"/>
                </a:cubicBezTo>
                <a:cubicBezTo>
                  <a:pt x="44" y="3"/>
                  <a:pt x="29" y="0"/>
                  <a:pt x="14" y="64"/>
                </a:cubicBezTo>
                <a:cubicBezTo>
                  <a:pt x="0" y="129"/>
                  <a:pt x="45" y="136"/>
                  <a:pt x="45" y="136"/>
                </a:cubicBezTo>
                <a:cubicBezTo>
                  <a:pt x="45" y="136"/>
                  <a:pt x="89" y="129"/>
                  <a:pt x="75" y="64"/>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3" name="Oval 13"/>
          <p:cNvSpPr>
            <a:spLocks noChangeArrowheads="1"/>
          </p:cNvSpPr>
          <p:nvPr/>
        </p:nvSpPr>
        <p:spPr bwMode="auto">
          <a:xfrm>
            <a:off x="3313113" y="6628131"/>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4" name="Rectangle 14"/>
          <p:cNvSpPr>
            <a:spLocks noChangeArrowheads="1"/>
          </p:cNvSpPr>
          <p:nvPr/>
        </p:nvSpPr>
        <p:spPr bwMode="auto">
          <a:xfrm>
            <a:off x="3354388" y="6536059"/>
            <a:ext cx="20637" cy="121916"/>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5" name="Freeform 15"/>
          <p:cNvSpPr>
            <a:spLocks/>
          </p:cNvSpPr>
          <p:nvPr/>
        </p:nvSpPr>
        <p:spPr bwMode="auto">
          <a:xfrm>
            <a:off x="3232150" y="6385953"/>
            <a:ext cx="266700" cy="170421"/>
          </a:xfrm>
          <a:custGeom>
            <a:avLst/>
            <a:gdLst>
              <a:gd name="T0" fmla="*/ 75 w 89"/>
              <a:gd name="T1" fmla="*/ 65 h 137"/>
              <a:gd name="T2" fmla="*/ 45 w 89"/>
              <a:gd name="T3" fmla="*/ 3 h 137"/>
              <a:gd name="T4" fmla="*/ 15 w 89"/>
              <a:gd name="T5" fmla="*/ 65 h 137"/>
              <a:gd name="T6" fmla="*/ 45 w 89"/>
              <a:gd name="T7" fmla="*/ 137 h 137"/>
              <a:gd name="T8" fmla="*/ 75 w 89"/>
              <a:gd name="T9" fmla="*/ 65 h 137"/>
            </a:gdLst>
            <a:ahLst/>
            <a:cxnLst>
              <a:cxn ang="0">
                <a:pos x="T0" y="T1"/>
              </a:cxn>
              <a:cxn ang="0">
                <a:pos x="T2" y="T3"/>
              </a:cxn>
              <a:cxn ang="0">
                <a:pos x="T4" y="T5"/>
              </a:cxn>
              <a:cxn ang="0">
                <a:pos x="T6" y="T7"/>
              </a:cxn>
              <a:cxn ang="0">
                <a:pos x="T8" y="T9"/>
              </a:cxn>
            </a:cxnLst>
            <a:rect l="0" t="0" r="r" b="b"/>
            <a:pathLst>
              <a:path w="89" h="137">
                <a:moveTo>
                  <a:pt x="75" y="65"/>
                </a:moveTo>
                <a:cubicBezTo>
                  <a:pt x="61" y="0"/>
                  <a:pt x="45" y="4"/>
                  <a:pt x="45" y="3"/>
                </a:cubicBezTo>
                <a:cubicBezTo>
                  <a:pt x="44" y="4"/>
                  <a:pt x="29" y="0"/>
                  <a:pt x="15" y="65"/>
                </a:cubicBezTo>
                <a:cubicBezTo>
                  <a:pt x="0" y="130"/>
                  <a:pt x="45" y="137"/>
                  <a:pt x="45" y="137"/>
                </a:cubicBezTo>
                <a:cubicBezTo>
                  <a:pt x="45" y="137"/>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6" name="Oval 16"/>
          <p:cNvSpPr>
            <a:spLocks noChangeArrowheads="1"/>
          </p:cNvSpPr>
          <p:nvPr/>
        </p:nvSpPr>
        <p:spPr bwMode="auto">
          <a:xfrm>
            <a:off x="6169025" y="6332856"/>
            <a:ext cx="107950" cy="45719"/>
          </a:xfrm>
          <a:prstGeom prst="ellipse">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7" name="Rectangle 17"/>
          <p:cNvSpPr>
            <a:spLocks noChangeArrowheads="1"/>
          </p:cNvSpPr>
          <p:nvPr/>
        </p:nvSpPr>
        <p:spPr bwMode="auto">
          <a:xfrm>
            <a:off x="6210300" y="6242647"/>
            <a:ext cx="20638" cy="123227"/>
          </a:xfrm>
          <a:prstGeom prst="rect">
            <a:avLst/>
          </a:prstGeom>
          <a:solidFill>
            <a:schemeClr val="accent1">
              <a:lumMod val="75000"/>
            </a:schemeClr>
          </a:solidFill>
          <a:ln>
            <a:noFill/>
          </a:ln>
        </p:spPr>
        <p:txBody>
          <a:bodyPr/>
          <a:lstStyle/>
          <a:p>
            <a:pPr defTabSz="914400">
              <a:defRPr/>
            </a:pPr>
            <a:endParaRPr lang="en-US">
              <a:solidFill>
                <a:srgbClr val="000000"/>
              </a:solidFill>
            </a:endParaRPr>
          </a:p>
        </p:txBody>
      </p:sp>
      <p:sp>
        <p:nvSpPr>
          <p:cNvPr id="18" name="Freeform 18"/>
          <p:cNvSpPr>
            <a:spLocks/>
          </p:cNvSpPr>
          <p:nvPr/>
        </p:nvSpPr>
        <p:spPr bwMode="auto">
          <a:xfrm>
            <a:off x="6088063" y="6091334"/>
            <a:ext cx="266700" cy="169765"/>
          </a:xfrm>
          <a:custGeom>
            <a:avLst/>
            <a:gdLst>
              <a:gd name="T0" fmla="*/ 75 w 89"/>
              <a:gd name="T1" fmla="*/ 65 h 136"/>
              <a:gd name="T2" fmla="*/ 45 w 89"/>
              <a:gd name="T3" fmla="*/ 2 h 136"/>
              <a:gd name="T4" fmla="*/ 15 w 89"/>
              <a:gd name="T5" fmla="*/ 65 h 136"/>
              <a:gd name="T6" fmla="*/ 45 w 89"/>
              <a:gd name="T7" fmla="*/ 136 h 136"/>
              <a:gd name="T8" fmla="*/ 75 w 89"/>
              <a:gd name="T9" fmla="*/ 65 h 136"/>
            </a:gdLst>
            <a:ahLst/>
            <a:cxnLst>
              <a:cxn ang="0">
                <a:pos x="T0" y="T1"/>
              </a:cxn>
              <a:cxn ang="0">
                <a:pos x="T2" y="T3"/>
              </a:cxn>
              <a:cxn ang="0">
                <a:pos x="T4" y="T5"/>
              </a:cxn>
              <a:cxn ang="0">
                <a:pos x="T6" y="T7"/>
              </a:cxn>
              <a:cxn ang="0">
                <a:pos x="T8" y="T9"/>
              </a:cxn>
            </a:cxnLst>
            <a:rect l="0" t="0" r="r" b="b"/>
            <a:pathLst>
              <a:path w="89" h="136">
                <a:moveTo>
                  <a:pt x="75" y="65"/>
                </a:moveTo>
                <a:cubicBezTo>
                  <a:pt x="61" y="0"/>
                  <a:pt x="45" y="4"/>
                  <a:pt x="45" y="2"/>
                </a:cubicBezTo>
                <a:cubicBezTo>
                  <a:pt x="44" y="4"/>
                  <a:pt x="29" y="0"/>
                  <a:pt x="15" y="65"/>
                </a:cubicBezTo>
                <a:cubicBezTo>
                  <a:pt x="0" y="130"/>
                  <a:pt x="45" y="136"/>
                  <a:pt x="45" y="136"/>
                </a:cubicBezTo>
                <a:cubicBezTo>
                  <a:pt x="45" y="136"/>
                  <a:pt x="89" y="130"/>
                  <a:pt x="75" y="65"/>
                </a:cubicBezTo>
                <a:close/>
              </a:path>
            </a:pathLst>
          </a:custGeom>
          <a:solidFill>
            <a:schemeClr val="accent1">
              <a:lumMod val="75000"/>
            </a:schemeClr>
          </a:solidFill>
          <a:ln>
            <a:noFill/>
          </a:ln>
        </p:spPr>
        <p:txBody>
          <a:bodyPr/>
          <a:lstStyle/>
          <a:p>
            <a:pPr defTabSz="914400">
              <a:defRPr/>
            </a:pPr>
            <a:endParaRPr lang="en-US">
              <a:solidFill>
                <a:srgbClr val="000000"/>
              </a:solidFill>
            </a:endParaRPr>
          </a:p>
        </p:txBody>
      </p:sp>
      <p:sp>
        <p:nvSpPr>
          <p:cNvPr id="19" name="Oval 19"/>
          <p:cNvSpPr>
            <a:spLocks noChangeArrowheads="1"/>
          </p:cNvSpPr>
          <p:nvPr/>
        </p:nvSpPr>
        <p:spPr bwMode="auto">
          <a:xfrm>
            <a:off x="6448425" y="6564631"/>
            <a:ext cx="1079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0" name="Rectangle 20"/>
          <p:cNvSpPr>
            <a:spLocks noChangeArrowheads="1"/>
          </p:cNvSpPr>
          <p:nvPr/>
        </p:nvSpPr>
        <p:spPr bwMode="auto">
          <a:xfrm>
            <a:off x="6492875" y="6474422"/>
            <a:ext cx="17463" cy="123227"/>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1" name="Freeform 21"/>
          <p:cNvSpPr>
            <a:spLocks/>
          </p:cNvSpPr>
          <p:nvPr/>
        </p:nvSpPr>
        <p:spPr bwMode="auto">
          <a:xfrm>
            <a:off x="6369050" y="6323765"/>
            <a:ext cx="265113" cy="169110"/>
          </a:xfrm>
          <a:custGeom>
            <a:avLst/>
            <a:gdLst>
              <a:gd name="T0" fmla="*/ 74 w 88"/>
              <a:gd name="T1" fmla="*/ 65 h 136"/>
              <a:gd name="T2" fmla="*/ 44 w 88"/>
              <a:gd name="T3" fmla="*/ 2 h 136"/>
              <a:gd name="T4" fmla="*/ 14 w 88"/>
              <a:gd name="T5" fmla="*/ 65 h 136"/>
              <a:gd name="T6" fmla="*/ 44 w 88"/>
              <a:gd name="T7" fmla="*/ 136 h 136"/>
              <a:gd name="T8" fmla="*/ 74 w 88"/>
              <a:gd name="T9" fmla="*/ 65 h 136"/>
            </a:gdLst>
            <a:ahLst/>
            <a:cxnLst>
              <a:cxn ang="0">
                <a:pos x="T0" y="T1"/>
              </a:cxn>
              <a:cxn ang="0">
                <a:pos x="T2" y="T3"/>
              </a:cxn>
              <a:cxn ang="0">
                <a:pos x="T4" y="T5"/>
              </a:cxn>
              <a:cxn ang="0">
                <a:pos x="T6" y="T7"/>
              </a:cxn>
              <a:cxn ang="0">
                <a:pos x="T8" y="T9"/>
              </a:cxn>
            </a:cxnLst>
            <a:rect l="0" t="0" r="r" b="b"/>
            <a:pathLst>
              <a:path w="88" h="136">
                <a:moveTo>
                  <a:pt x="74" y="65"/>
                </a:moveTo>
                <a:cubicBezTo>
                  <a:pt x="60" y="0"/>
                  <a:pt x="44" y="4"/>
                  <a:pt x="44" y="2"/>
                </a:cubicBezTo>
                <a:cubicBezTo>
                  <a:pt x="44" y="4"/>
                  <a:pt x="28" y="0"/>
                  <a:pt x="14" y="65"/>
                </a:cubicBezTo>
                <a:cubicBezTo>
                  <a:pt x="0" y="130"/>
                  <a:pt x="44" y="136"/>
                  <a:pt x="44" y="136"/>
                </a:cubicBezTo>
                <a:cubicBezTo>
                  <a:pt x="44" y="136"/>
                  <a:pt x="88" y="130"/>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2" name="Oval 22"/>
          <p:cNvSpPr>
            <a:spLocks noChangeArrowheads="1"/>
          </p:cNvSpPr>
          <p:nvPr/>
        </p:nvSpPr>
        <p:spPr bwMode="auto">
          <a:xfrm>
            <a:off x="5924550" y="6574156"/>
            <a:ext cx="73025"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3" name="Rectangle 23"/>
          <p:cNvSpPr>
            <a:spLocks noChangeArrowheads="1"/>
          </p:cNvSpPr>
          <p:nvPr/>
        </p:nvSpPr>
        <p:spPr bwMode="auto">
          <a:xfrm>
            <a:off x="5954713" y="6530383"/>
            <a:ext cx="12700" cy="79967"/>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4" name="Freeform 24"/>
          <p:cNvSpPr>
            <a:spLocks/>
          </p:cNvSpPr>
          <p:nvPr/>
        </p:nvSpPr>
        <p:spPr bwMode="auto">
          <a:xfrm>
            <a:off x="5873750" y="6431591"/>
            <a:ext cx="174625" cy="112084"/>
          </a:xfrm>
          <a:custGeom>
            <a:avLst/>
            <a:gdLst>
              <a:gd name="T0" fmla="*/ 49 w 58"/>
              <a:gd name="T1" fmla="*/ 43 h 90"/>
              <a:gd name="T2" fmla="*/ 29 w 58"/>
              <a:gd name="T3" fmla="*/ 2 h 90"/>
              <a:gd name="T4" fmla="*/ 9 w 58"/>
              <a:gd name="T5" fmla="*/ 43 h 90"/>
              <a:gd name="T6" fmla="*/ 29 w 58"/>
              <a:gd name="T7" fmla="*/ 90 h 90"/>
              <a:gd name="T8" fmla="*/ 49 w 58"/>
              <a:gd name="T9" fmla="*/ 43 h 90"/>
            </a:gdLst>
            <a:ahLst/>
            <a:cxnLst>
              <a:cxn ang="0">
                <a:pos x="T0" y="T1"/>
              </a:cxn>
              <a:cxn ang="0">
                <a:pos x="T2" y="T3"/>
              </a:cxn>
              <a:cxn ang="0">
                <a:pos x="T4" y="T5"/>
              </a:cxn>
              <a:cxn ang="0">
                <a:pos x="T6" y="T7"/>
              </a:cxn>
              <a:cxn ang="0">
                <a:pos x="T8" y="T9"/>
              </a:cxn>
            </a:cxnLst>
            <a:rect l="0" t="0" r="r" b="b"/>
            <a:pathLst>
              <a:path w="58" h="90">
                <a:moveTo>
                  <a:pt x="49" y="43"/>
                </a:moveTo>
                <a:cubicBezTo>
                  <a:pt x="40" y="0"/>
                  <a:pt x="29" y="3"/>
                  <a:pt x="29" y="2"/>
                </a:cubicBezTo>
                <a:cubicBezTo>
                  <a:pt x="29" y="3"/>
                  <a:pt x="19" y="0"/>
                  <a:pt x="9" y="43"/>
                </a:cubicBezTo>
                <a:cubicBezTo>
                  <a:pt x="0" y="85"/>
                  <a:pt x="29" y="90"/>
                  <a:pt x="29" y="90"/>
                </a:cubicBezTo>
                <a:cubicBezTo>
                  <a:pt x="29" y="90"/>
                  <a:pt x="58" y="85"/>
                  <a:pt x="49" y="43"/>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5" name="Oval 25"/>
          <p:cNvSpPr>
            <a:spLocks noChangeArrowheads="1"/>
          </p:cNvSpPr>
          <p:nvPr/>
        </p:nvSpPr>
        <p:spPr bwMode="auto">
          <a:xfrm>
            <a:off x="1597025" y="6045519"/>
            <a:ext cx="109538"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6" name="Rectangle 26"/>
          <p:cNvSpPr>
            <a:spLocks noChangeArrowheads="1"/>
          </p:cNvSpPr>
          <p:nvPr/>
        </p:nvSpPr>
        <p:spPr bwMode="auto">
          <a:xfrm>
            <a:off x="1643063" y="5955034"/>
            <a:ext cx="20637" cy="121916"/>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7" name="Freeform 27"/>
          <p:cNvSpPr>
            <a:spLocks/>
          </p:cNvSpPr>
          <p:nvPr/>
        </p:nvSpPr>
        <p:spPr bwMode="auto">
          <a:xfrm>
            <a:off x="1519238" y="5804653"/>
            <a:ext cx="268287" cy="169110"/>
          </a:xfrm>
          <a:custGeom>
            <a:avLst/>
            <a:gdLst>
              <a:gd name="T0" fmla="*/ 74 w 89"/>
              <a:gd name="T1" fmla="*/ 65 h 136"/>
              <a:gd name="T2" fmla="*/ 44 w 89"/>
              <a:gd name="T3" fmla="*/ 2 h 136"/>
              <a:gd name="T4" fmla="*/ 14 w 89"/>
              <a:gd name="T5" fmla="*/ 65 h 136"/>
              <a:gd name="T6" fmla="*/ 44 w 89"/>
              <a:gd name="T7" fmla="*/ 136 h 136"/>
              <a:gd name="T8" fmla="*/ 74 w 89"/>
              <a:gd name="T9" fmla="*/ 65 h 136"/>
            </a:gdLst>
            <a:ahLst/>
            <a:cxnLst>
              <a:cxn ang="0">
                <a:pos x="T0" y="T1"/>
              </a:cxn>
              <a:cxn ang="0">
                <a:pos x="T2" y="T3"/>
              </a:cxn>
              <a:cxn ang="0">
                <a:pos x="T4" y="T5"/>
              </a:cxn>
              <a:cxn ang="0">
                <a:pos x="T6" y="T7"/>
              </a:cxn>
              <a:cxn ang="0">
                <a:pos x="T8" y="T9"/>
              </a:cxn>
            </a:cxnLst>
            <a:rect l="0" t="0" r="r" b="b"/>
            <a:pathLst>
              <a:path w="89" h="136">
                <a:moveTo>
                  <a:pt x="74" y="65"/>
                </a:moveTo>
                <a:cubicBezTo>
                  <a:pt x="60" y="0"/>
                  <a:pt x="45" y="4"/>
                  <a:pt x="44" y="2"/>
                </a:cubicBezTo>
                <a:cubicBezTo>
                  <a:pt x="44" y="4"/>
                  <a:pt x="28" y="0"/>
                  <a:pt x="14" y="65"/>
                </a:cubicBezTo>
                <a:cubicBezTo>
                  <a:pt x="0" y="129"/>
                  <a:pt x="44" y="136"/>
                  <a:pt x="44" y="136"/>
                </a:cubicBezTo>
                <a:cubicBezTo>
                  <a:pt x="44" y="136"/>
                  <a:pt x="89" y="129"/>
                  <a:pt x="74" y="65"/>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28" name="Oval 28"/>
          <p:cNvSpPr>
            <a:spLocks noChangeArrowheads="1"/>
          </p:cNvSpPr>
          <p:nvPr/>
        </p:nvSpPr>
        <p:spPr bwMode="auto">
          <a:xfrm>
            <a:off x="312738" y="6769419"/>
            <a:ext cx="12858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29" name="Rectangle 29"/>
          <p:cNvSpPr>
            <a:spLocks noChangeArrowheads="1"/>
          </p:cNvSpPr>
          <p:nvPr/>
        </p:nvSpPr>
        <p:spPr bwMode="auto">
          <a:xfrm>
            <a:off x="363538" y="6650851"/>
            <a:ext cx="26987" cy="146824"/>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0" name="Freeform 30"/>
          <p:cNvSpPr>
            <a:spLocks/>
          </p:cNvSpPr>
          <p:nvPr/>
        </p:nvSpPr>
        <p:spPr bwMode="auto">
          <a:xfrm>
            <a:off x="215900" y="6469344"/>
            <a:ext cx="322263" cy="204505"/>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1" name="Oval 31"/>
          <p:cNvSpPr>
            <a:spLocks noChangeArrowheads="1"/>
          </p:cNvSpPr>
          <p:nvPr/>
        </p:nvSpPr>
        <p:spPr bwMode="auto">
          <a:xfrm>
            <a:off x="268288" y="5996349"/>
            <a:ext cx="147637"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2" name="Rectangle 32"/>
          <p:cNvSpPr>
            <a:spLocks noChangeArrowheads="1"/>
          </p:cNvSpPr>
          <p:nvPr/>
        </p:nvSpPr>
        <p:spPr bwMode="auto">
          <a:xfrm>
            <a:off x="328613" y="5858773"/>
            <a:ext cx="26987" cy="165832"/>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3" name="Freeform 33"/>
          <p:cNvSpPr>
            <a:spLocks/>
          </p:cNvSpPr>
          <p:nvPr/>
        </p:nvSpPr>
        <p:spPr bwMode="auto">
          <a:xfrm>
            <a:off x="163513" y="5657081"/>
            <a:ext cx="357187" cy="229412"/>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sp>
        <p:nvSpPr>
          <p:cNvPr id="34" name="Oval 34"/>
          <p:cNvSpPr>
            <a:spLocks noChangeArrowheads="1"/>
          </p:cNvSpPr>
          <p:nvPr/>
        </p:nvSpPr>
        <p:spPr bwMode="auto">
          <a:xfrm>
            <a:off x="3616325" y="6367781"/>
            <a:ext cx="146050" cy="45719"/>
          </a:xfrm>
          <a:prstGeom prst="ellipse">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5" name="Rectangle 35"/>
          <p:cNvSpPr>
            <a:spLocks noChangeArrowheads="1"/>
          </p:cNvSpPr>
          <p:nvPr/>
        </p:nvSpPr>
        <p:spPr bwMode="auto">
          <a:xfrm>
            <a:off x="3676650" y="6231516"/>
            <a:ext cx="26988" cy="164522"/>
          </a:xfrm>
          <a:prstGeom prst="rect">
            <a:avLst/>
          </a:prstGeom>
          <a:solidFill>
            <a:schemeClr val="accent1">
              <a:lumMod val="50000"/>
            </a:schemeClr>
          </a:solidFill>
          <a:ln>
            <a:noFill/>
          </a:ln>
        </p:spPr>
        <p:txBody>
          <a:bodyPr/>
          <a:lstStyle/>
          <a:p>
            <a:pPr defTabSz="914400">
              <a:defRPr/>
            </a:pPr>
            <a:endParaRPr lang="en-US">
              <a:solidFill>
                <a:srgbClr val="000000"/>
              </a:solidFill>
            </a:endParaRPr>
          </a:p>
        </p:txBody>
      </p:sp>
      <p:sp>
        <p:nvSpPr>
          <p:cNvPr id="36" name="Freeform 36"/>
          <p:cNvSpPr>
            <a:spLocks/>
          </p:cNvSpPr>
          <p:nvPr/>
        </p:nvSpPr>
        <p:spPr bwMode="auto">
          <a:xfrm>
            <a:off x="3509963" y="6028513"/>
            <a:ext cx="360362" cy="229412"/>
          </a:xfrm>
          <a:custGeom>
            <a:avLst/>
            <a:gdLst>
              <a:gd name="T0" fmla="*/ 100 w 120"/>
              <a:gd name="T1" fmla="*/ 87 h 184"/>
              <a:gd name="T2" fmla="*/ 60 w 120"/>
              <a:gd name="T3" fmla="*/ 3 h 184"/>
              <a:gd name="T4" fmla="*/ 19 w 120"/>
              <a:gd name="T5" fmla="*/ 87 h 184"/>
              <a:gd name="T6" fmla="*/ 60 w 120"/>
              <a:gd name="T7" fmla="*/ 184 h 184"/>
              <a:gd name="T8" fmla="*/ 100 w 120"/>
              <a:gd name="T9" fmla="*/ 87 h 184"/>
            </a:gdLst>
            <a:ahLst/>
            <a:cxnLst>
              <a:cxn ang="0">
                <a:pos x="T0" y="T1"/>
              </a:cxn>
              <a:cxn ang="0">
                <a:pos x="T2" y="T3"/>
              </a:cxn>
              <a:cxn ang="0">
                <a:pos x="T4" y="T5"/>
              </a:cxn>
              <a:cxn ang="0">
                <a:pos x="T6" y="T7"/>
              </a:cxn>
              <a:cxn ang="0">
                <a:pos x="T8" y="T9"/>
              </a:cxn>
            </a:cxnLst>
            <a:rect l="0" t="0" r="r" b="b"/>
            <a:pathLst>
              <a:path w="120" h="184">
                <a:moveTo>
                  <a:pt x="100" y="87"/>
                </a:moveTo>
                <a:cubicBezTo>
                  <a:pt x="81" y="0"/>
                  <a:pt x="60" y="5"/>
                  <a:pt x="60" y="3"/>
                </a:cubicBezTo>
                <a:cubicBezTo>
                  <a:pt x="59" y="5"/>
                  <a:pt x="38" y="0"/>
                  <a:pt x="19" y="87"/>
                </a:cubicBezTo>
                <a:cubicBezTo>
                  <a:pt x="0" y="175"/>
                  <a:pt x="60" y="184"/>
                  <a:pt x="60" y="184"/>
                </a:cubicBezTo>
                <a:cubicBezTo>
                  <a:pt x="60" y="184"/>
                  <a:pt x="120" y="175"/>
                  <a:pt x="100" y="87"/>
                </a:cubicBezTo>
                <a:close/>
              </a:path>
            </a:pathLst>
          </a:custGeom>
          <a:solidFill>
            <a:schemeClr val="accent1">
              <a:lumMod val="50000"/>
            </a:schemeClr>
          </a:solidFill>
          <a:ln>
            <a:noFill/>
          </a:ln>
        </p:spPr>
        <p:txBody>
          <a:bodyPr/>
          <a:lstStyle/>
          <a:p>
            <a:pPr defTabSz="914400">
              <a:defRPr/>
            </a:pPr>
            <a:endParaRPr lang="en-US">
              <a:solidFill>
                <a:srgbClr val="000000"/>
              </a:solidFill>
            </a:endParaRPr>
          </a:p>
        </p:txBody>
      </p:sp>
      <p:grpSp>
        <p:nvGrpSpPr>
          <p:cNvPr id="52" name="Group 21"/>
          <p:cNvGrpSpPr>
            <a:grpSpLocks/>
          </p:cNvGrpSpPr>
          <p:nvPr/>
        </p:nvGrpSpPr>
        <p:grpSpPr bwMode="auto">
          <a:xfrm>
            <a:off x="13165" y="1007820"/>
            <a:ext cx="10927703" cy="23636"/>
            <a:chOff x="240" y="576"/>
            <a:chExt cx="5302" cy="23636"/>
          </a:xfrm>
        </p:grpSpPr>
        <p:sp>
          <p:nvSpPr>
            <p:cNvPr id="53"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38" name="Rectangle 37"/>
          <p:cNvSpPr/>
          <p:nvPr/>
        </p:nvSpPr>
        <p:spPr>
          <a:xfrm>
            <a:off x="707120" y="2254665"/>
            <a:ext cx="6606296" cy="430887"/>
          </a:xfrm>
          <a:prstGeom prst="rect">
            <a:avLst/>
          </a:prstGeom>
        </p:spPr>
        <p:txBody>
          <a:bodyPr wrap="none">
            <a:spAutoFit/>
          </a:bodyPr>
          <a:lstStyle/>
          <a:p>
            <a:pPr marL="342900" indent="-342900">
              <a:buFont typeface="Wingdings" panose="05000000000000000000" pitchFamily="2" charset="2"/>
              <a:buChar char="q"/>
            </a:pPr>
            <a:r>
              <a:rPr lang="vi-VN"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C</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hứng</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khoán</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chứng</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quyền</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và</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số</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giấy</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tờ</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có</a:t>
            </a:r>
            <a:r>
              <a:rPr lang="en-US" sz="2200" b="1" i="1" dirty="0">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i="1" dirty="0" err="1">
                <a:solidFill>
                  <a:srgbClr val="00B0F0"/>
                </a:solidFill>
                <a:latin typeface="Times New Roman" panose="02020603050405020304" pitchFamily="18" charset="0"/>
                <a:ea typeface="Times New Roman" panose="02020603050405020304" pitchFamily="18" charset="0"/>
                <a:cs typeface="Times New Roman" panose="02020603050405020304" pitchFamily="18" charset="0"/>
              </a:rPr>
              <a:t>giá</a:t>
            </a:r>
            <a:endParaRPr lang="en-US" sz="2200" i="1" dirty="0">
              <a:solidFill>
                <a:srgbClr val="00B0F0"/>
              </a:solidFill>
              <a:latin typeface="Times New Roman" panose="02020603050405020304" pitchFamily="18" charset="0"/>
              <a:cs typeface="Times New Roman" panose="02020603050405020304" pitchFamily="18" charset="0"/>
            </a:endParaRPr>
          </a:p>
        </p:txBody>
      </p:sp>
      <p:pic>
        <p:nvPicPr>
          <p:cNvPr id="39" name="Picture 4" descr="Káº¿t quáº£ hÃ¬nh áº£nh cho chá»©ng khoÃ¡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533606" y="2695060"/>
            <a:ext cx="3398594" cy="2916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6" descr="HÃ¬nh áº£nh cÃ³ liÃªn qu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70474" y="2695061"/>
            <a:ext cx="3587261" cy="2916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 name="Picture 10" descr="HÃ¬nh áº£nh cÃ³ liÃªn qua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1325" y="2695061"/>
            <a:ext cx="3947795" cy="29504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Rectangle 5">
            <a:extLst>
              <a:ext uri="{FF2B5EF4-FFF2-40B4-BE49-F238E27FC236}">
                <a16:creationId xmlns="" xmlns:a16="http://schemas.microsoft.com/office/drawing/2014/main" id="{60D70128-60BF-4237-90BA-3A39CD776AA8}"/>
              </a:ext>
            </a:extLst>
          </p:cNvPr>
          <p:cNvSpPr>
            <a:spLocks noChangeArrowheads="1"/>
          </p:cNvSpPr>
          <p:nvPr/>
        </p:nvSpPr>
        <p:spPr bwMode="auto">
          <a:xfrm>
            <a:off x="234850" y="1282051"/>
            <a:ext cx="76480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Tx/>
              <a:buNone/>
            </a:pP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2.1.4.</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Dịch</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vụ</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và</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vi-VN" b="1" dirty="0">
                <a:solidFill>
                  <a:srgbClr val="660066"/>
                </a:solidFill>
                <a:latin typeface="Arial" panose="020B0604020202020204" pitchFamily="34" charset="0"/>
                <a:ea typeface="Times New Roman" panose="02020603050405020304" pitchFamily="18" charset="0"/>
                <a:cs typeface="Arial" panose="020B0604020202020204" pitchFamily="34" charset="0"/>
              </a:rPr>
              <a:t>một số hàng hóa đặc biệt</a:t>
            </a:r>
            <a:endParaRPr lang="en-US"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43" name="Rectangle 42">
            <a:extLst>
              <a:ext uri="{FF2B5EF4-FFF2-40B4-BE49-F238E27FC236}">
                <a16:creationId xmlns="" xmlns:a16="http://schemas.microsoft.com/office/drawing/2014/main" id="{7DD4149F-5C4D-4E73-BDE4-A695CA83525E}"/>
              </a:ext>
            </a:extLst>
          </p:cNvPr>
          <p:cNvSpPr/>
          <p:nvPr/>
        </p:nvSpPr>
        <p:spPr>
          <a:xfrm>
            <a:off x="790575" y="1805271"/>
            <a:ext cx="5260975" cy="461665"/>
          </a:xfrm>
          <a:prstGeom prst="rect">
            <a:avLst/>
          </a:prstGeom>
        </p:spPr>
        <p:txBody>
          <a:bodyPr wrap="square">
            <a:spAutoFit/>
          </a:bodyPr>
          <a:lstStyle/>
          <a:p>
            <a:pPr defTabSz="914400" eaLnBrk="0" fontAlgn="base" hangingPunct="0">
              <a:lnSpc>
                <a:spcPct val="100000"/>
              </a:lnSpc>
              <a:spcBef>
                <a:spcPts val="200"/>
              </a:spcBef>
              <a:spcAft>
                <a:spcPts val="200"/>
              </a:spcAft>
              <a:buFontTx/>
              <a:buNone/>
            </a:pP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2.1.4.</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2</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Một số hàng hóa đặc biệt</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endParaRPr lang="en-US" sz="2400" dirty="0">
              <a:solidFill>
                <a:srgbClr val="C00000"/>
              </a:solidFill>
            </a:endParaRPr>
          </a:p>
        </p:txBody>
      </p:sp>
      <p:pic>
        <p:nvPicPr>
          <p:cNvPr id="44" name="Picture 4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958508854"/>
      </p:ext>
    </p:extLst>
  </p:cSld>
  <p:clrMapOvr>
    <a:masterClrMapping/>
  </p:clrMapOvr>
  <p:transition spd="slow">
    <p:push dir="u"/>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3" y="5514534"/>
            <a:ext cx="1613095" cy="1343465"/>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54" name="Group 21"/>
          <p:cNvGrpSpPr>
            <a:grpSpLocks/>
          </p:cNvGrpSpPr>
          <p:nvPr/>
        </p:nvGrpSpPr>
        <p:grpSpPr bwMode="auto">
          <a:xfrm>
            <a:off x="27744" y="858804"/>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7"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58" name="Title 1"/>
          <p:cNvSpPr txBox="1">
            <a:spLocks noChangeArrowheads="1"/>
          </p:cNvSpPr>
          <p:nvPr/>
        </p:nvSpPr>
        <p:spPr>
          <a:xfrm>
            <a:off x="229441" y="1177982"/>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solidFill>
                  <a:srgbClr val="002060"/>
                </a:solidFill>
                <a:latin typeface="Arial" panose="020B0604020202020204" pitchFamily="34" charset="0"/>
                <a:cs typeface="Arial" panose="020B0604020202020204" pitchFamily="34" charset="0"/>
              </a:rPr>
              <a:t>2.2. THỊ TRƯỜNG VÀ VAI TRÒ CỦA CÁC CHỦ THỂ THAM GIA THỊ TRƯỜNG</a:t>
            </a:r>
          </a:p>
        </p:txBody>
      </p:sp>
      <p:sp>
        <p:nvSpPr>
          <p:cNvPr id="59" name="Rectangle 58"/>
          <p:cNvSpPr/>
          <p:nvPr/>
        </p:nvSpPr>
        <p:spPr>
          <a:xfrm>
            <a:off x="3042058" y="1289138"/>
            <a:ext cx="5915025" cy="65246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A50021"/>
                </a:solidFill>
                <a:latin typeface="Abel"/>
                <a:cs typeface="Times New Roman" panose="02020603050405020304" pitchFamily="18" charset="0"/>
              </a:rPr>
              <a:t>2.2.1. </a:t>
            </a:r>
            <a:r>
              <a:rPr lang="en-US" sz="2400" b="1" dirty="0" err="1">
                <a:solidFill>
                  <a:srgbClr val="A50021"/>
                </a:solidFill>
                <a:latin typeface="Abel"/>
                <a:cs typeface="Times New Roman" panose="02020603050405020304" pitchFamily="18" charset="0"/>
              </a:rPr>
              <a:t>Thị</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trường</a:t>
            </a:r>
            <a:endParaRPr lang="en-US" sz="2400" b="1" dirty="0">
              <a:solidFill>
                <a:srgbClr val="A50021"/>
              </a:solidFill>
              <a:latin typeface="Abel"/>
              <a:cs typeface="Times New Roman" panose="02020603050405020304" pitchFamily="18" charset="0"/>
            </a:endParaRPr>
          </a:p>
        </p:txBody>
      </p:sp>
      <p:sp>
        <p:nvSpPr>
          <p:cNvPr id="2" name="Rectangle 1"/>
          <p:cNvSpPr/>
          <p:nvPr/>
        </p:nvSpPr>
        <p:spPr>
          <a:xfrm>
            <a:off x="229441" y="1741545"/>
            <a:ext cx="1821332" cy="400110"/>
          </a:xfrm>
          <a:prstGeom prst="rect">
            <a:avLst/>
          </a:prstGeom>
        </p:spPr>
        <p:txBody>
          <a:bodyPr wrap="none">
            <a:spAutoFit/>
          </a:bodyPr>
          <a:lstStyle/>
          <a:p>
            <a:pPr marL="342900" indent="-342900">
              <a:buFont typeface="Wingdings" panose="05000000000000000000" pitchFamily="2" charset="2"/>
              <a:buChar char="q"/>
            </a:pPr>
            <a:r>
              <a:rPr lang="en-US" sz="2000" b="1" dirty="0" err="1">
                <a:solidFill>
                  <a:srgbClr val="0033CC"/>
                </a:solidFill>
              </a:rPr>
              <a:t>Khái</a:t>
            </a:r>
            <a:r>
              <a:rPr lang="en-US" sz="2000" b="1" dirty="0">
                <a:solidFill>
                  <a:srgbClr val="0033CC"/>
                </a:solidFill>
              </a:rPr>
              <a:t> </a:t>
            </a:r>
            <a:r>
              <a:rPr lang="en-US" sz="2000" b="1" dirty="0" err="1">
                <a:solidFill>
                  <a:srgbClr val="0033CC"/>
                </a:solidFill>
              </a:rPr>
              <a:t>niệm</a:t>
            </a:r>
            <a:endParaRPr lang="en-US" sz="2000" b="1" dirty="0">
              <a:solidFill>
                <a:srgbClr val="0033CC"/>
              </a:solidFill>
            </a:endParaRPr>
          </a:p>
        </p:txBody>
      </p:sp>
      <p:sp>
        <p:nvSpPr>
          <p:cNvPr id="8" name="Rectangle 7"/>
          <p:cNvSpPr/>
          <p:nvPr/>
        </p:nvSpPr>
        <p:spPr>
          <a:xfrm>
            <a:off x="4121052" y="1986349"/>
            <a:ext cx="2145139" cy="400110"/>
          </a:xfrm>
          <a:prstGeom prst="rect">
            <a:avLst/>
          </a:prstGeom>
          <a:ln>
            <a:solidFill>
              <a:schemeClr val="accent1"/>
            </a:solidFill>
          </a:ln>
        </p:spPr>
        <p:txBody>
          <a:bodyPr wrap="none">
            <a:spAutoFit/>
          </a:bodyPr>
          <a:lstStyle/>
          <a:p>
            <a:r>
              <a:rPr lang="en-US" sz="2000" b="1" dirty="0">
                <a:solidFill>
                  <a:srgbClr val="006600"/>
                </a:solidFill>
              </a:rPr>
              <a:t>Theo </a:t>
            </a:r>
            <a:r>
              <a:rPr lang="en-US" sz="2000" b="1" dirty="0" err="1">
                <a:solidFill>
                  <a:srgbClr val="006600"/>
                </a:solidFill>
              </a:rPr>
              <a:t>nghĩa</a:t>
            </a:r>
            <a:r>
              <a:rPr lang="en-US" sz="2000" b="1" dirty="0">
                <a:solidFill>
                  <a:srgbClr val="006600"/>
                </a:solidFill>
              </a:rPr>
              <a:t> </a:t>
            </a:r>
            <a:r>
              <a:rPr lang="en-US" sz="2000" b="1" dirty="0" err="1">
                <a:solidFill>
                  <a:srgbClr val="006600"/>
                </a:solidFill>
              </a:rPr>
              <a:t>hẹp</a:t>
            </a:r>
            <a:endParaRPr lang="en-US" sz="2000" b="1" dirty="0">
              <a:solidFill>
                <a:srgbClr val="006600"/>
              </a:solidFill>
            </a:endParaRPr>
          </a:p>
        </p:txBody>
      </p:sp>
      <p:pic>
        <p:nvPicPr>
          <p:cNvPr id="9224" name="Picture 8" descr="Thời Sự"/>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401" y="3302093"/>
            <a:ext cx="2459273" cy="1731422"/>
          </a:xfrm>
          <a:prstGeom prst="rect">
            <a:avLst/>
          </a:prstGeom>
          <a:noFill/>
          <a:extLst>
            <a:ext uri="{909E8E84-426E-40DD-AFC4-6F175D3DCCD1}">
              <a14:hiddenFill xmlns:a14="http://schemas.microsoft.com/office/drawing/2010/main">
                <a:solidFill>
                  <a:srgbClr val="FFFFFF"/>
                </a:solidFill>
              </a14:hiddenFill>
            </a:ext>
          </a:extLst>
        </p:spPr>
      </p:pic>
      <p:sp>
        <p:nvSpPr>
          <p:cNvPr id="44" name="Freeform 43"/>
          <p:cNvSpPr/>
          <p:nvPr/>
        </p:nvSpPr>
        <p:spPr>
          <a:xfrm>
            <a:off x="137084" y="2466396"/>
            <a:ext cx="11917832" cy="454126"/>
          </a:xfrm>
          <a:custGeom>
            <a:avLst/>
            <a:gdLst>
              <a:gd name="connsiteX0" fmla="*/ 0 w 3803334"/>
              <a:gd name="connsiteY0" fmla="*/ 0 h 661834"/>
              <a:gd name="connsiteX1" fmla="*/ 3803334 w 3803334"/>
              <a:gd name="connsiteY1" fmla="*/ 0 h 661834"/>
              <a:gd name="connsiteX2" fmla="*/ 3803334 w 3803334"/>
              <a:gd name="connsiteY2" fmla="*/ 661834 h 661834"/>
              <a:gd name="connsiteX3" fmla="*/ 0 w 3803334"/>
              <a:gd name="connsiteY3" fmla="*/ 661834 h 661834"/>
              <a:gd name="connsiteX4" fmla="*/ 0 w 3803334"/>
              <a:gd name="connsiteY4" fmla="*/ 0 h 661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3334" h="661834">
                <a:moveTo>
                  <a:pt x="0" y="0"/>
                </a:moveTo>
                <a:lnTo>
                  <a:pt x="3803334" y="0"/>
                </a:lnTo>
                <a:lnTo>
                  <a:pt x="3803334" y="661834"/>
                </a:lnTo>
                <a:lnTo>
                  <a:pt x="0" y="661834"/>
                </a:lnTo>
                <a:lnTo>
                  <a:pt x="0" y="0"/>
                </a:lnTo>
                <a:close/>
              </a:path>
            </a:pathLst>
          </a:custGeom>
          <a:noFill/>
          <a:ln>
            <a:solidFill>
              <a:srgbClr val="CC0099"/>
            </a:solidFill>
          </a:ln>
          <a:sp3d/>
        </p:spPr>
        <p:style>
          <a:lnRef idx="2">
            <a:scrgbClr r="0" g="0" b="0"/>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txBody>
          <a:bodyPr lIns="24765" tIns="8255" rIns="24765" bIns="0" spcCol="1270" anchor="b"/>
          <a:lstStyle/>
          <a:p>
            <a:pPr algn="ctr" eaLnBrk="1" fontAlgn="auto" hangingPunct="1">
              <a:spcAft>
                <a:spcPts val="0"/>
              </a:spcAft>
              <a:defRPr/>
            </a:pPr>
            <a:r>
              <a:rPr lang="en-US" sz="2400" i="1" dirty="0" err="1">
                <a:solidFill>
                  <a:schemeClr val="tx1"/>
                </a:solidFill>
                <a:latin typeface="Times New Roman" panose="02020603050405020304" pitchFamily="18" charset="0"/>
                <a:cs typeface="Times New Roman" panose="02020603050405020304" pitchFamily="18" charset="0"/>
              </a:rPr>
              <a:t>Thị</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trường</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là</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nơi</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diễn</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ra</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hành</a:t>
            </a:r>
            <a:r>
              <a:rPr lang="en-US" sz="2400" i="1" dirty="0">
                <a:solidFill>
                  <a:schemeClr val="tx1"/>
                </a:solidFill>
                <a:latin typeface="Times New Roman" panose="02020603050405020304" pitchFamily="18" charset="0"/>
                <a:cs typeface="Times New Roman" panose="02020603050405020304" pitchFamily="18" charset="0"/>
              </a:rPr>
              <a:t> vi </a:t>
            </a:r>
            <a:r>
              <a:rPr lang="en-US" sz="2400" b="1" i="1" dirty="0" err="1">
                <a:solidFill>
                  <a:srgbClr val="CC0099"/>
                </a:solidFill>
                <a:latin typeface="Times New Roman" panose="02020603050405020304" pitchFamily="18" charset="0"/>
                <a:cs typeface="Times New Roman" panose="02020603050405020304" pitchFamily="18" charset="0"/>
              </a:rPr>
              <a:t>trao</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đổi</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mua</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bán</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hàng</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hóa</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giữa</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các</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chủ</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thể</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kinh</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tế</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với</a:t>
            </a:r>
            <a:r>
              <a:rPr lang="en-US" sz="2400" i="1" dirty="0">
                <a:solidFill>
                  <a:schemeClr val="tx1"/>
                </a:solidFill>
                <a:latin typeface="Times New Roman" panose="02020603050405020304" pitchFamily="18" charset="0"/>
                <a:cs typeface="Times New Roman" panose="02020603050405020304" pitchFamily="18" charset="0"/>
              </a:rPr>
              <a:t> </a:t>
            </a:r>
            <a:r>
              <a:rPr lang="en-US" sz="2400" i="1" dirty="0" err="1">
                <a:solidFill>
                  <a:schemeClr val="tx1"/>
                </a:solidFill>
                <a:latin typeface="Times New Roman" panose="02020603050405020304" pitchFamily="18" charset="0"/>
                <a:cs typeface="Times New Roman" panose="02020603050405020304" pitchFamily="18" charset="0"/>
              </a:rPr>
              <a:t>nhau</a:t>
            </a:r>
            <a:endParaRPr lang="en-US" sz="2400" i="1" dirty="0">
              <a:solidFill>
                <a:schemeClr val="tx1"/>
              </a:solidFill>
              <a:latin typeface="Times New Roman" panose="02020603050405020304" pitchFamily="18" charset="0"/>
              <a:cs typeface="Times New Roman" panose="02020603050405020304" pitchFamily="18" charset="0"/>
            </a:endParaRPr>
          </a:p>
        </p:txBody>
      </p:sp>
      <p:sp>
        <p:nvSpPr>
          <p:cNvPr id="45" name="Rectangle 44"/>
          <p:cNvSpPr/>
          <p:nvPr/>
        </p:nvSpPr>
        <p:spPr>
          <a:xfrm>
            <a:off x="2021809" y="5111449"/>
            <a:ext cx="2435414" cy="1530418"/>
          </a:xfrm>
          <a:prstGeom prst="rect">
            <a:avLst/>
          </a:prstGeom>
          <a:blipFill>
            <a:blip r:embed="rId4">
              <a:extLst>
                <a:ext uri="{28A0092B-C50C-407E-A947-70E740481C1C}">
                  <a14:useLocalDpi xmlns:a14="http://schemas.microsoft.com/office/drawing/2010/main" val="0"/>
                </a:ext>
              </a:extLst>
            </a:blip>
            <a:srcRect/>
            <a:stretch>
              <a:fillRect t="-4000" b="-4000"/>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pic>
        <p:nvPicPr>
          <p:cNvPr id="46" name="Picture 6" descr="Káº¿t quáº£ hÃ¬nh áº£nh cho thá» trÆ°á»ng lÃ  gÃ¬"/>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21597" y="4817689"/>
            <a:ext cx="2126782" cy="178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Rectangle 46"/>
          <p:cNvSpPr/>
          <p:nvPr/>
        </p:nvSpPr>
        <p:spPr>
          <a:xfrm>
            <a:off x="9269968" y="3235733"/>
            <a:ext cx="2326240" cy="1808286"/>
          </a:xfrm>
          <a:prstGeom prst="rect">
            <a:avLst/>
          </a:prstGeom>
          <a:blipFill>
            <a:blip r:embed="rId6">
              <a:extLst>
                <a:ext uri="{28A0092B-C50C-407E-A947-70E740481C1C}">
                  <a14:useLocalDpi xmlns:a14="http://schemas.microsoft.com/office/drawing/2010/main" val="0"/>
                </a:ext>
              </a:extLst>
            </a:blip>
            <a:srcRect/>
            <a:stretch>
              <a:fillRect t="-9000" b="-9000"/>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48" name="Rectangle 47"/>
          <p:cNvSpPr/>
          <p:nvPr/>
        </p:nvSpPr>
        <p:spPr>
          <a:xfrm>
            <a:off x="3810564" y="3200611"/>
            <a:ext cx="3758656" cy="1832904"/>
          </a:xfrm>
          <a:prstGeom prst="rect">
            <a:avLst/>
          </a:prstGeom>
          <a:blipFill>
            <a:blip r:embed="rId7">
              <a:extLst>
                <a:ext uri="{28A0092B-C50C-407E-A947-70E740481C1C}">
                  <a14:useLocalDpi xmlns:a14="http://schemas.microsoft.com/office/drawing/2010/main" val="0"/>
                </a:ext>
              </a:extLst>
            </a:blip>
            <a:srcRect/>
            <a:stretch>
              <a:fillRect l="-9000" r="-9000"/>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49" name="Rectangle 48"/>
          <p:cNvSpPr/>
          <p:nvPr/>
        </p:nvSpPr>
        <p:spPr>
          <a:xfrm>
            <a:off x="4724903" y="5044019"/>
            <a:ext cx="2468192" cy="1597848"/>
          </a:xfrm>
          <a:prstGeom prst="rect">
            <a:avLst/>
          </a:prstGeom>
          <a:blipFill>
            <a:blip r:embed="rId8">
              <a:extLst>
                <a:ext uri="{28A0092B-C50C-407E-A947-70E740481C1C}">
                  <a14:useLocalDpi xmlns:a14="http://schemas.microsoft.com/office/drawing/2010/main" val="0"/>
                </a:ext>
              </a:extLst>
            </a:blip>
            <a:srcRect/>
            <a:stretch>
              <a:fillRect l="-25000" r="-25000"/>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50" name="Cloud Callout 49"/>
          <p:cNvSpPr/>
          <p:nvPr/>
        </p:nvSpPr>
        <p:spPr>
          <a:xfrm>
            <a:off x="27744" y="2963422"/>
            <a:ext cx="1434904" cy="474378"/>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30" name="Picture 29"/>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67387533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1000" fill="hold"/>
                                        <p:tgtEl>
                                          <p:spTgt spid="54"/>
                                        </p:tgtEl>
                                        <p:attrNameLst>
                                          <p:attrName>ppt_w</p:attrName>
                                        </p:attrNameLst>
                                      </p:cBhvr>
                                      <p:tavLst>
                                        <p:tav tm="0">
                                          <p:val>
                                            <p:fltVal val="0"/>
                                          </p:val>
                                        </p:tav>
                                        <p:tav tm="100000">
                                          <p:val>
                                            <p:strVal val="#ppt_w"/>
                                          </p:val>
                                        </p:tav>
                                      </p:tavLst>
                                    </p:anim>
                                    <p:anim calcmode="lin" valueType="num">
                                      <p:cBhvr>
                                        <p:cTn id="8" dur="1000" fill="hold"/>
                                        <p:tgtEl>
                                          <p:spTgt spid="54"/>
                                        </p:tgtEl>
                                        <p:attrNameLst>
                                          <p:attrName>ppt_h</p:attrName>
                                        </p:attrNameLst>
                                      </p:cBhvr>
                                      <p:tavLst>
                                        <p:tav tm="0">
                                          <p:val>
                                            <p:fltVal val="0"/>
                                          </p:val>
                                        </p:tav>
                                        <p:tav tm="100000">
                                          <p:val>
                                            <p:strVal val="#ppt_h"/>
                                          </p:val>
                                        </p:tav>
                                      </p:tavLst>
                                    </p:anim>
                                    <p:anim calcmode="lin" valueType="num">
                                      <p:cBhvr>
                                        <p:cTn id="9" dur="1000" fill="hold"/>
                                        <p:tgtEl>
                                          <p:spTgt spid="54"/>
                                        </p:tgtEl>
                                        <p:attrNameLst>
                                          <p:attrName>style.rotation</p:attrName>
                                        </p:attrNameLst>
                                      </p:cBhvr>
                                      <p:tavLst>
                                        <p:tav tm="0">
                                          <p:val>
                                            <p:fltVal val="90"/>
                                          </p:val>
                                        </p:tav>
                                        <p:tav tm="100000">
                                          <p:val>
                                            <p:fltVal val="0"/>
                                          </p:val>
                                        </p:tav>
                                      </p:tavLst>
                                    </p:anim>
                                    <p:animEffect transition="in" filter="fade">
                                      <p:cBhvr>
                                        <p:cTn id="10" dur="1000"/>
                                        <p:tgtEl>
                                          <p:spTgt spid="5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8"/>
                                        </p:tgtEl>
                                        <p:attrNameLst>
                                          <p:attrName>style.visibility</p:attrName>
                                        </p:attrNameLst>
                                      </p:cBhvr>
                                      <p:to>
                                        <p:strVal val="visible"/>
                                      </p:to>
                                    </p:set>
                                    <p:anim calcmode="lin" valueType="num">
                                      <p:cBhvr>
                                        <p:cTn id="13" dur="1000" fill="hold"/>
                                        <p:tgtEl>
                                          <p:spTgt spid="58"/>
                                        </p:tgtEl>
                                        <p:attrNameLst>
                                          <p:attrName>ppt_w</p:attrName>
                                        </p:attrNameLst>
                                      </p:cBhvr>
                                      <p:tavLst>
                                        <p:tav tm="0">
                                          <p:val>
                                            <p:fltVal val="0"/>
                                          </p:val>
                                        </p:tav>
                                        <p:tav tm="100000">
                                          <p:val>
                                            <p:strVal val="#ppt_w"/>
                                          </p:val>
                                        </p:tav>
                                      </p:tavLst>
                                    </p:anim>
                                    <p:anim calcmode="lin" valueType="num">
                                      <p:cBhvr>
                                        <p:cTn id="14" dur="1000" fill="hold"/>
                                        <p:tgtEl>
                                          <p:spTgt spid="58"/>
                                        </p:tgtEl>
                                        <p:attrNameLst>
                                          <p:attrName>ppt_h</p:attrName>
                                        </p:attrNameLst>
                                      </p:cBhvr>
                                      <p:tavLst>
                                        <p:tav tm="0">
                                          <p:val>
                                            <p:fltVal val="0"/>
                                          </p:val>
                                        </p:tav>
                                        <p:tav tm="100000">
                                          <p:val>
                                            <p:strVal val="#ppt_h"/>
                                          </p:val>
                                        </p:tav>
                                      </p:tavLst>
                                    </p:anim>
                                    <p:anim calcmode="lin" valueType="num">
                                      <p:cBhvr>
                                        <p:cTn id="15" dur="1000" fill="hold"/>
                                        <p:tgtEl>
                                          <p:spTgt spid="58"/>
                                        </p:tgtEl>
                                        <p:attrNameLst>
                                          <p:attrName>style.rotation</p:attrName>
                                        </p:attrNameLst>
                                      </p:cBhvr>
                                      <p:tavLst>
                                        <p:tav tm="0">
                                          <p:val>
                                            <p:fltVal val="90"/>
                                          </p:val>
                                        </p:tav>
                                        <p:tav tm="100000">
                                          <p:val>
                                            <p:fltVal val="0"/>
                                          </p:val>
                                        </p:tav>
                                      </p:tavLst>
                                    </p:anim>
                                    <p:animEffect transition="in" filter="fade">
                                      <p:cBhvr>
                                        <p:cTn id="16" dur="1000"/>
                                        <p:tgtEl>
                                          <p:spTgt spid="58"/>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9"/>
                                        </p:tgtEl>
                                        <p:attrNameLst>
                                          <p:attrName>style.visibility</p:attrName>
                                        </p:attrNameLst>
                                      </p:cBhvr>
                                      <p:to>
                                        <p:strVal val="visible"/>
                                      </p:to>
                                    </p:set>
                                    <p:animEffect transition="in" filter="fade">
                                      <p:cBhvr>
                                        <p:cTn id="21" dur="1000"/>
                                        <p:tgtEl>
                                          <p:spTgt spid="59"/>
                                        </p:tgtEl>
                                      </p:cBhvr>
                                    </p:animEffect>
                                    <p:anim calcmode="lin" valueType="num">
                                      <p:cBhvr>
                                        <p:cTn id="22" dur="1000" fill="hold"/>
                                        <p:tgtEl>
                                          <p:spTgt spid="59"/>
                                        </p:tgtEl>
                                        <p:attrNameLst>
                                          <p:attrName>ppt_x</p:attrName>
                                        </p:attrNameLst>
                                      </p:cBhvr>
                                      <p:tavLst>
                                        <p:tav tm="0">
                                          <p:val>
                                            <p:strVal val="#ppt_x"/>
                                          </p:val>
                                        </p:tav>
                                        <p:tav tm="100000">
                                          <p:val>
                                            <p:strVal val="#ppt_x"/>
                                          </p:val>
                                        </p:tav>
                                      </p:tavLst>
                                    </p:anim>
                                    <p:anim calcmode="lin" valueType="num">
                                      <p:cBhvr>
                                        <p:cTn id="23" dur="1000" fill="hold"/>
                                        <p:tgtEl>
                                          <p:spTgt spid="59"/>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grpId="0" nodeType="click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circle(in)">
                                      <p:cBhvr>
                                        <p:cTn id="28" dur="2000"/>
                                        <p:tgtEl>
                                          <p:spTgt spid="2"/>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circle(in)">
                                      <p:cBhvr>
                                        <p:cTn id="33" dur="2000"/>
                                        <p:tgtEl>
                                          <p:spTgt spid="8"/>
                                        </p:tgtEl>
                                      </p:cBhvr>
                                    </p:animEffect>
                                  </p:childTnLst>
                                </p:cTn>
                              </p:par>
                            </p:childTnLst>
                          </p:cTn>
                        </p:par>
                      </p:childTnLst>
                    </p:cTn>
                  </p:par>
                  <p:par>
                    <p:cTn id="34" fill="hold">
                      <p:stCondLst>
                        <p:cond delay="indefinite"/>
                      </p:stCondLst>
                      <p:childTnLst>
                        <p:par>
                          <p:cTn id="35" fill="hold">
                            <p:stCondLst>
                              <p:cond delay="0"/>
                            </p:stCondLst>
                            <p:childTnLst>
                              <p:par>
                                <p:cTn id="36" presetID="6" presetClass="entr" presetSubtype="16" fill="hold" grpId="0" nodeType="clickEffect">
                                  <p:stCondLst>
                                    <p:cond delay="0"/>
                                  </p:stCondLst>
                                  <p:childTnLst>
                                    <p:set>
                                      <p:cBhvr>
                                        <p:cTn id="37" dur="1" fill="hold">
                                          <p:stCondLst>
                                            <p:cond delay="0"/>
                                          </p:stCondLst>
                                        </p:cTn>
                                        <p:tgtEl>
                                          <p:spTgt spid="44"/>
                                        </p:tgtEl>
                                        <p:attrNameLst>
                                          <p:attrName>style.visibility</p:attrName>
                                        </p:attrNameLst>
                                      </p:cBhvr>
                                      <p:to>
                                        <p:strVal val="visible"/>
                                      </p:to>
                                    </p:set>
                                    <p:animEffect transition="in" filter="circle(in)">
                                      <p:cBhvr>
                                        <p:cTn id="38" dur="2000"/>
                                        <p:tgtEl>
                                          <p:spTgt spid="44"/>
                                        </p:tgtEl>
                                      </p:cBhvr>
                                    </p:animEffect>
                                  </p:childTnLst>
                                </p:cTn>
                              </p:par>
                            </p:childTnLst>
                          </p:cTn>
                        </p:par>
                      </p:childTnLst>
                    </p:cTn>
                  </p:par>
                  <p:par>
                    <p:cTn id="39" fill="hold">
                      <p:stCondLst>
                        <p:cond delay="indefinite"/>
                      </p:stCondLst>
                      <p:childTnLst>
                        <p:par>
                          <p:cTn id="40" fill="hold">
                            <p:stCondLst>
                              <p:cond delay="0"/>
                            </p:stCondLst>
                            <p:childTnLst>
                              <p:par>
                                <p:cTn id="41" presetID="6" presetClass="entr" presetSubtype="16" fill="hold" grpId="0" nodeType="clickEffect">
                                  <p:stCondLst>
                                    <p:cond delay="0"/>
                                  </p:stCondLst>
                                  <p:childTnLst>
                                    <p:set>
                                      <p:cBhvr>
                                        <p:cTn id="42" dur="1" fill="hold">
                                          <p:stCondLst>
                                            <p:cond delay="0"/>
                                          </p:stCondLst>
                                        </p:cTn>
                                        <p:tgtEl>
                                          <p:spTgt spid="50"/>
                                        </p:tgtEl>
                                        <p:attrNameLst>
                                          <p:attrName>style.visibility</p:attrName>
                                        </p:attrNameLst>
                                      </p:cBhvr>
                                      <p:to>
                                        <p:strVal val="visible"/>
                                      </p:to>
                                    </p:set>
                                    <p:animEffect transition="in" filter="circle(in)">
                                      <p:cBhvr>
                                        <p:cTn id="43" dur="2000"/>
                                        <p:tgtEl>
                                          <p:spTgt spid="50"/>
                                        </p:tgtEl>
                                      </p:cBhvr>
                                    </p:animEffect>
                                  </p:childTnLst>
                                </p:cTn>
                              </p:par>
                            </p:childTnLst>
                          </p:cTn>
                        </p:par>
                      </p:childTnLst>
                    </p:cTn>
                  </p:par>
                  <p:par>
                    <p:cTn id="44" fill="hold">
                      <p:stCondLst>
                        <p:cond delay="indefinite"/>
                      </p:stCondLst>
                      <p:childTnLst>
                        <p:par>
                          <p:cTn id="45" fill="hold">
                            <p:stCondLst>
                              <p:cond delay="0"/>
                            </p:stCondLst>
                            <p:childTnLst>
                              <p:par>
                                <p:cTn id="46" presetID="6" presetClass="entr" presetSubtype="16" fill="hold" grpId="0" nodeType="clickEffect">
                                  <p:stCondLst>
                                    <p:cond delay="0"/>
                                  </p:stCondLst>
                                  <p:childTnLst>
                                    <p:set>
                                      <p:cBhvr>
                                        <p:cTn id="47" dur="1" fill="hold">
                                          <p:stCondLst>
                                            <p:cond delay="0"/>
                                          </p:stCondLst>
                                        </p:cTn>
                                        <p:tgtEl>
                                          <p:spTgt spid="55298"/>
                                        </p:tgtEl>
                                        <p:attrNameLst>
                                          <p:attrName>style.visibility</p:attrName>
                                        </p:attrNameLst>
                                      </p:cBhvr>
                                      <p:to>
                                        <p:strVal val="visible"/>
                                      </p:to>
                                    </p:set>
                                    <p:animEffect transition="in" filter="circle(in)">
                                      <p:cBhvr>
                                        <p:cTn id="48" dur="2000"/>
                                        <p:tgtEl>
                                          <p:spTgt spid="55298"/>
                                        </p:tgtEl>
                                      </p:cBhvr>
                                    </p:animEffect>
                                  </p:childTnLst>
                                </p:cTn>
                              </p:par>
                              <p:par>
                                <p:cTn id="49" presetID="6" presetClass="entr" presetSubtype="16" fill="hold" nodeType="withEffect">
                                  <p:stCondLst>
                                    <p:cond delay="0"/>
                                  </p:stCondLst>
                                  <p:childTnLst>
                                    <p:set>
                                      <p:cBhvr>
                                        <p:cTn id="50" dur="1" fill="hold">
                                          <p:stCondLst>
                                            <p:cond delay="0"/>
                                          </p:stCondLst>
                                        </p:cTn>
                                        <p:tgtEl>
                                          <p:spTgt spid="3"/>
                                        </p:tgtEl>
                                        <p:attrNameLst>
                                          <p:attrName>style.visibility</p:attrName>
                                        </p:attrNameLst>
                                      </p:cBhvr>
                                      <p:to>
                                        <p:strVal val="visible"/>
                                      </p:to>
                                    </p:set>
                                    <p:animEffect transition="in" filter="circle(in)">
                                      <p:cBhvr>
                                        <p:cTn id="51" dur="2000"/>
                                        <p:tgtEl>
                                          <p:spTgt spid="3"/>
                                        </p:tgtEl>
                                      </p:cBhvr>
                                    </p:animEffect>
                                  </p:childTnLst>
                                </p:cTn>
                              </p:par>
                              <p:par>
                                <p:cTn id="52" presetID="6" presetClass="entr" presetSubtype="16" fill="hold" nodeType="withEffect">
                                  <p:stCondLst>
                                    <p:cond delay="0"/>
                                  </p:stCondLst>
                                  <p:childTnLst>
                                    <p:set>
                                      <p:cBhvr>
                                        <p:cTn id="53" dur="1" fill="hold">
                                          <p:stCondLst>
                                            <p:cond delay="0"/>
                                          </p:stCondLst>
                                        </p:cTn>
                                        <p:tgtEl>
                                          <p:spTgt spid="9"/>
                                        </p:tgtEl>
                                        <p:attrNameLst>
                                          <p:attrName>style.visibility</p:attrName>
                                        </p:attrNameLst>
                                      </p:cBhvr>
                                      <p:to>
                                        <p:strVal val="visible"/>
                                      </p:to>
                                    </p:set>
                                    <p:animEffect transition="in" filter="circle(in)">
                                      <p:cBhvr>
                                        <p:cTn id="54" dur="2000"/>
                                        <p:tgtEl>
                                          <p:spTgt spid="9"/>
                                        </p:tgtEl>
                                      </p:cBhvr>
                                    </p:animEffect>
                                  </p:childTnLst>
                                </p:cTn>
                              </p:par>
                              <p:par>
                                <p:cTn id="55" presetID="6" presetClass="entr" presetSubtype="16" fill="hold" nodeType="withEffect">
                                  <p:stCondLst>
                                    <p:cond delay="0"/>
                                  </p:stCondLst>
                                  <p:childTnLst>
                                    <p:set>
                                      <p:cBhvr>
                                        <p:cTn id="56" dur="1" fill="hold">
                                          <p:stCondLst>
                                            <p:cond delay="0"/>
                                          </p:stCondLst>
                                        </p:cTn>
                                        <p:tgtEl>
                                          <p:spTgt spid="9224"/>
                                        </p:tgtEl>
                                        <p:attrNameLst>
                                          <p:attrName>style.visibility</p:attrName>
                                        </p:attrNameLst>
                                      </p:cBhvr>
                                      <p:to>
                                        <p:strVal val="visible"/>
                                      </p:to>
                                    </p:set>
                                    <p:animEffect transition="in" filter="circle(in)">
                                      <p:cBhvr>
                                        <p:cTn id="57" dur="2000"/>
                                        <p:tgtEl>
                                          <p:spTgt spid="9224"/>
                                        </p:tgtEl>
                                      </p:cBhvr>
                                    </p:animEffect>
                                  </p:childTnLst>
                                </p:cTn>
                              </p:par>
                              <p:par>
                                <p:cTn id="58" presetID="6" presetClass="entr" presetSubtype="16" fill="hold" nodeType="withEffect">
                                  <p:stCondLst>
                                    <p:cond delay="0"/>
                                  </p:stCondLst>
                                  <p:childTnLst>
                                    <p:set>
                                      <p:cBhvr>
                                        <p:cTn id="59" dur="1" fill="hold">
                                          <p:stCondLst>
                                            <p:cond delay="0"/>
                                          </p:stCondLst>
                                        </p:cTn>
                                        <p:tgtEl>
                                          <p:spTgt spid="45"/>
                                        </p:tgtEl>
                                        <p:attrNameLst>
                                          <p:attrName>style.visibility</p:attrName>
                                        </p:attrNameLst>
                                      </p:cBhvr>
                                      <p:to>
                                        <p:strVal val="visible"/>
                                      </p:to>
                                    </p:set>
                                    <p:animEffect transition="in" filter="circle(in)">
                                      <p:cBhvr>
                                        <p:cTn id="60" dur="2000"/>
                                        <p:tgtEl>
                                          <p:spTgt spid="45"/>
                                        </p:tgtEl>
                                      </p:cBhvr>
                                    </p:animEffect>
                                  </p:childTnLst>
                                </p:cTn>
                              </p:par>
                              <p:par>
                                <p:cTn id="61" presetID="6" presetClass="entr" presetSubtype="16" fill="hold" nodeType="withEffect">
                                  <p:stCondLst>
                                    <p:cond delay="0"/>
                                  </p:stCondLst>
                                  <p:childTnLst>
                                    <p:set>
                                      <p:cBhvr>
                                        <p:cTn id="62" dur="1" fill="hold">
                                          <p:stCondLst>
                                            <p:cond delay="0"/>
                                          </p:stCondLst>
                                        </p:cTn>
                                        <p:tgtEl>
                                          <p:spTgt spid="46"/>
                                        </p:tgtEl>
                                        <p:attrNameLst>
                                          <p:attrName>style.visibility</p:attrName>
                                        </p:attrNameLst>
                                      </p:cBhvr>
                                      <p:to>
                                        <p:strVal val="visible"/>
                                      </p:to>
                                    </p:set>
                                    <p:animEffect transition="in" filter="circle(in)">
                                      <p:cBhvr>
                                        <p:cTn id="63" dur="2000"/>
                                        <p:tgtEl>
                                          <p:spTgt spid="46"/>
                                        </p:tgtEl>
                                      </p:cBhvr>
                                    </p:animEffect>
                                  </p:childTnLst>
                                </p:cTn>
                              </p:par>
                              <p:par>
                                <p:cTn id="64" presetID="6" presetClass="entr" presetSubtype="16" fill="hold" nodeType="withEffect">
                                  <p:stCondLst>
                                    <p:cond delay="0"/>
                                  </p:stCondLst>
                                  <p:childTnLst>
                                    <p:set>
                                      <p:cBhvr>
                                        <p:cTn id="65" dur="1" fill="hold">
                                          <p:stCondLst>
                                            <p:cond delay="0"/>
                                          </p:stCondLst>
                                        </p:cTn>
                                        <p:tgtEl>
                                          <p:spTgt spid="49"/>
                                        </p:tgtEl>
                                        <p:attrNameLst>
                                          <p:attrName>style.visibility</p:attrName>
                                        </p:attrNameLst>
                                      </p:cBhvr>
                                      <p:to>
                                        <p:strVal val="visible"/>
                                      </p:to>
                                    </p:set>
                                    <p:animEffect transition="in" filter="circle(in)">
                                      <p:cBhvr>
                                        <p:cTn id="66" dur="2000"/>
                                        <p:tgtEl>
                                          <p:spTgt spid="49"/>
                                        </p:tgtEl>
                                      </p:cBhvr>
                                    </p:animEffect>
                                  </p:childTnLst>
                                </p:cTn>
                              </p:par>
                              <p:par>
                                <p:cTn id="67" presetID="6" presetClass="entr" presetSubtype="16" fill="hold" nodeType="withEffect">
                                  <p:stCondLst>
                                    <p:cond delay="0"/>
                                  </p:stCondLst>
                                  <p:childTnLst>
                                    <p:set>
                                      <p:cBhvr>
                                        <p:cTn id="68" dur="1" fill="hold">
                                          <p:stCondLst>
                                            <p:cond delay="0"/>
                                          </p:stCondLst>
                                        </p:cTn>
                                        <p:tgtEl>
                                          <p:spTgt spid="48"/>
                                        </p:tgtEl>
                                        <p:attrNameLst>
                                          <p:attrName>style.visibility</p:attrName>
                                        </p:attrNameLst>
                                      </p:cBhvr>
                                      <p:to>
                                        <p:strVal val="visible"/>
                                      </p:to>
                                    </p:set>
                                    <p:animEffect transition="in" filter="circle(in)">
                                      <p:cBhvr>
                                        <p:cTn id="69" dur="2000"/>
                                        <p:tgtEl>
                                          <p:spTgt spid="48"/>
                                        </p:tgtEl>
                                      </p:cBhvr>
                                    </p:animEffect>
                                  </p:childTnLst>
                                </p:cTn>
                              </p:par>
                              <p:par>
                                <p:cTn id="70" presetID="6" presetClass="entr" presetSubtype="16" fill="hold" nodeType="withEffect">
                                  <p:stCondLst>
                                    <p:cond delay="0"/>
                                  </p:stCondLst>
                                  <p:childTnLst>
                                    <p:set>
                                      <p:cBhvr>
                                        <p:cTn id="71" dur="1" fill="hold">
                                          <p:stCondLst>
                                            <p:cond delay="0"/>
                                          </p:stCondLst>
                                        </p:cTn>
                                        <p:tgtEl>
                                          <p:spTgt spid="47"/>
                                        </p:tgtEl>
                                        <p:attrNameLst>
                                          <p:attrName>style.visibility</p:attrName>
                                        </p:attrNameLst>
                                      </p:cBhvr>
                                      <p:to>
                                        <p:strVal val="visible"/>
                                      </p:to>
                                    </p:set>
                                    <p:animEffect transition="in" filter="circle(in)">
                                      <p:cBhvr>
                                        <p:cTn id="72" dur="20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P spid="58" grpId="0"/>
      <p:bldP spid="59" grpId="0"/>
      <p:bldP spid="2" grpId="0"/>
      <p:bldP spid="8" grpId="0" animBg="1"/>
      <p:bldP spid="44" grpId="0" animBg="1"/>
      <p:bldP spid="50"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5526324" y="9829962"/>
            <a:ext cx="2586794" cy="390707"/>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355304"/>
            <a:ext cx="1547446" cy="1502695"/>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3" y="5901818"/>
            <a:ext cx="1613095" cy="956181"/>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58" name="Title 1"/>
          <p:cNvSpPr txBox="1">
            <a:spLocks noChangeArrowheads="1"/>
          </p:cNvSpPr>
          <p:nvPr/>
        </p:nvSpPr>
        <p:spPr>
          <a:xfrm>
            <a:off x="1" y="1076248"/>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59" name="Rectangle 58"/>
          <p:cNvSpPr/>
          <p:nvPr/>
        </p:nvSpPr>
        <p:spPr>
          <a:xfrm>
            <a:off x="1419480" y="1243127"/>
            <a:ext cx="5915025" cy="65246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A50021"/>
                </a:solidFill>
                <a:latin typeface="Abel"/>
                <a:cs typeface="Times New Roman" panose="02020603050405020304" pitchFamily="18" charset="0"/>
              </a:rPr>
              <a:t>2.2.1. </a:t>
            </a:r>
            <a:r>
              <a:rPr lang="en-US" sz="2400" b="1" dirty="0" err="1">
                <a:solidFill>
                  <a:srgbClr val="A50021"/>
                </a:solidFill>
                <a:latin typeface="Abel"/>
                <a:cs typeface="Times New Roman" panose="02020603050405020304" pitchFamily="18" charset="0"/>
              </a:rPr>
              <a:t>Thị</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trường</a:t>
            </a:r>
            <a:endParaRPr lang="en-US" sz="2400" b="1" dirty="0">
              <a:solidFill>
                <a:srgbClr val="A50021"/>
              </a:solidFill>
              <a:latin typeface="Abel"/>
              <a:cs typeface="Times New Roman" panose="02020603050405020304" pitchFamily="18" charset="0"/>
            </a:endParaRPr>
          </a:p>
        </p:txBody>
      </p:sp>
      <p:sp>
        <p:nvSpPr>
          <p:cNvPr id="2" name="Rectangle 1"/>
          <p:cNvSpPr/>
          <p:nvPr/>
        </p:nvSpPr>
        <p:spPr>
          <a:xfrm>
            <a:off x="382401" y="1780707"/>
            <a:ext cx="2079415"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33CC"/>
                </a:solidFill>
              </a:rPr>
              <a:t>Khái</a:t>
            </a:r>
            <a:r>
              <a:rPr lang="en-US" sz="2400" b="1" dirty="0">
                <a:solidFill>
                  <a:srgbClr val="0033CC"/>
                </a:solidFill>
              </a:rPr>
              <a:t> </a:t>
            </a:r>
            <a:r>
              <a:rPr lang="en-US" sz="2400" b="1" dirty="0" err="1">
                <a:solidFill>
                  <a:srgbClr val="0033CC"/>
                </a:solidFill>
              </a:rPr>
              <a:t>niệm</a:t>
            </a:r>
            <a:endParaRPr lang="en-US" sz="2400" b="1" dirty="0">
              <a:solidFill>
                <a:srgbClr val="0033CC"/>
              </a:solidFill>
            </a:endParaRPr>
          </a:p>
        </p:txBody>
      </p:sp>
      <p:sp>
        <p:nvSpPr>
          <p:cNvPr id="15" name="Rectangle 14"/>
          <p:cNvSpPr/>
          <p:nvPr/>
        </p:nvSpPr>
        <p:spPr>
          <a:xfrm>
            <a:off x="4500217" y="1664757"/>
            <a:ext cx="2653547" cy="461665"/>
          </a:xfrm>
          <a:prstGeom prst="rect">
            <a:avLst/>
          </a:prstGeom>
          <a:ln>
            <a:solidFill>
              <a:srgbClr val="CC0099"/>
            </a:solidFill>
          </a:ln>
        </p:spPr>
        <p:txBody>
          <a:bodyPr wrap="none">
            <a:spAutoFit/>
          </a:bodyPr>
          <a:lstStyle/>
          <a:p>
            <a:r>
              <a:rPr lang="en-US" sz="2400" b="1" dirty="0">
                <a:solidFill>
                  <a:srgbClr val="CC0099"/>
                </a:solidFill>
              </a:rPr>
              <a:t>Theo </a:t>
            </a:r>
            <a:r>
              <a:rPr lang="en-US" sz="2400" b="1" dirty="0" err="1">
                <a:solidFill>
                  <a:srgbClr val="CC0099"/>
                </a:solidFill>
              </a:rPr>
              <a:t>nghĩa</a:t>
            </a:r>
            <a:r>
              <a:rPr lang="en-US" sz="2400" b="1" dirty="0">
                <a:solidFill>
                  <a:srgbClr val="CC0099"/>
                </a:solidFill>
              </a:rPr>
              <a:t> </a:t>
            </a:r>
            <a:r>
              <a:rPr lang="en-US" sz="2400" b="1" dirty="0" err="1">
                <a:solidFill>
                  <a:srgbClr val="CC0099"/>
                </a:solidFill>
              </a:rPr>
              <a:t>rộng</a:t>
            </a:r>
            <a:endParaRPr lang="en-US" sz="2400" b="1" dirty="0">
              <a:solidFill>
                <a:srgbClr val="CC0099"/>
              </a:solidFill>
            </a:endParaRPr>
          </a:p>
        </p:txBody>
      </p:sp>
      <p:sp>
        <p:nvSpPr>
          <p:cNvPr id="25" name="Rounded Rectangle 3"/>
          <p:cNvSpPr>
            <a:spLocks noChangeArrowheads="1"/>
          </p:cNvSpPr>
          <p:nvPr/>
        </p:nvSpPr>
        <p:spPr bwMode="auto">
          <a:xfrm>
            <a:off x="179387" y="2275826"/>
            <a:ext cx="11494401" cy="959901"/>
          </a:xfrm>
          <a:prstGeom prst="roundRect">
            <a:avLst>
              <a:gd name="adj" fmla="val 16667"/>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2400" i="1" dirty="0" err="1">
                <a:solidFill>
                  <a:srgbClr val="000099"/>
                </a:solidFill>
                <a:latin typeface="Times New Roman" panose="02020603050405020304" pitchFamily="18" charset="0"/>
                <a:cs typeface="Times New Roman" panose="02020603050405020304" pitchFamily="18" charset="0"/>
              </a:rPr>
              <a:t>Thị</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trường</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là</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tổng</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hòa</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các</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mối</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quan</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hệ</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liên</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quan</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đến</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trao</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đổi</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mua</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bán</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hàng</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hóa</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trong</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xã</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hội</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được</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hình</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thành</a:t>
            </a:r>
            <a:r>
              <a:rPr lang="en-US" altLang="en-US" sz="2400" i="1" dirty="0">
                <a:solidFill>
                  <a:srgbClr val="000099"/>
                </a:solidFill>
                <a:latin typeface="Times New Roman" panose="02020603050405020304" pitchFamily="18" charset="0"/>
                <a:cs typeface="Times New Roman" panose="02020603050405020304" pitchFamily="18" charset="0"/>
              </a:rPr>
              <a:t> do </a:t>
            </a:r>
            <a:r>
              <a:rPr lang="en-US" altLang="en-US" sz="2400" i="1" dirty="0" err="1">
                <a:solidFill>
                  <a:srgbClr val="000099"/>
                </a:solidFill>
                <a:latin typeface="Times New Roman" panose="02020603050405020304" pitchFamily="18" charset="0"/>
                <a:cs typeface="Times New Roman" panose="02020603050405020304" pitchFamily="18" charset="0"/>
              </a:rPr>
              <a:t>những</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điều</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kiện</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lịch</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sử</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kinh</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tế</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xã</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hội</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nhất</a:t>
            </a:r>
            <a:r>
              <a:rPr lang="en-US" altLang="en-US" sz="2400" i="1" dirty="0">
                <a:solidFill>
                  <a:srgbClr val="000099"/>
                </a:solidFill>
                <a:latin typeface="Times New Roman" panose="02020603050405020304" pitchFamily="18" charset="0"/>
                <a:cs typeface="Times New Roman" panose="02020603050405020304" pitchFamily="18" charset="0"/>
              </a:rPr>
              <a:t> </a:t>
            </a:r>
            <a:r>
              <a:rPr lang="en-US" altLang="en-US" sz="2400" i="1" dirty="0" err="1">
                <a:solidFill>
                  <a:srgbClr val="000099"/>
                </a:solidFill>
                <a:latin typeface="Times New Roman" panose="02020603050405020304" pitchFamily="18" charset="0"/>
                <a:cs typeface="Times New Roman" panose="02020603050405020304" pitchFamily="18" charset="0"/>
              </a:rPr>
              <a:t>định</a:t>
            </a:r>
            <a:r>
              <a:rPr lang="en-US" altLang="en-US" sz="2400" i="1" dirty="0">
                <a:solidFill>
                  <a:srgbClr val="000099"/>
                </a:solidFill>
                <a:latin typeface="Times New Roman" panose="02020603050405020304" pitchFamily="18" charset="0"/>
                <a:cs typeface="Times New Roman" panose="02020603050405020304" pitchFamily="18" charset="0"/>
              </a:rPr>
              <a:t>.</a:t>
            </a:r>
            <a:endParaRPr lang="en-US" altLang="en-US" sz="2400" i="1" dirty="0">
              <a:solidFill>
                <a:srgbClr val="000099"/>
              </a:solidFill>
            </a:endParaRPr>
          </a:p>
        </p:txBody>
      </p:sp>
      <p:pic>
        <p:nvPicPr>
          <p:cNvPr id="8196" name="Picture 4" descr="Xây dựng mối quan hệ - Kỹ năng quan trọng trong thời đại 4.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420" y="3570407"/>
            <a:ext cx="1708177" cy="1743181"/>
          </a:xfrm>
          <a:prstGeom prst="rect">
            <a:avLst/>
          </a:prstGeom>
          <a:noFill/>
          <a:extLst>
            <a:ext uri="{909E8E84-426E-40DD-AFC4-6F175D3DCCD1}">
              <a14:hiddenFill xmlns:a14="http://schemas.microsoft.com/office/drawing/2010/main">
                <a:solidFill>
                  <a:srgbClr val="FFFFFF"/>
                </a:solidFill>
              </a14:hiddenFill>
            </a:ext>
          </a:extLst>
        </p:spPr>
      </p:pic>
      <p:sp>
        <p:nvSpPr>
          <p:cNvPr id="29" name="Rectangle 28"/>
          <p:cNvSpPr/>
          <p:nvPr/>
        </p:nvSpPr>
        <p:spPr>
          <a:xfrm>
            <a:off x="1597310" y="5456002"/>
            <a:ext cx="1120820" cy="646331"/>
          </a:xfrm>
          <a:prstGeom prst="rect">
            <a:avLst/>
          </a:prstGeom>
        </p:spPr>
        <p:txBody>
          <a:bodyPr wrap="none">
            <a:spAutoFit/>
          </a:bodyPr>
          <a:lstStyle/>
          <a:p>
            <a:pPr algn="ctr"/>
            <a:r>
              <a:rPr lang="en-US" dirty="0" err="1"/>
              <a:t>Người</a:t>
            </a:r>
            <a:endParaRPr lang="en-US" dirty="0"/>
          </a:p>
          <a:p>
            <a:pPr algn="ctr"/>
            <a:r>
              <a:rPr lang="en-US" dirty="0"/>
              <a:t> </a:t>
            </a:r>
            <a:r>
              <a:rPr lang="en-US" dirty="0" err="1"/>
              <a:t>sản</a:t>
            </a:r>
            <a:r>
              <a:rPr lang="en-US" dirty="0"/>
              <a:t> </a:t>
            </a:r>
            <a:r>
              <a:rPr lang="en-US" dirty="0" err="1"/>
              <a:t>xuất</a:t>
            </a:r>
            <a:endParaRPr lang="en-US" sz="2000" b="1" dirty="0">
              <a:solidFill>
                <a:srgbClr val="0033CC"/>
              </a:solidFill>
            </a:endParaRPr>
          </a:p>
        </p:txBody>
      </p:sp>
      <p:pic>
        <p:nvPicPr>
          <p:cNvPr id="8200" name="Picture 8" descr="Thành phố Long Khán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18130" y="4243740"/>
            <a:ext cx="2093021" cy="1744260"/>
          </a:xfrm>
          <a:prstGeom prst="rect">
            <a:avLst/>
          </a:prstGeom>
          <a:noFill/>
          <a:extLst>
            <a:ext uri="{909E8E84-426E-40DD-AFC4-6F175D3DCCD1}">
              <a14:hiddenFill xmlns:a14="http://schemas.microsoft.com/office/drawing/2010/main">
                <a:solidFill>
                  <a:srgbClr val="FFFFFF"/>
                </a:solidFill>
              </a14:hiddenFill>
            </a:ext>
          </a:extLst>
        </p:spPr>
      </p:pic>
      <p:pic>
        <p:nvPicPr>
          <p:cNvPr id="8202" name="Picture 10" descr="Chị em thôn Nghĩa Hòa sử dụng giỏ để đi chợ – Nông thôn mới"/>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42142" y="4243740"/>
            <a:ext cx="2192913" cy="1743076"/>
          </a:xfrm>
          <a:prstGeom prst="rect">
            <a:avLst/>
          </a:prstGeom>
          <a:noFill/>
          <a:extLst>
            <a:ext uri="{909E8E84-426E-40DD-AFC4-6F175D3DCCD1}">
              <a14:hiddenFill xmlns:a14="http://schemas.microsoft.com/office/drawing/2010/main">
                <a:solidFill>
                  <a:srgbClr val="FFFFFF"/>
                </a:solidFill>
              </a14:hiddenFill>
            </a:ext>
          </a:extLst>
        </p:spPr>
      </p:pic>
      <p:cxnSp>
        <p:nvCxnSpPr>
          <p:cNvPr id="19" name="Straight Arrow Connector 18"/>
          <p:cNvCxnSpPr>
            <a:stCxn id="8200" idx="3"/>
            <a:endCxn id="8202" idx="1"/>
          </p:cNvCxnSpPr>
          <p:nvPr/>
        </p:nvCxnSpPr>
        <p:spPr>
          <a:xfrm flipV="1">
            <a:off x="4811151" y="5115278"/>
            <a:ext cx="3530991" cy="59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8204" name="Picture 12" descr="Hình ảnh đội Ngũ Kinh Doanh Ceo Lãnh đạo điều Hành Lãnh đạo Người Abstr,  Thủ Lĩnh, Màu Xanh Da Trời, Ông Chủ Vector và PNG với nền trong suốt để tải"/>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41145" y="5492884"/>
            <a:ext cx="1693360" cy="1255889"/>
          </a:xfrm>
          <a:prstGeom prst="rect">
            <a:avLst/>
          </a:prstGeom>
          <a:noFill/>
          <a:extLst>
            <a:ext uri="{909E8E84-426E-40DD-AFC4-6F175D3DCCD1}">
              <a14:hiddenFill xmlns:a14="http://schemas.microsoft.com/office/drawing/2010/main">
                <a:solidFill>
                  <a:srgbClr val="FFFFFF"/>
                </a:solidFill>
              </a14:hiddenFill>
            </a:ext>
          </a:extLst>
        </p:spPr>
      </p:pic>
      <p:sp>
        <p:nvSpPr>
          <p:cNvPr id="35" name="Rectangle 34"/>
          <p:cNvSpPr/>
          <p:nvPr/>
        </p:nvSpPr>
        <p:spPr>
          <a:xfrm>
            <a:off x="5467497" y="5107152"/>
            <a:ext cx="1920141" cy="369332"/>
          </a:xfrm>
          <a:prstGeom prst="rect">
            <a:avLst/>
          </a:prstGeom>
        </p:spPr>
        <p:txBody>
          <a:bodyPr wrap="none">
            <a:spAutoFit/>
          </a:bodyPr>
          <a:lstStyle/>
          <a:p>
            <a:r>
              <a:rPr lang="en-US" dirty="0" err="1"/>
              <a:t>Trung</a:t>
            </a:r>
            <a:r>
              <a:rPr lang="en-US" dirty="0"/>
              <a:t> </a:t>
            </a:r>
            <a:r>
              <a:rPr lang="en-US" dirty="0" err="1"/>
              <a:t>gian</a:t>
            </a:r>
            <a:r>
              <a:rPr lang="en-US" dirty="0"/>
              <a:t>/</a:t>
            </a:r>
            <a:r>
              <a:rPr lang="en-US" dirty="0" err="1"/>
              <a:t>Đại</a:t>
            </a:r>
            <a:r>
              <a:rPr lang="en-US" dirty="0"/>
              <a:t> </a:t>
            </a:r>
            <a:r>
              <a:rPr lang="en-US" dirty="0" err="1"/>
              <a:t>lý</a:t>
            </a:r>
            <a:endParaRPr lang="en-US" sz="2000" b="1" dirty="0">
              <a:solidFill>
                <a:srgbClr val="0033CC"/>
              </a:solidFill>
            </a:endParaRPr>
          </a:p>
        </p:txBody>
      </p:sp>
      <p:sp>
        <p:nvSpPr>
          <p:cNvPr id="20" name="Flowchart: Connector 19"/>
          <p:cNvSpPr/>
          <p:nvPr/>
        </p:nvSpPr>
        <p:spPr>
          <a:xfrm>
            <a:off x="6302326" y="4992819"/>
            <a:ext cx="185499" cy="223149"/>
          </a:xfrm>
          <a:prstGeom prst="flowChart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206" name="Picture 14" descr="Ikon Komputer, Pengacara, Hukum gambar p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859753" y="3232408"/>
            <a:ext cx="1135627" cy="1024251"/>
          </a:xfrm>
          <a:prstGeom prst="rect">
            <a:avLst/>
          </a:prstGeom>
          <a:noFill/>
          <a:extLst>
            <a:ext uri="{909E8E84-426E-40DD-AFC4-6F175D3DCCD1}">
              <a14:hiddenFill xmlns:a14="http://schemas.microsoft.com/office/drawing/2010/main">
                <a:solidFill>
                  <a:srgbClr val="FFFFFF"/>
                </a:solidFill>
              </a14:hiddenFill>
            </a:ext>
          </a:extLst>
        </p:spPr>
      </p:pic>
      <p:sp>
        <p:nvSpPr>
          <p:cNvPr id="38" name="Rectangle 37"/>
          <p:cNvSpPr/>
          <p:nvPr/>
        </p:nvSpPr>
        <p:spPr>
          <a:xfrm>
            <a:off x="10770702" y="5158927"/>
            <a:ext cx="835485" cy="646331"/>
          </a:xfrm>
          <a:prstGeom prst="rect">
            <a:avLst/>
          </a:prstGeom>
        </p:spPr>
        <p:txBody>
          <a:bodyPr wrap="none">
            <a:spAutoFit/>
          </a:bodyPr>
          <a:lstStyle/>
          <a:p>
            <a:pPr algn="ctr"/>
            <a:r>
              <a:rPr lang="en-US" dirty="0" err="1"/>
              <a:t>Người</a:t>
            </a:r>
            <a:endParaRPr lang="en-US" dirty="0"/>
          </a:p>
          <a:p>
            <a:pPr algn="ctr"/>
            <a:r>
              <a:rPr lang="en-US" dirty="0"/>
              <a:t> </a:t>
            </a:r>
            <a:r>
              <a:rPr lang="en-US" dirty="0" err="1"/>
              <a:t>mua</a:t>
            </a:r>
            <a:endParaRPr lang="en-US" sz="2000" b="1" dirty="0">
              <a:solidFill>
                <a:srgbClr val="0033CC"/>
              </a:solidFill>
            </a:endParaRPr>
          </a:p>
        </p:txBody>
      </p:sp>
      <p:sp>
        <p:nvSpPr>
          <p:cNvPr id="39" name="Rectangle 38"/>
          <p:cNvSpPr/>
          <p:nvPr/>
        </p:nvSpPr>
        <p:spPr>
          <a:xfrm>
            <a:off x="7121935" y="3503501"/>
            <a:ext cx="1220207" cy="369332"/>
          </a:xfrm>
          <a:prstGeom prst="rect">
            <a:avLst/>
          </a:prstGeom>
        </p:spPr>
        <p:txBody>
          <a:bodyPr wrap="none">
            <a:spAutoFit/>
          </a:bodyPr>
          <a:lstStyle/>
          <a:p>
            <a:pPr algn="ctr"/>
            <a:r>
              <a:rPr lang="en-US" dirty="0" err="1"/>
              <a:t>Nhà</a:t>
            </a:r>
            <a:r>
              <a:rPr lang="en-US" dirty="0"/>
              <a:t> </a:t>
            </a:r>
            <a:r>
              <a:rPr lang="en-US" dirty="0" err="1"/>
              <a:t>nước</a:t>
            </a:r>
            <a:endParaRPr lang="en-US" dirty="0"/>
          </a:p>
        </p:txBody>
      </p:sp>
      <p:cxnSp>
        <p:nvCxnSpPr>
          <p:cNvPr id="22" name="Straight Arrow Connector 21"/>
          <p:cNvCxnSpPr>
            <a:stCxn id="8206" idx="2"/>
            <a:endCxn id="8200" idx="3"/>
          </p:cNvCxnSpPr>
          <p:nvPr/>
        </p:nvCxnSpPr>
        <p:spPr>
          <a:xfrm flipH="1">
            <a:off x="4811151" y="4256659"/>
            <a:ext cx="1616416" cy="85921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a:stCxn id="8206" idx="2"/>
            <a:endCxn id="8202" idx="1"/>
          </p:cNvCxnSpPr>
          <p:nvPr/>
        </p:nvCxnSpPr>
        <p:spPr>
          <a:xfrm>
            <a:off x="6427567" y="4256659"/>
            <a:ext cx="1914575" cy="85861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stCxn id="8206" idx="2"/>
            <a:endCxn id="35" idx="0"/>
          </p:cNvCxnSpPr>
          <p:nvPr/>
        </p:nvCxnSpPr>
        <p:spPr>
          <a:xfrm>
            <a:off x="6427567" y="4256659"/>
            <a:ext cx="1" cy="85049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6" name="Curved Connector 35"/>
          <p:cNvCxnSpPr>
            <a:stCxn id="8200" idx="2"/>
          </p:cNvCxnSpPr>
          <p:nvPr/>
        </p:nvCxnSpPr>
        <p:spPr>
          <a:xfrm rot="16200000" flipH="1">
            <a:off x="4707710" y="5044930"/>
            <a:ext cx="651546" cy="2537685"/>
          </a:xfrm>
          <a:prstGeom prst="curvedConnector2">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5" name="Curved Connector 44"/>
          <p:cNvCxnSpPr/>
          <p:nvPr/>
        </p:nvCxnSpPr>
        <p:spPr>
          <a:xfrm flipV="1">
            <a:off x="6738425" y="6011045"/>
            <a:ext cx="2447778" cy="628501"/>
          </a:xfrm>
          <a:prstGeom prst="curvedConnector3">
            <a:avLst/>
          </a:prstGeom>
          <a:ln>
            <a:tailEnd type="triangle"/>
          </a:ln>
        </p:spPr>
        <p:style>
          <a:lnRef idx="1">
            <a:schemeClr val="accent1"/>
          </a:lnRef>
          <a:fillRef idx="0">
            <a:schemeClr val="accent1"/>
          </a:fillRef>
          <a:effectRef idx="0">
            <a:schemeClr val="accent1"/>
          </a:effectRef>
          <a:fontRef idx="minor">
            <a:schemeClr val="tx1"/>
          </a:fontRef>
        </p:style>
      </p:cxnSp>
      <p:pic>
        <p:nvPicPr>
          <p:cNvPr id="40" name="Picture 39"/>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935431996"/>
      </p:ext>
    </p:extLst>
  </p:cSld>
  <p:clrMapOvr>
    <a:masterClrMapping/>
  </p:clrMapOvr>
  <p:transition spd="slow">
    <p:push dir="u"/>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54" name="Group 21"/>
          <p:cNvGrpSpPr>
            <a:grpSpLocks/>
          </p:cNvGrpSpPr>
          <p:nvPr/>
        </p:nvGrpSpPr>
        <p:grpSpPr bwMode="auto">
          <a:xfrm>
            <a:off x="-83160" y="1522531"/>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7"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58" name="Title 1"/>
          <p:cNvSpPr txBox="1">
            <a:spLocks noChangeArrowheads="1"/>
          </p:cNvSpPr>
          <p:nvPr/>
        </p:nvSpPr>
        <p:spPr>
          <a:xfrm>
            <a:off x="20200" y="1076248"/>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59" name="Rectangle 58"/>
          <p:cNvSpPr/>
          <p:nvPr/>
        </p:nvSpPr>
        <p:spPr>
          <a:xfrm>
            <a:off x="-17938" y="1566436"/>
            <a:ext cx="5915025" cy="65246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A50021"/>
                </a:solidFill>
                <a:latin typeface="Abel"/>
                <a:cs typeface="Times New Roman" panose="02020603050405020304" pitchFamily="18" charset="0"/>
              </a:rPr>
              <a:t>2.2.1. </a:t>
            </a:r>
            <a:r>
              <a:rPr lang="en-US" sz="2400" b="1" dirty="0" err="1">
                <a:solidFill>
                  <a:srgbClr val="A50021"/>
                </a:solidFill>
                <a:latin typeface="Abel"/>
                <a:cs typeface="Times New Roman" panose="02020603050405020304" pitchFamily="18" charset="0"/>
              </a:rPr>
              <a:t>Thị</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trường</a:t>
            </a:r>
            <a:endParaRPr lang="en-US" sz="2400" b="1" dirty="0">
              <a:solidFill>
                <a:srgbClr val="A50021"/>
              </a:solidFill>
              <a:latin typeface="Abel"/>
              <a:cs typeface="Times New Roman" panose="02020603050405020304" pitchFamily="18" charset="0"/>
            </a:endParaRPr>
          </a:p>
        </p:txBody>
      </p:sp>
      <p:grpSp>
        <p:nvGrpSpPr>
          <p:cNvPr id="61" name="그룹 28">
            <a:extLst>
              <a:ext uri="{FF2B5EF4-FFF2-40B4-BE49-F238E27FC236}">
                <a16:creationId xmlns="" xmlns:a16="http://schemas.microsoft.com/office/drawing/2014/main" id="{2453C9E5-C7D3-4EE3-975F-4E24140198CA}"/>
              </a:ext>
            </a:extLst>
          </p:cNvPr>
          <p:cNvGrpSpPr/>
          <p:nvPr/>
        </p:nvGrpSpPr>
        <p:grpSpPr>
          <a:xfrm>
            <a:off x="1306884" y="2018941"/>
            <a:ext cx="4734219" cy="4623159"/>
            <a:chOff x="924229" y="1606109"/>
            <a:chExt cx="4734219" cy="4623159"/>
          </a:xfrm>
          <a:effectLst>
            <a:outerShdw blurRad="50800" dist="38100" dir="5400000" algn="t" rotWithShape="0">
              <a:prstClr val="black">
                <a:alpha val="40000"/>
              </a:prstClr>
            </a:outerShdw>
          </a:effectLst>
        </p:grpSpPr>
        <p:sp>
          <p:nvSpPr>
            <p:cNvPr id="62" name="Block Arc 7">
              <a:extLst>
                <a:ext uri="{FF2B5EF4-FFF2-40B4-BE49-F238E27FC236}">
                  <a16:creationId xmlns="" xmlns:a16="http://schemas.microsoft.com/office/drawing/2014/main" id="{6BE71DD8-6CC4-4580-AED7-6F320F11A063}"/>
                </a:ext>
              </a:extLst>
            </p:cNvPr>
            <p:cNvSpPr/>
            <p:nvPr/>
          </p:nvSpPr>
          <p:spPr>
            <a:xfrm>
              <a:off x="924229" y="1606109"/>
              <a:ext cx="4623159" cy="4623159"/>
            </a:xfrm>
            <a:prstGeom prst="blockArc">
              <a:avLst>
                <a:gd name="adj1" fmla="val 17994494"/>
                <a:gd name="adj2" fmla="val 3631056"/>
                <a:gd name="adj3" fmla="val 126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solidFill>
              </a:endParaRPr>
            </a:p>
          </p:txBody>
        </p:sp>
        <p:sp>
          <p:nvSpPr>
            <p:cNvPr id="63" name="Oval 8">
              <a:extLst>
                <a:ext uri="{FF2B5EF4-FFF2-40B4-BE49-F238E27FC236}">
                  <a16:creationId xmlns="" xmlns:a16="http://schemas.microsoft.com/office/drawing/2014/main" id="{3C43C93C-3933-407A-8DA9-A8F8C70839A6}"/>
                </a:ext>
              </a:extLst>
            </p:cNvPr>
            <p:cNvSpPr/>
            <p:nvPr/>
          </p:nvSpPr>
          <p:spPr>
            <a:xfrm>
              <a:off x="4238091" y="1766259"/>
              <a:ext cx="288032" cy="288032"/>
            </a:xfrm>
            <a:prstGeom prst="ellipse">
              <a:avLst/>
            </a:prstGeom>
            <a:solidFill>
              <a:schemeClr val="accent6"/>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64" name="Oval 56">
              <a:extLst>
                <a:ext uri="{FF2B5EF4-FFF2-40B4-BE49-F238E27FC236}">
                  <a16:creationId xmlns="" xmlns:a16="http://schemas.microsoft.com/office/drawing/2014/main" id="{95B998CA-A2C4-4496-AD40-5C134E1285FF}"/>
                </a:ext>
              </a:extLst>
            </p:cNvPr>
            <p:cNvSpPr/>
            <p:nvPr/>
          </p:nvSpPr>
          <p:spPr>
            <a:xfrm>
              <a:off x="5370416" y="3760400"/>
              <a:ext cx="288032" cy="288032"/>
            </a:xfrm>
            <a:prstGeom prst="ellipse">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65" name="Oval 57">
              <a:extLst>
                <a:ext uri="{FF2B5EF4-FFF2-40B4-BE49-F238E27FC236}">
                  <a16:creationId xmlns="" xmlns:a16="http://schemas.microsoft.com/office/drawing/2014/main" id="{D85272FD-F9CC-4C88-859C-A3DA775875F1}"/>
                </a:ext>
              </a:extLst>
            </p:cNvPr>
            <p:cNvSpPr/>
            <p:nvPr/>
          </p:nvSpPr>
          <p:spPr>
            <a:xfrm>
              <a:off x="4238091" y="5754540"/>
              <a:ext cx="288032" cy="288032"/>
            </a:xfrm>
            <a:prstGeom prst="ellipse">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66" name="Oval 59">
              <a:extLst>
                <a:ext uri="{FF2B5EF4-FFF2-40B4-BE49-F238E27FC236}">
                  <a16:creationId xmlns="" xmlns:a16="http://schemas.microsoft.com/office/drawing/2014/main" id="{C6F9FA73-9FDE-4170-801E-F44AD53D94AD}"/>
                </a:ext>
              </a:extLst>
            </p:cNvPr>
            <p:cNvSpPr/>
            <p:nvPr/>
          </p:nvSpPr>
          <p:spPr>
            <a:xfrm>
              <a:off x="5072001" y="2610815"/>
              <a:ext cx="288032" cy="288032"/>
            </a:xfrm>
            <a:prstGeom prst="ellipse">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67" name="Oval 60">
              <a:extLst>
                <a:ext uri="{FF2B5EF4-FFF2-40B4-BE49-F238E27FC236}">
                  <a16:creationId xmlns="" xmlns:a16="http://schemas.microsoft.com/office/drawing/2014/main" id="{F15CA8CA-D5D4-4EC5-A932-DF9B44C94387}"/>
                </a:ext>
              </a:extLst>
            </p:cNvPr>
            <p:cNvSpPr/>
            <p:nvPr/>
          </p:nvSpPr>
          <p:spPr>
            <a:xfrm>
              <a:off x="5049075" y="4941168"/>
              <a:ext cx="288032" cy="288032"/>
            </a:xfrm>
            <a:prstGeom prst="ellipse">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nvGrpSpPr>
          <p:cNvPr id="68" name="Group 61">
            <a:extLst>
              <a:ext uri="{FF2B5EF4-FFF2-40B4-BE49-F238E27FC236}">
                <a16:creationId xmlns="" xmlns:a16="http://schemas.microsoft.com/office/drawing/2014/main" id="{3EF372D2-F537-4366-9301-0785304944DB}"/>
              </a:ext>
            </a:extLst>
          </p:cNvPr>
          <p:cNvGrpSpPr/>
          <p:nvPr/>
        </p:nvGrpSpPr>
        <p:grpSpPr>
          <a:xfrm>
            <a:off x="5359825" y="1844380"/>
            <a:ext cx="5169037" cy="1116759"/>
            <a:chOff x="4961307" y="1634522"/>
            <a:chExt cx="3896466" cy="1116759"/>
          </a:xfrm>
        </p:grpSpPr>
        <p:sp>
          <p:nvSpPr>
            <p:cNvPr id="69" name="TextBox 68">
              <a:extLst>
                <a:ext uri="{FF2B5EF4-FFF2-40B4-BE49-F238E27FC236}">
                  <a16:creationId xmlns="" xmlns:a16="http://schemas.microsoft.com/office/drawing/2014/main" id="{8E56D4AC-CB36-47D4-BD8C-35A03D9C256E}"/>
                </a:ext>
              </a:extLst>
            </p:cNvPr>
            <p:cNvSpPr txBox="1"/>
            <p:nvPr/>
          </p:nvSpPr>
          <p:spPr>
            <a:xfrm>
              <a:off x="5372795" y="2043395"/>
              <a:ext cx="3484978" cy="707886"/>
            </a:xfrm>
            <a:prstGeom prst="rect">
              <a:avLst/>
            </a:prstGeom>
            <a:noFill/>
          </p:spPr>
          <p:txBody>
            <a:bodyPr wrap="square" rtlCol="0">
              <a:spAutoFit/>
            </a:bodyPr>
            <a:lstStyle/>
            <a:p>
              <a:pPr lvl="0"/>
              <a:r>
                <a:rPr lang="en-US" sz="1400" dirty="0">
                  <a:solidFill>
                    <a:schemeClr val="tx2"/>
                  </a:solidFill>
                  <a:latin typeface="Abel"/>
                  <a:cs typeface="Times New Roman" panose="02020603050405020304" pitchFamily="18" charset="0"/>
                </a:rPr>
                <a:t>TT </a:t>
              </a:r>
              <a:r>
                <a:rPr lang="en-US" sz="1400" dirty="0" err="1">
                  <a:solidFill>
                    <a:schemeClr val="tx2"/>
                  </a:solidFill>
                  <a:latin typeface="Abel"/>
                  <a:cs typeface="Times New Roman" panose="02020603050405020304" pitchFamily="18" charset="0"/>
                </a:rPr>
                <a:t>tư</a:t>
              </a:r>
              <a:r>
                <a:rPr lang="en-US" sz="1400" dirty="0">
                  <a:solidFill>
                    <a:schemeClr val="tx2"/>
                  </a:solidFill>
                  <a:latin typeface="Abel"/>
                  <a:cs typeface="Times New Roman" panose="02020603050405020304" pitchFamily="18" charset="0"/>
                </a:rPr>
                <a:t> </a:t>
              </a:r>
              <a:r>
                <a:rPr lang="en-US" sz="1400" dirty="0" err="1">
                  <a:solidFill>
                    <a:schemeClr val="tx2"/>
                  </a:solidFill>
                  <a:latin typeface="Abel"/>
                  <a:cs typeface="Times New Roman" panose="02020603050405020304" pitchFamily="18" charset="0"/>
                </a:rPr>
                <a:t>liệu</a:t>
              </a:r>
              <a:r>
                <a:rPr lang="en-US" sz="1400" dirty="0">
                  <a:solidFill>
                    <a:schemeClr val="tx2"/>
                  </a:solidFill>
                  <a:latin typeface="Abel"/>
                  <a:cs typeface="Times New Roman" panose="02020603050405020304" pitchFamily="18" charset="0"/>
                </a:rPr>
                <a:t> </a:t>
              </a:r>
              <a:r>
                <a:rPr lang="en-US" sz="1400" dirty="0" err="1">
                  <a:solidFill>
                    <a:schemeClr val="tx2"/>
                  </a:solidFill>
                  <a:latin typeface="Abel"/>
                  <a:cs typeface="Times New Roman" panose="02020603050405020304" pitchFamily="18" charset="0"/>
                </a:rPr>
                <a:t>sản</a:t>
              </a:r>
              <a:r>
                <a:rPr lang="en-US" sz="1400" dirty="0">
                  <a:solidFill>
                    <a:schemeClr val="tx2"/>
                  </a:solidFill>
                  <a:latin typeface="Abel"/>
                  <a:cs typeface="Times New Roman" panose="02020603050405020304" pitchFamily="18" charset="0"/>
                </a:rPr>
                <a:t> </a:t>
              </a:r>
              <a:r>
                <a:rPr lang="en-US" sz="1400" dirty="0" err="1">
                  <a:solidFill>
                    <a:schemeClr val="tx2"/>
                  </a:solidFill>
                  <a:latin typeface="Abel"/>
                  <a:cs typeface="Times New Roman" panose="02020603050405020304" pitchFamily="18" charset="0"/>
                </a:rPr>
                <a:t>xuất</a:t>
              </a:r>
              <a:endParaRPr lang="en-US" sz="1400" dirty="0">
                <a:solidFill>
                  <a:schemeClr val="tx2"/>
                </a:solidFill>
                <a:latin typeface="Abel"/>
                <a:cs typeface="Times New Roman" panose="02020603050405020304" pitchFamily="18" charset="0"/>
              </a:endParaRPr>
            </a:p>
            <a:p>
              <a:pPr lvl="0"/>
              <a:r>
                <a:rPr lang="en-US" sz="1400" dirty="0">
                  <a:solidFill>
                    <a:schemeClr val="tx2"/>
                  </a:solidFill>
                  <a:latin typeface="Abel"/>
                  <a:cs typeface="Times New Roman" panose="02020603050405020304" pitchFamily="18" charset="0"/>
                </a:rPr>
                <a:t>TT </a:t>
              </a:r>
              <a:r>
                <a:rPr lang="en-US" sz="1400" dirty="0" err="1">
                  <a:solidFill>
                    <a:schemeClr val="tx2"/>
                  </a:solidFill>
                  <a:latin typeface="Abel"/>
                  <a:cs typeface="Times New Roman" panose="02020603050405020304" pitchFamily="18" charset="0"/>
                </a:rPr>
                <a:t>tư</a:t>
              </a:r>
              <a:r>
                <a:rPr lang="en-US" sz="1400" dirty="0">
                  <a:solidFill>
                    <a:schemeClr val="tx2"/>
                  </a:solidFill>
                  <a:latin typeface="Abel"/>
                  <a:cs typeface="Times New Roman" panose="02020603050405020304" pitchFamily="18" charset="0"/>
                </a:rPr>
                <a:t> </a:t>
              </a:r>
              <a:r>
                <a:rPr lang="en-US" sz="1400" dirty="0" err="1">
                  <a:solidFill>
                    <a:schemeClr val="tx2"/>
                  </a:solidFill>
                  <a:latin typeface="Abel"/>
                  <a:cs typeface="Times New Roman" panose="02020603050405020304" pitchFamily="18" charset="0"/>
                </a:rPr>
                <a:t>liệu</a:t>
              </a:r>
              <a:r>
                <a:rPr lang="en-US" sz="1400" dirty="0">
                  <a:solidFill>
                    <a:schemeClr val="tx2"/>
                  </a:solidFill>
                  <a:latin typeface="Abel"/>
                  <a:cs typeface="Times New Roman" panose="02020603050405020304" pitchFamily="18" charset="0"/>
                </a:rPr>
                <a:t> </a:t>
              </a:r>
              <a:r>
                <a:rPr lang="en-US" sz="1400" dirty="0" err="1">
                  <a:solidFill>
                    <a:schemeClr val="tx2"/>
                  </a:solidFill>
                  <a:latin typeface="Abel"/>
                  <a:cs typeface="Times New Roman" panose="02020603050405020304" pitchFamily="18" charset="0"/>
                </a:rPr>
                <a:t>tiêu</a:t>
              </a:r>
              <a:r>
                <a:rPr lang="en-US" sz="1400" dirty="0">
                  <a:solidFill>
                    <a:schemeClr val="tx2"/>
                  </a:solidFill>
                  <a:latin typeface="Abel"/>
                  <a:cs typeface="Times New Roman" panose="02020603050405020304" pitchFamily="18" charset="0"/>
                </a:rPr>
                <a:t> </a:t>
              </a:r>
              <a:r>
                <a:rPr lang="en-US" sz="1400" dirty="0" err="1">
                  <a:solidFill>
                    <a:schemeClr val="tx2"/>
                  </a:solidFill>
                  <a:latin typeface="Abel"/>
                  <a:cs typeface="Times New Roman" panose="02020603050405020304" pitchFamily="18" charset="0"/>
                </a:rPr>
                <a:t>dùng</a:t>
              </a:r>
              <a:endParaRPr lang="en-US" sz="1400" dirty="0">
                <a:solidFill>
                  <a:schemeClr val="tx2"/>
                </a:solidFill>
                <a:latin typeface="Abel"/>
                <a:cs typeface="Times New Roman" panose="02020603050405020304" pitchFamily="18" charset="0"/>
              </a:endParaRPr>
            </a:p>
            <a:p>
              <a:pPr defTabSz="914377"/>
              <a:endParaRPr lang="ko-KR" altLang="en-US" sz="1200" dirty="0">
                <a:solidFill>
                  <a:prstClr val="black">
                    <a:lumMod val="75000"/>
                    <a:lumOff val="25000"/>
                  </a:prstClr>
                </a:solidFill>
                <a:cs typeface="Arial" pitchFamily="34" charset="0"/>
              </a:endParaRPr>
            </a:p>
          </p:txBody>
        </p:sp>
        <p:sp>
          <p:nvSpPr>
            <p:cNvPr id="70" name="TextBox 69">
              <a:extLst>
                <a:ext uri="{FF2B5EF4-FFF2-40B4-BE49-F238E27FC236}">
                  <a16:creationId xmlns="" xmlns:a16="http://schemas.microsoft.com/office/drawing/2014/main" id="{D1CBB3C9-BDA9-41D2-93F9-2176D4F0B261}"/>
                </a:ext>
              </a:extLst>
            </p:cNvPr>
            <p:cNvSpPr txBox="1"/>
            <p:nvPr/>
          </p:nvSpPr>
          <p:spPr>
            <a:xfrm>
              <a:off x="4961307" y="1634522"/>
              <a:ext cx="3484978" cy="677108"/>
            </a:xfrm>
            <a:prstGeom prst="rect">
              <a:avLst/>
            </a:prstGeom>
            <a:noFill/>
          </p:spPr>
          <p:txBody>
            <a:bodyPr wrap="square" rtlCol="0">
              <a:spAutoFit/>
            </a:bodyPr>
            <a:lstStyle/>
            <a:p>
              <a:pPr lvl="0" defTabSz="914377"/>
              <a:r>
                <a:rPr lang="en-US" sz="2400" b="1" dirty="0" err="1">
                  <a:solidFill>
                    <a:srgbClr val="006600"/>
                  </a:solidFill>
                  <a:latin typeface="Abel"/>
                  <a:cs typeface="Times New Roman" panose="02020603050405020304" pitchFamily="18" charset="0"/>
                </a:rPr>
                <a:t>Căn</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cứ</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vào</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đối</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tượng</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hàng</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hóa</a:t>
              </a:r>
              <a:r>
                <a:rPr lang="en-US" sz="2400" b="1" dirty="0">
                  <a:solidFill>
                    <a:srgbClr val="006600"/>
                  </a:solidFill>
                  <a:latin typeface="Abel"/>
                  <a:cs typeface="Times New Roman" panose="02020603050405020304" pitchFamily="18" charset="0"/>
                </a:rPr>
                <a:t> </a:t>
              </a:r>
            </a:p>
            <a:p>
              <a:pPr defTabSz="914377"/>
              <a:endParaRPr lang="ko-KR" altLang="en-US" sz="1400" b="1" dirty="0">
                <a:solidFill>
                  <a:prstClr val="black">
                    <a:lumMod val="75000"/>
                    <a:lumOff val="25000"/>
                  </a:prstClr>
                </a:solidFill>
                <a:cs typeface="Arial" pitchFamily="34" charset="0"/>
              </a:endParaRPr>
            </a:p>
          </p:txBody>
        </p:sp>
      </p:grpSp>
      <p:grpSp>
        <p:nvGrpSpPr>
          <p:cNvPr id="71" name="Group 64">
            <a:extLst>
              <a:ext uri="{FF2B5EF4-FFF2-40B4-BE49-F238E27FC236}">
                <a16:creationId xmlns="" xmlns:a16="http://schemas.microsoft.com/office/drawing/2014/main" id="{50C43E1B-149C-48EB-80E8-10C8054360A3}"/>
              </a:ext>
            </a:extLst>
          </p:cNvPr>
          <p:cNvGrpSpPr/>
          <p:nvPr/>
        </p:nvGrpSpPr>
        <p:grpSpPr>
          <a:xfrm>
            <a:off x="6063579" y="2798342"/>
            <a:ext cx="5563969" cy="1107995"/>
            <a:chOff x="4787086" y="1980275"/>
            <a:chExt cx="4194169" cy="1107995"/>
          </a:xfrm>
        </p:grpSpPr>
        <p:sp>
          <p:nvSpPr>
            <p:cNvPr id="72" name="TextBox 71">
              <a:extLst>
                <a:ext uri="{FF2B5EF4-FFF2-40B4-BE49-F238E27FC236}">
                  <a16:creationId xmlns="" xmlns:a16="http://schemas.microsoft.com/office/drawing/2014/main" id="{1ECC92A0-260D-4D1B-9A39-98D98B55E515}"/>
                </a:ext>
              </a:extLst>
            </p:cNvPr>
            <p:cNvSpPr txBox="1"/>
            <p:nvPr/>
          </p:nvSpPr>
          <p:spPr>
            <a:xfrm>
              <a:off x="5496277" y="2318829"/>
              <a:ext cx="3484978" cy="769441"/>
            </a:xfrm>
            <a:prstGeom prst="rect">
              <a:avLst/>
            </a:prstGeom>
            <a:noFill/>
          </p:spPr>
          <p:txBody>
            <a:bodyPr wrap="square" rtlCol="0">
              <a:spAutoFit/>
            </a:bodyPr>
            <a:lstStyle/>
            <a:p>
              <a:pPr lvl="0"/>
              <a:r>
                <a:rPr lang="en-US" sz="1600" dirty="0">
                  <a:solidFill>
                    <a:srgbClr val="663300"/>
                  </a:solidFill>
                  <a:latin typeface="Abel"/>
                  <a:cs typeface="Times New Roman" panose="02020603050405020304" pitchFamily="18" charset="0"/>
                </a:rPr>
                <a:t>TT </a:t>
              </a:r>
              <a:r>
                <a:rPr lang="en-US" sz="1600" dirty="0" err="1">
                  <a:solidFill>
                    <a:srgbClr val="663300"/>
                  </a:solidFill>
                  <a:latin typeface="Abel"/>
                  <a:cs typeface="Times New Roman" panose="02020603050405020304" pitchFamily="18" charset="0"/>
                </a:rPr>
                <a:t>trong</a:t>
              </a:r>
              <a:r>
                <a:rPr lang="en-US" sz="1600" dirty="0">
                  <a:solidFill>
                    <a:srgbClr val="663300"/>
                  </a:solidFill>
                  <a:latin typeface="Abel"/>
                  <a:cs typeface="Times New Roman" panose="02020603050405020304" pitchFamily="18" charset="0"/>
                </a:rPr>
                <a:t> </a:t>
              </a:r>
              <a:r>
                <a:rPr lang="en-US" sz="1600" dirty="0" err="1">
                  <a:solidFill>
                    <a:srgbClr val="663300"/>
                  </a:solidFill>
                  <a:latin typeface="Abel"/>
                  <a:cs typeface="Times New Roman" panose="02020603050405020304" pitchFamily="18" charset="0"/>
                </a:rPr>
                <a:t>nước</a:t>
              </a:r>
              <a:endParaRPr lang="en-US" sz="1600" dirty="0">
                <a:solidFill>
                  <a:srgbClr val="663300"/>
                </a:solidFill>
                <a:latin typeface="Abel"/>
                <a:cs typeface="Times New Roman" panose="02020603050405020304" pitchFamily="18" charset="0"/>
              </a:endParaRPr>
            </a:p>
            <a:p>
              <a:pPr lvl="0"/>
              <a:r>
                <a:rPr lang="en-US" sz="1600" dirty="0">
                  <a:solidFill>
                    <a:srgbClr val="663300"/>
                  </a:solidFill>
                  <a:latin typeface="Abel"/>
                  <a:cs typeface="Times New Roman" panose="02020603050405020304" pitchFamily="18" charset="0"/>
                </a:rPr>
                <a:t>TT </a:t>
              </a:r>
              <a:r>
                <a:rPr lang="en-US" sz="1600" dirty="0" err="1">
                  <a:solidFill>
                    <a:srgbClr val="663300"/>
                  </a:solidFill>
                  <a:latin typeface="Abel"/>
                  <a:cs typeface="Times New Roman" panose="02020603050405020304" pitchFamily="18" charset="0"/>
                </a:rPr>
                <a:t>thế</a:t>
              </a:r>
              <a:r>
                <a:rPr lang="en-US" sz="1600" dirty="0">
                  <a:solidFill>
                    <a:srgbClr val="663300"/>
                  </a:solidFill>
                  <a:latin typeface="Abel"/>
                  <a:cs typeface="Times New Roman" panose="02020603050405020304" pitchFamily="18" charset="0"/>
                </a:rPr>
                <a:t> </a:t>
              </a:r>
              <a:r>
                <a:rPr lang="en-US" sz="1600" dirty="0" err="1">
                  <a:solidFill>
                    <a:srgbClr val="663300"/>
                  </a:solidFill>
                  <a:latin typeface="Abel"/>
                  <a:cs typeface="Times New Roman" panose="02020603050405020304" pitchFamily="18" charset="0"/>
                </a:rPr>
                <a:t>giới</a:t>
              </a:r>
              <a:endParaRPr lang="en-US" sz="1600" dirty="0">
                <a:solidFill>
                  <a:srgbClr val="663300"/>
                </a:solidFill>
                <a:latin typeface="Abel"/>
                <a:cs typeface="Times New Roman" panose="02020603050405020304" pitchFamily="18" charset="0"/>
              </a:endParaRPr>
            </a:p>
            <a:p>
              <a:pPr defTabSz="914377"/>
              <a:endParaRPr lang="ko-KR" altLang="en-US" sz="1200" dirty="0">
                <a:solidFill>
                  <a:prstClr val="black">
                    <a:lumMod val="75000"/>
                    <a:lumOff val="25000"/>
                  </a:prstClr>
                </a:solidFill>
                <a:cs typeface="Arial" pitchFamily="34" charset="0"/>
              </a:endParaRPr>
            </a:p>
          </p:txBody>
        </p:sp>
        <p:sp>
          <p:nvSpPr>
            <p:cNvPr id="73" name="TextBox 72">
              <a:extLst>
                <a:ext uri="{FF2B5EF4-FFF2-40B4-BE49-F238E27FC236}">
                  <a16:creationId xmlns="" xmlns:a16="http://schemas.microsoft.com/office/drawing/2014/main" id="{EBB4A79E-CC2A-4188-A0A2-0E857A350634}"/>
                </a:ext>
              </a:extLst>
            </p:cNvPr>
            <p:cNvSpPr txBox="1"/>
            <p:nvPr/>
          </p:nvSpPr>
          <p:spPr>
            <a:xfrm>
              <a:off x="4787086" y="1980275"/>
              <a:ext cx="3484978" cy="677108"/>
            </a:xfrm>
            <a:prstGeom prst="rect">
              <a:avLst/>
            </a:prstGeom>
            <a:noFill/>
          </p:spPr>
          <p:txBody>
            <a:bodyPr wrap="square" rtlCol="0">
              <a:spAutoFit/>
            </a:bodyPr>
            <a:lstStyle/>
            <a:p>
              <a:pPr lvl="0" defTabSz="914377"/>
              <a:r>
                <a:rPr lang="en-US" sz="2400" b="1" dirty="0" err="1">
                  <a:latin typeface="Abel"/>
                  <a:cs typeface="Times New Roman" panose="02020603050405020304" pitchFamily="18" charset="0"/>
                </a:rPr>
                <a:t>Căn</a:t>
              </a:r>
              <a:r>
                <a:rPr lang="en-US" sz="2400" b="1" dirty="0">
                  <a:latin typeface="Abel"/>
                  <a:cs typeface="Times New Roman" panose="02020603050405020304" pitchFamily="18" charset="0"/>
                </a:rPr>
                <a:t> </a:t>
              </a:r>
              <a:r>
                <a:rPr lang="en-US" sz="2400" b="1" dirty="0" err="1">
                  <a:latin typeface="Abel"/>
                  <a:cs typeface="Times New Roman" panose="02020603050405020304" pitchFamily="18" charset="0"/>
                </a:rPr>
                <a:t>cứ</a:t>
              </a:r>
              <a:r>
                <a:rPr lang="en-US" sz="2400" b="1" dirty="0">
                  <a:latin typeface="Abel"/>
                  <a:cs typeface="Times New Roman" panose="02020603050405020304" pitchFamily="18" charset="0"/>
                </a:rPr>
                <a:t> </a:t>
              </a:r>
              <a:r>
                <a:rPr lang="en-US" sz="2400" b="1" dirty="0" err="1">
                  <a:latin typeface="Abel"/>
                  <a:cs typeface="Times New Roman" panose="02020603050405020304" pitchFamily="18" charset="0"/>
                </a:rPr>
                <a:t>vào</a:t>
              </a:r>
              <a:r>
                <a:rPr lang="en-US" sz="2400" b="1" dirty="0">
                  <a:latin typeface="Abel"/>
                  <a:cs typeface="Times New Roman" panose="02020603050405020304" pitchFamily="18" charset="0"/>
                </a:rPr>
                <a:t> </a:t>
              </a:r>
              <a:r>
                <a:rPr lang="en-US" sz="2400" b="1" dirty="0" err="1">
                  <a:latin typeface="Abel"/>
                  <a:cs typeface="Times New Roman" panose="02020603050405020304" pitchFamily="18" charset="0"/>
                </a:rPr>
                <a:t>phạm</a:t>
              </a:r>
              <a:r>
                <a:rPr lang="en-US" sz="2400" b="1" dirty="0">
                  <a:latin typeface="Abel"/>
                  <a:cs typeface="Times New Roman" panose="02020603050405020304" pitchFamily="18" charset="0"/>
                </a:rPr>
                <a:t> vi </a:t>
              </a:r>
              <a:r>
                <a:rPr lang="en-US" sz="2400" b="1" dirty="0" err="1">
                  <a:latin typeface="Abel"/>
                  <a:cs typeface="Times New Roman" panose="02020603050405020304" pitchFamily="18" charset="0"/>
                </a:rPr>
                <a:t>hoạt</a:t>
              </a:r>
              <a:r>
                <a:rPr lang="en-US" sz="2400" b="1" dirty="0">
                  <a:latin typeface="Abel"/>
                  <a:cs typeface="Times New Roman" panose="02020603050405020304" pitchFamily="18" charset="0"/>
                </a:rPr>
                <a:t> </a:t>
              </a:r>
              <a:r>
                <a:rPr lang="en-US" sz="2400" b="1" dirty="0" err="1">
                  <a:latin typeface="Abel"/>
                  <a:cs typeface="Times New Roman" panose="02020603050405020304" pitchFamily="18" charset="0"/>
                </a:rPr>
                <a:t>động</a:t>
              </a:r>
              <a:endParaRPr lang="en-US" sz="2400" b="1" dirty="0">
                <a:latin typeface="Abel"/>
                <a:cs typeface="Times New Roman" panose="02020603050405020304" pitchFamily="18" charset="0"/>
              </a:endParaRPr>
            </a:p>
            <a:p>
              <a:pPr defTabSz="914377"/>
              <a:endParaRPr lang="ko-KR" altLang="en-US" sz="1400" b="1" dirty="0">
                <a:solidFill>
                  <a:prstClr val="black">
                    <a:lumMod val="75000"/>
                    <a:lumOff val="25000"/>
                  </a:prstClr>
                </a:solidFill>
                <a:cs typeface="Arial" pitchFamily="34" charset="0"/>
              </a:endParaRPr>
            </a:p>
          </p:txBody>
        </p:sp>
      </p:grpSp>
      <p:grpSp>
        <p:nvGrpSpPr>
          <p:cNvPr id="74" name="Group 68">
            <a:extLst>
              <a:ext uri="{FF2B5EF4-FFF2-40B4-BE49-F238E27FC236}">
                <a16:creationId xmlns="" xmlns:a16="http://schemas.microsoft.com/office/drawing/2014/main" id="{BE91B1AD-50EC-4E6C-917B-12FDFDE08E22}"/>
              </a:ext>
            </a:extLst>
          </p:cNvPr>
          <p:cNvGrpSpPr/>
          <p:nvPr/>
        </p:nvGrpSpPr>
        <p:grpSpPr>
          <a:xfrm>
            <a:off x="5897087" y="3600764"/>
            <a:ext cx="6251062" cy="1245220"/>
            <a:chOff x="4584059" y="1716874"/>
            <a:chExt cx="4474027" cy="1245220"/>
          </a:xfrm>
        </p:grpSpPr>
        <p:sp>
          <p:nvSpPr>
            <p:cNvPr id="75" name="TextBox 74">
              <a:extLst>
                <a:ext uri="{FF2B5EF4-FFF2-40B4-BE49-F238E27FC236}">
                  <a16:creationId xmlns="" xmlns:a16="http://schemas.microsoft.com/office/drawing/2014/main" id="{9354D101-10E3-4751-887A-179427473DDD}"/>
                </a:ext>
              </a:extLst>
            </p:cNvPr>
            <p:cNvSpPr txBox="1"/>
            <p:nvPr/>
          </p:nvSpPr>
          <p:spPr>
            <a:xfrm>
              <a:off x="5573108" y="2192653"/>
              <a:ext cx="3484978" cy="769441"/>
            </a:xfrm>
            <a:prstGeom prst="rect">
              <a:avLst/>
            </a:prstGeom>
            <a:noFill/>
          </p:spPr>
          <p:txBody>
            <a:bodyPr wrap="square" rtlCol="0">
              <a:spAutoFit/>
            </a:bodyPr>
            <a:lstStyle/>
            <a:p>
              <a:pPr lvl="0"/>
              <a:r>
                <a:rPr lang="en-US" sz="1600" dirty="0">
                  <a:solidFill>
                    <a:schemeClr val="tx2"/>
                  </a:solidFill>
                  <a:latin typeface="Abel"/>
                  <a:cs typeface="Times New Roman" panose="02020603050405020304" pitchFamily="18" charset="0"/>
                </a:rPr>
                <a:t>TT </a:t>
              </a:r>
              <a:r>
                <a:rPr lang="en-US" sz="1600" dirty="0" err="1">
                  <a:solidFill>
                    <a:schemeClr val="tx2"/>
                  </a:solidFill>
                  <a:latin typeface="Abel"/>
                  <a:cs typeface="Times New Roman" panose="02020603050405020304" pitchFamily="18" charset="0"/>
                </a:rPr>
                <a:t>các</a:t>
              </a:r>
              <a:r>
                <a:rPr lang="en-US" sz="1600" dirty="0">
                  <a:solidFill>
                    <a:schemeClr val="tx2"/>
                  </a:solidFill>
                  <a:latin typeface="Abel"/>
                  <a:cs typeface="Times New Roman" panose="02020603050405020304" pitchFamily="18" charset="0"/>
                </a:rPr>
                <a:t> </a:t>
              </a:r>
              <a:r>
                <a:rPr lang="en-US" sz="1600" dirty="0" err="1">
                  <a:solidFill>
                    <a:schemeClr val="tx2"/>
                  </a:solidFill>
                  <a:latin typeface="Abel"/>
                  <a:cs typeface="Times New Roman" panose="02020603050405020304" pitchFamily="18" charset="0"/>
                </a:rPr>
                <a:t>yếu</a:t>
              </a:r>
              <a:r>
                <a:rPr lang="en-US" sz="1600" dirty="0">
                  <a:solidFill>
                    <a:schemeClr val="tx2"/>
                  </a:solidFill>
                  <a:latin typeface="Abel"/>
                  <a:cs typeface="Times New Roman" panose="02020603050405020304" pitchFamily="18" charset="0"/>
                </a:rPr>
                <a:t> </a:t>
              </a:r>
              <a:r>
                <a:rPr lang="en-US" sz="1600" dirty="0" err="1">
                  <a:solidFill>
                    <a:schemeClr val="tx2"/>
                  </a:solidFill>
                  <a:latin typeface="Abel"/>
                  <a:cs typeface="Times New Roman" panose="02020603050405020304" pitchFamily="18" charset="0"/>
                </a:rPr>
                <a:t>tố</a:t>
              </a:r>
              <a:r>
                <a:rPr lang="en-US" sz="1600" dirty="0">
                  <a:solidFill>
                    <a:schemeClr val="tx2"/>
                  </a:solidFill>
                  <a:latin typeface="Abel"/>
                  <a:cs typeface="Times New Roman" panose="02020603050405020304" pitchFamily="18" charset="0"/>
                </a:rPr>
                <a:t> </a:t>
              </a:r>
              <a:r>
                <a:rPr lang="en-US" sz="1600" dirty="0" err="1">
                  <a:solidFill>
                    <a:schemeClr val="tx2"/>
                  </a:solidFill>
                  <a:latin typeface="Abel"/>
                  <a:cs typeface="Times New Roman" panose="02020603050405020304" pitchFamily="18" charset="0"/>
                </a:rPr>
                <a:t>đầu</a:t>
              </a:r>
              <a:r>
                <a:rPr lang="en-US" sz="1600" dirty="0">
                  <a:solidFill>
                    <a:schemeClr val="tx2"/>
                  </a:solidFill>
                  <a:latin typeface="Abel"/>
                  <a:cs typeface="Times New Roman" panose="02020603050405020304" pitchFamily="18" charset="0"/>
                </a:rPr>
                <a:t> </a:t>
              </a:r>
              <a:r>
                <a:rPr lang="en-US" sz="1600" dirty="0" err="1">
                  <a:solidFill>
                    <a:schemeClr val="tx2"/>
                  </a:solidFill>
                  <a:latin typeface="Abel"/>
                  <a:cs typeface="Times New Roman" panose="02020603050405020304" pitchFamily="18" charset="0"/>
                </a:rPr>
                <a:t>vào</a:t>
              </a:r>
              <a:endParaRPr lang="en-US" sz="1600" dirty="0">
                <a:solidFill>
                  <a:schemeClr val="tx2"/>
                </a:solidFill>
                <a:latin typeface="Abel"/>
                <a:cs typeface="Times New Roman" panose="02020603050405020304" pitchFamily="18" charset="0"/>
              </a:endParaRPr>
            </a:p>
            <a:p>
              <a:pPr lvl="0"/>
              <a:r>
                <a:rPr lang="en-US" sz="1600" dirty="0">
                  <a:solidFill>
                    <a:schemeClr val="tx2"/>
                  </a:solidFill>
                  <a:latin typeface="Abel"/>
                  <a:cs typeface="Times New Roman" panose="02020603050405020304" pitchFamily="18" charset="0"/>
                </a:rPr>
                <a:t>TT HH </a:t>
              </a:r>
              <a:r>
                <a:rPr lang="en-US" sz="1600" dirty="0" err="1">
                  <a:solidFill>
                    <a:schemeClr val="tx2"/>
                  </a:solidFill>
                  <a:latin typeface="Abel"/>
                  <a:cs typeface="Times New Roman" panose="02020603050405020304" pitchFamily="18" charset="0"/>
                </a:rPr>
                <a:t>đầu</a:t>
              </a:r>
              <a:r>
                <a:rPr lang="en-US" sz="1600" dirty="0">
                  <a:solidFill>
                    <a:schemeClr val="tx2"/>
                  </a:solidFill>
                  <a:latin typeface="Abel"/>
                  <a:cs typeface="Times New Roman" panose="02020603050405020304" pitchFamily="18" charset="0"/>
                </a:rPr>
                <a:t> </a:t>
              </a:r>
              <a:r>
                <a:rPr lang="en-US" sz="1600" dirty="0" err="1">
                  <a:solidFill>
                    <a:schemeClr val="tx2"/>
                  </a:solidFill>
                  <a:latin typeface="Abel"/>
                  <a:cs typeface="Times New Roman" panose="02020603050405020304" pitchFamily="18" charset="0"/>
                </a:rPr>
                <a:t>ra</a:t>
              </a:r>
              <a:endParaRPr lang="en-US" sz="1600" dirty="0">
                <a:solidFill>
                  <a:schemeClr val="tx2"/>
                </a:solidFill>
                <a:latin typeface="Abel"/>
                <a:cs typeface="Times New Roman" panose="02020603050405020304" pitchFamily="18" charset="0"/>
              </a:endParaRPr>
            </a:p>
            <a:p>
              <a:pPr defTabSz="914377"/>
              <a:r>
                <a:rPr lang="en-US" altLang="ko-KR" sz="1200" dirty="0">
                  <a:solidFill>
                    <a:prstClr val="black">
                      <a:lumMod val="75000"/>
                      <a:lumOff val="25000"/>
                    </a:prstClr>
                  </a:solidFill>
                  <a:cs typeface="Arial" pitchFamily="34" charset="0"/>
                </a:rPr>
                <a:t> </a:t>
              </a:r>
              <a:endParaRPr lang="ko-KR" altLang="en-US" sz="1200" dirty="0">
                <a:solidFill>
                  <a:prstClr val="black">
                    <a:lumMod val="75000"/>
                    <a:lumOff val="25000"/>
                  </a:prstClr>
                </a:solidFill>
                <a:cs typeface="Arial" pitchFamily="34" charset="0"/>
              </a:endParaRPr>
            </a:p>
          </p:txBody>
        </p:sp>
        <p:sp>
          <p:nvSpPr>
            <p:cNvPr id="76" name="TextBox 75">
              <a:extLst>
                <a:ext uri="{FF2B5EF4-FFF2-40B4-BE49-F238E27FC236}">
                  <a16:creationId xmlns="" xmlns:a16="http://schemas.microsoft.com/office/drawing/2014/main" id="{52710B4E-A916-4E37-85DD-9A8972197505}"/>
                </a:ext>
              </a:extLst>
            </p:cNvPr>
            <p:cNvSpPr txBox="1"/>
            <p:nvPr/>
          </p:nvSpPr>
          <p:spPr>
            <a:xfrm>
              <a:off x="4584059" y="1716874"/>
              <a:ext cx="4259848" cy="677108"/>
            </a:xfrm>
            <a:prstGeom prst="rect">
              <a:avLst/>
            </a:prstGeom>
            <a:noFill/>
          </p:spPr>
          <p:txBody>
            <a:bodyPr wrap="square" rtlCol="0">
              <a:spAutoFit/>
            </a:bodyPr>
            <a:lstStyle/>
            <a:p>
              <a:pPr lvl="0" defTabSz="914377"/>
              <a:r>
                <a:rPr lang="en-US" sz="2400" b="1" dirty="0" err="1">
                  <a:solidFill>
                    <a:srgbClr val="000099"/>
                  </a:solidFill>
                  <a:latin typeface="Abel"/>
                  <a:cs typeface="Times New Roman" panose="02020603050405020304" pitchFamily="18" charset="0"/>
                </a:rPr>
                <a:t>Căn</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cứ</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đầu</a:t>
              </a:r>
              <a:r>
                <a:rPr lang="en-US" sz="2400" b="1" dirty="0">
                  <a:solidFill>
                    <a:srgbClr val="000099"/>
                  </a:solidFill>
                  <a:latin typeface="Abel"/>
                  <a:cs typeface="Times New Roman" panose="02020603050405020304" pitchFamily="18" charset="0"/>
                </a:rPr>
                <a:t> </a:t>
              </a:r>
              <a:r>
                <a:rPr lang="vi-VN" sz="2400" b="1" dirty="0">
                  <a:solidFill>
                    <a:srgbClr val="000099"/>
                  </a:solidFill>
                  <a:latin typeface="Abel"/>
                  <a:cs typeface="Times New Roman" panose="02020603050405020304" pitchFamily="18" charset="0"/>
                </a:rPr>
                <a:t>vào, </a:t>
              </a:r>
              <a:r>
                <a:rPr lang="en-US" sz="2400" b="1" dirty="0" err="1">
                  <a:solidFill>
                    <a:srgbClr val="000099"/>
                  </a:solidFill>
                  <a:latin typeface="Abel"/>
                  <a:cs typeface="Times New Roman" panose="02020603050405020304" pitchFamily="18" charset="0"/>
                </a:rPr>
                <a:t>đầu</a:t>
              </a:r>
              <a:r>
                <a:rPr lang="en-US" sz="2400" b="1" dirty="0">
                  <a:solidFill>
                    <a:srgbClr val="000099"/>
                  </a:solidFill>
                  <a:latin typeface="Abel"/>
                  <a:cs typeface="Times New Roman" panose="02020603050405020304" pitchFamily="18" charset="0"/>
                </a:rPr>
                <a:t> ra </a:t>
              </a:r>
              <a:r>
                <a:rPr lang="en-US" sz="2400" b="1" dirty="0" err="1">
                  <a:solidFill>
                    <a:srgbClr val="000099"/>
                  </a:solidFill>
                  <a:latin typeface="Abel"/>
                  <a:cs typeface="Times New Roman" panose="02020603050405020304" pitchFamily="18" charset="0"/>
                </a:rPr>
                <a:t>của</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quá</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trình</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sản</a:t>
              </a:r>
              <a:r>
                <a:rPr lang="en-US" sz="2400" b="1" dirty="0">
                  <a:solidFill>
                    <a:srgbClr val="000099"/>
                  </a:solidFill>
                  <a:latin typeface="Abel"/>
                  <a:cs typeface="Times New Roman" panose="02020603050405020304" pitchFamily="18" charset="0"/>
                </a:rPr>
                <a:t> </a:t>
              </a:r>
              <a:r>
                <a:rPr lang="en-US" sz="2400" b="1" dirty="0" err="1">
                  <a:solidFill>
                    <a:srgbClr val="000099"/>
                  </a:solidFill>
                  <a:latin typeface="Abel"/>
                  <a:cs typeface="Times New Roman" panose="02020603050405020304" pitchFamily="18" charset="0"/>
                </a:rPr>
                <a:t>xuất</a:t>
              </a:r>
              <a:endParaRPr lang="en-US" sz="2400" b="1" dirty="0">
                <a:solidFill>
                  <a:srgbClr val="000099"/>
                </a:solidFill>
                <a:latin typeface="Abel"/>
                <a:cs typeface="Times New Roman" panose="02020603050405020304" pitchFamily="18" charset="0"/>
              </a:endParaRPr>
            </a:p>
            <a:p>
              <a:pPr defTabSz="914377"/>
              <a:endParaRPr lang="ko-KR" altLang="en-US" sz="1400" b="1" dirty="0">
                <a:solidFill>
                  <a:prstClr val="black">
                    <a:lumMod val="75000"/>
                    <a:lumOff val="25000"/>
                  </a:prstClr>
                </a:solidFill>
                <a:cs typeface="Arial" pitchFamily="34" charset="0"/>
              </a:endParaRPr>
            </a:p>
          </p:txBody>
        </p:sp>
      </p:grpSp>
      <p:grpSp>
        <p:nvGrpSpPr>
          <p:cNvPr id="77" name="Group 71">
            <a:extLst>
              <a:ext uri="{FF2B5EF4-FFF2-40B4-BE49-F238E27FC236}">
                <a16:creationId xmlns="" xmlns:a16="http://schemas.microsoft.com/office/drawing/2014/main" id="{5F7466DF-2F69-4FF3-B43D-C1737A33FA67}"/>
              </a:ext>
            </a:extLst>
          </p:cNvPr>
          <p:cNvGrpSpPr/>
          <p:nvPr/>
        </p:nvGrpSpPr>
        <p:grpSpPr>
          <a:xfrm>
            <a:off x="5260071" y="5634280"/>
            <a:ext cx="5593160" cy="1525428"/>
            <a:chOff x="4940439" y="1765681"/>
            <a:chExt cx="3932904" cy="1525428"/>
          </a:xfrm>
        </p:grpSpPr>
        <p:sp>
          <p:nvSpPr>
            <p:cNvPr id="78" name="TextBox 77">
              <a:extLst>
                <a:ext uri="{FF2B5EF4-FFF2-40B4-BE49-F238E27FC236}">
                  <a16:creationId xmlns="" xmlns:a16="http://schemas.microsoft.com/office/drawing/2014/main" id="{982B84DC-FE81-4843-8ED6-EBF42A6B5B6C}"/>
                </a:ext>
              </a:extLst>
            </p:cNvPr>
            <p:cNvSpPr txBox="1"/>
            <p:nvPr/>
          </p:nvSpPr>
          <p:spPr>
            <a:xfrm>
              <a:off x="5388365" y="2238513"/>
              <a:ext cx="3484978" cy="1052596"/>
            </a:xfrm>
            <a:prstGeom prst="rect">
              <a:avLst/>
            </a:prstGeom>
            <a:noFill/>
          </p:spPr>
          <p:txBody>
            <a:bodyPr wrap="square" rtlCol="0">
              <a:spAutoFit/>
            </a:bodyPr>
            <a:lstStyle/>
            <a:p>
              <a:pPr lvl="1">
                <a:lnSpc>
                  <a:spcPct val="90000"/>
                </a:lnSpc>
                <a:spcBef>
                  <a:spcPct val="0"/>
                </a:spcBef>
                <a:spcAft>
                  <a:spcPct val="15000"/>
                </a:spcAft>
                <a:buClrTx/>
              </a:pPr>
              <a:r>
                <a:rPr lang="en-US" altLang="en-US" sz="1600" dirty="0">
                  <a:solidFill>
                    <a:srgbClr val="000000"/>
                  </a:solidFill>
                  <a:latin typeface="Abel"/>
                  <a:cs typeface="Times New Roman" panose="02020603050405020304" pitchFamily="18" charset="0"/>
                </a:rPr>
                <a:t>TT </a:t>
              </a:r>
              <a:r>
                <a:rPr lang="en-US" altLang="en-US" sz="1600" dirty="0" err="1">
                  <a:solidFill>
                    <a:srgbClr val="000000"/>
                  </a:solidFill>
                  <a:latin typeface="Abel"/>
                  <a:cs typeface="Times New Roman" panose="02020603050405020304" pitchFamily="18" charset="0"/>
                </a:rPr>
                <a:t>tự</a:t>
              </a:r>
              <a:r>
                <a:rPr lang="en-US" altLang="en-US" sz="1600" dirty="0">
                  <a:solidFill>
                    <a:srgbClr val="000000"/>
                  </a:solidFill>
                  <a:latin typeface="Abel"/>
                  <a:cs typeface="Times New Roman" panose="02020603050405020304" pitchFamily="18" charset="0"/>
                </a:rPr>
                <a:t> do</a:t>
              </a:r>
            </a:p>
            <a:p>
              <a:pPr lvl="1">
                <a:lnSpc>
                  <a:spcPct val="90000"/>
                </a:lnSpc>
                <a:spcBef>
                  <a:spcPct val="0"/>
                </a:spcBef>
                <a:spcAft>
                  <a:spcPct val="15000"/>
                </a:spcAft>
                <a:buClrTx/>
              </a:pPr>
              <a:r>
                <a:rPr lang="en-US" altLang="en-US" sz="1600" dirty="0">
                  <a:solidFill>
                    <a:srgbClr val="000000"/>
                  </a:solidFill>
                  <a:latin typeface="Abel"/>
                  <a:cs typeface="Times New Roman" panose="02020603050405020304" pitchFamily="18" charset="0"/>
                </a:rPr>
                <a:t>TT </a:t>
              </a:r>
              <a:r>
                <a:rPr lang="en-US" altLang="en-US" sz="1600" dirty="0" err="1">
                  <a:solidFill>
                    <a:srgbClr val="000000"/>
                  </a:solidFill>
                  <a:latin typeface="Abel"/>
                  <a:cs typeface="Times New Roman" panose="02020603050405020304" pitchFamily="18" charset="0"/>
                </a:rPr>
                <a:t>có</a:t>
              </a:r>
              <a:r>
                <a:rPr lang="en-US" altLang="en-US" sz="1600" dirty="0">
                  <a:solidFill>
                    <a:srgbClr val="000000"/>
                  </a:solidFill>
                  <a:latin typeface="Abel"/>
                  <a:cs typeface="Times New Roman" panose="02020603050405020304" pitchFamily="18" charset="0"/>
                </a:rPr>
                <a:t> </a:t>
              </a:r>
              <a:r>
                <a:rPr lang="en-US" altLang="en-US" sz="1600" dirty="0" err="1">
                  <a:solidFill>
                    <a:srgbClr val="000000"/>
                  </a:solidFill>
                  <a:latin typeface="Abel"/>
                  <a:cs typeface="Times New Roman" panose="02020603050405020304" pitchFamily="18" charset="0"/>
                </a:rPr>
                <a:t>điều</a:t>
              </a:r>
              <a:r>
                <a:rPr lang="en-US" altLang="en-US" sz="1600" dirty="0">
                  <a:solidFill>
                    <a:srgbClr val="000000"/>
                  </a:solidFill>
                  <a:latin typeface="Abel"/>
                  <a:cs typeface="Times New Roman" panose="02020603050405020304" pitchFamily="18" charset="0"/>
                </a:rPr>
                <a:t> </a:t>
              </a:r>
              <a:r>
                <a:rPr lang="en-US" altLang="en-US" sz="1600" dirty="0" err="1">
                  <a:solidFill>
                    <a:srgbClr val="000000"/>
                  </a:solidFill>
                  <a:latin typeface="Abel"/>
                  <a:cs typeface="Times New Roman" panose="02020603050405020304" pitchFamily="18" charset="0"/>
                </a:rPr>
                <a:t>tiết</a:t>
              </a:r>
              <a:endParaRPr lang="en-US" altLang="en-US" sz="1600" dirty="0">
                <a:solidFill>
                  <a:srgbClr val="000000"/>
                </a:solidFill>
                <a:latin typeface="Abel"/>
                <a:cs typeface="Times New Roman" panose="02020603050405020304" pitchFamily="18" charset="0"/>
              </a:endParaRPr>
            </a:p>
            <a:p>
              <a:pPr lvl="1">
                <a:lnSpc>
                  <a:spcPct val="90000"/>
                </a:lnSpc>
                <a:spcBef>
                  <a:spcPct val="0"/>
                </a:spcBef>
                <a:spcAft>
                  <a:spcPct val="15000"/>
                </a:spcAft>
                <a:buClrTx/>
              </a:pPr>
              <a:r>
                <a:rPr lang="en-US" altLang="en-US" sz="1600" dirty="0">
                  <a:solidFill>
                    <a:srgbClr val="000000"/>
                  </a:solidFill>
                  <a:latin typeface="Abel"/>
                  <a:cs typeface="Times New Roman" panose="02020603050405020304" pitchFamily="18" charset="0"/>
                </a:rPr>
                <a:t>TT </a:t>
              </a:r>
              <a:r>
                <a:rPr lang="en-US" altLang="en-US" sz="1600" dirty="0" err="1">
                  <a:solidFill>
                    <a:srgbClr val="000000"/>
                  </a:solidFill>
                  <a:latin typeface="Abel"/>
                  <a:cs typeface="Times New Roman" panose="02020603050405020304" pitchFamily="18" charset="0"/>
                </a:rPr>
                <a:t>độc</a:t>
              </a:r>
              <a:r>
                <a:rPr lang="en-US" altLang="en-US" sz="1600" dirty="0">
                  <a:solidFill>
                    <a:srgbClr val="000000"/>
                  </a:solidFill>
                  <a:latin typeface="Abel"/>
                  <a:cs typeface="Times New Roman" panose="02020603050405020304" pitchFamily="18" charset="0"/>
                </a:rPr>
                <a:t> </a:t>
              </a:r>
              <a:r>
                <a:rPr lang="en-US" altLang="en-US" sz="1600" dirty="0" err="1">
                  <a:solidFill>
                    <a:srgbClr val="000000"/>
                  </a:solidFill>
                  <a:latin typeface="Abel"/>
                  <a:cs typeface="Times New Roman" panose="02020603050405020304" pitchFamily="18" charset="0"/>
                </a:rPr>
                <a:t>quyền</a:t>
              </a:r>
              <a:endParaRPr lang="en-US" altLang="en-US" sz="1600" dirty="0">
                <a:solidFill>
                  <a:srgbClr val="000000"/>
                </a:solidFill>
                <a:latin typeface="Abel"/>
                <a:cs typeface="Times New Roman" panose="02020603050405020304" pitchFamily="18" charset="0"/>
              </a:endParaRPr>
            </a:p>
            <a:p>
              <a:pPr defTabSz="914377"/>
              <a:r>
                <a:rPr lang="en-US" altLang="ko-KR" sz="1200" dirty="0">
                  <a:solidFill>
                    <a:prstClr val="black">
                      <a:lumMod val="75000"/>
                      <a:lumOff val="25000"/>
                    </a:prstClr>
                  </a:solidFill>
                  <a:cs typeface="Arial" pitchFamily="34" charset="0"/>
                </a:rPr>
                <a:t> </a:t>
              </a:r>
              <a:endParaRPr lang="ko-KR" altLang="en-US" sz="1200" dirty="0">
                <a:solidFill>
                  <a:prstClr val="black">
                    <a:lumMod val="75000"/>
                    <a:lumOff val="25000"/>
                  </a:prstClr>
                </a:solidFill>
                <a:cs typeface="Arial" pitchFamily="34" charset="0"/>
              </a:endParaRPr>
            </a:p>
          </p:txBody>
        </p:sp>
        <p:sp>
          <p:nvSpPr>
            <p:cNvPr id="79" name="TextBox 78">
              <a:extLst>
                <a:ext uri="{FF2B5EF4-FFF2-40B4-BE49-F238E27FC236}">
                  <a16:creationId xmlns="" xmlns:a16="http://schemas.microsoft.com/office/drawing/2014/main" id="{4F48EBED-A9EF-4D65-B75A-F29F46D7FEBC}"/>
                </a:ext>
              </a:extLst>
            </p:cNvPr>
            <p:cNvSpPr txBox="1"/>
            <p:nvPr/>
          </p:nvSpPr>
          <p:spPr>
            <a:xfrm>
              <a:off x="4940439" y="1765681"/>
              <a:ext cx="3737004" cy="677108"/>
            </a:xfrm>
            <a:prstGeom prst="rect">
              <a:avLst/>
            </a:prstGeom>
            <a:noFill/>
          </p:spPr>
          <p:txBody>
            <a:bodyPr wrap="square" rtlCol="0">
              <a:spAutoFit/>
            </a:bodyPr>
            <a:lstStyle/>
            <a:p>
              <a:pPr lvl="0" defTabSz="914377"/>
              <a:r>
                <a:rPr lang="en-US" sz="2400" b="1" dirty="0" err="1">
                  <a:solidFill>
                    <a:srgbClr val="663300"/>
                  </a:solidFill>
                  <a:latin typeface="Abel"/>
                  <a:cs typeface="Times New Roman" panose="02020603050405020304" pitchFamily="18" charset="0"/>
                </a:rPr>
                <a:t>Căn</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cứ</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vào</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tính</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chất</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và</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cơ</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chế</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vận</a:t>
              </a:r>
              <a:r>
                <a:rPr lang="en-US" sz="2400" b="1" dirty="0">
                  <a:solidFill>
                    <a:srgbClr val="663300"/>
                  </a:solidFill>
                  <a:latin typeface="Abel"/>
                  <a:cs typeface="Times New Roman" panose="02020603050405020304" pitchFamily="18" charset="0"/>
                </a:rPr>
                <a:t> </a:t>
              </a:r>
              <a:r>
                <a:rPr lang="en-US" sz="2400" b="1" dirty="0" err="1">
                  <a:solidFill>
                    <a:srgbClr val="663300"/>
                  </a:solidFill>
                  <a:latin typeface="Abel"/>
                  <a:cs typeface="Times New Roman" panose="02020603050405020304" pitchFamily="18" charset="0"/>
                </a:rPr>
                <a:t>hành</a:t>
              </a:r>
              <a:endParaRPr lang="en-US" sz="2400" b="1" dirty="0">
                <a:solidFill>
                  <a:srgbClr val="663300"/>
                </a:solidFill>
                <a:latin typeface="Abel"/>
                <a:cs typeface="Times New Roman" panose="02020603050405020304" pitchFamily="18" charset="0"/>
              </a:endParaRPr>
            </a:p>
            <a:p>
              <a:pPr defTabSz="914377"/>
              <a:endParaRPr lang="ko-KR" altLang="en-US" sz="1400" b="1" dirty="0">
                <a:solidFill>
                  <a:srgbClr val="663300"/>
                </a:solidFill>
                <a:cs typeface="Arial" pitchFamily="34" charset="0"/>
              </a:endParaRPr>
            </a:p>
          </p:txBody>
        </p:sp>
      </p:grpSp>
      <p:grpSp>
        <p:nvGrpSpPr>
          <p:cNvPr id="80" name="Group 74">
            <a:extLst>
              <a:ext uri="{FF2B5EF4-FFF2-40B4-BE49-F238E27FC236}">
                <a16:creationId xmlns="" xmlns:a16="http://schemas.microsoft.com/office/drawing/2014/main" id="{755505A9-BF17-4E4A-8990-CDB132415722}"/>
              </a:ext>
            </a:extLst>
          </p:cNvPr>
          <p:cNvGrpSpPr/>
          <p:nvPr/>
        </p:nvGrpSpPr>
        <p:grpSpPr>
          <a:xfrm>
            <a:off x="6003614" y="4609177"/>
            <a:ext cx="5276889" cy="1363657"/>
            <a:chOff x="4744511" y="1580043"/>
            <a:chExt cx="3977764" cy="1363657"/>
          </a:xfrm>
        </p:grpSpPr>
        <p:sp>
          <p:nvSpPr>
            <p:cNvPr id="81" name="TextBox 80">
              <a:extLst>
                <a:ext uri="{FF2B5EF4-FFF2-40B4-BE49-F238E27FC236}">
                  <a16:creationId xmlns="" xmlns:a16="http://schemas.microsoft.com/office/drawing/2014/main" id="{6E0C7188-4FBA-4B5F-BC48-1E1FB2DC5704}"/>
                </a:ext>
              </a:extLst>
            </p:cNvPr>
            <p:cNvSpPr txBox="1"/>
            <p:nvPr/>
          </p:nvSpPr>
          <p:spPr>
            <a:xfrm>
              <a:off x="5237297" y="1928037"/>
              <a:ext cx="3484978" cy="1015663"/>
            </a:xfrm>
            <a:prstGeom prst="rect">
              <a:avLst/>
            </a:prstGeom>
            <a:noFill/>
          </p:spPr>
          <p:txBody>
            <a:bodyPr wrap="square" rtlCol="0">
              <a:spAutoFit/>
            </a:bodyPr>
            <a:lstStyle/>
            <a:p>
              <a:pPr lvl="1">
                <a:spcBef>
                  <a:spcPct val="0"/>
                </a:spcBef>
                <a:buClrTx/>
              </a:pPr>
              <a:r>
                <a:rPr lang="en-US" altLang="en-US" sz="1600" dirty="0">
                  <a:solidFill>
                    <a:schemeClr val="accent6">
                      <a:lumMod val="50000"/>
                    </a:schemeClr>
                  </a:solidFill>
                  <a:latin typeface="Abel"/>
                  <a:cs typeface="Times New Roman" panose="02020603050405020304" pitchFamily="18" charset="0"/>
                </a:rPr>
                <a:t>TT </a:t>
              </a:r>
              <a:r>
                <a:rPr lang="en-US" altLang="en-US" sz="1600" dirty="0" err="1">
                  <a:solidFill>
                    <a:schemeClr val="accent6">
                      <a:lumMod val="50000"/>
                    </a:schemeClr>
                  </a:solidFill>
                  <a:latin typeface="Abel"/>
                  <a:cs typeface="Times New Roman" panose="02020603050405020304" pitchFamily="18" charset="0"/>
                </a:rPr>
                <a:t>công</a:t>
              </a:r>
              <a:r>
                <a:rPr lang="en-US" altLang="en-US" sz="1600" dirty="0">
                  <a:solidFill>
                    <a:schemeClr val="accent6">
                      <a:lumMod val="50000"/>
                    </a:schemeClr>
                  </a:solidFill>
                  <a:latin typeface="Abel"/>
                  <a:cs typeface="Times New Roman" panose="02020603050405020304" pitchFamily="18" charset="0"/>
                </a:rPr>
                <a:t> </a:t>
              </a:r>
              <a:r>
                <a:rPr lang="en-US" altLang="en-US" sz="1600" dirty="0" err="1">
                  <a:solidFill>
                    <a:schemeClr val="accent6">
                      <a:lumMod val="50000"/>
                    </a:schemeClr>
                  </a:solidFill>
                  <a:latin typeface="Abel"/>
                  <a:cs typeface="Times New Roman" panose="02020603050405020304" pitchFamily="18" charset="0"/>
                </a:rPr>
                <a:t>nghệ</a:t>
              </a:r>
              <a:endParaRPr lang="en-US" altLang="en-US" sz="1600" dirty="0">
                <a:solidFill>
                  <a:schemeClr val="accent6">
                    <a:lumMod val="50000"/>
                  </a:schemeClr>
                </a:solidFill>
                <a:latin typeface="Abel"/>
                <a:cs typeface="Times New Roman" panose="02020603050405020304" pitchFamily="18" charset="0"/>
              </a:endParaRPr>
            </a:p>
            <a:p>
              <a:pPr lvl="1">
                <a:spcBef>
                  <a:spcPct val="0"/>
                </a:spcBef>
                <a:buClrTx/>
              </a:pPr>
              <a:r>
                <a:rPr lang="en-US" altLang="en-US" sz="1600" dirty="0">
                  <a:solidFill>
                    <a:schemeClr val="accent6">
                      <a:lumMod val="50000"/>
                    </a:schemeClr>
                  </a:solidFill>
                  <a:latin typeface="Abel"/>
                  <a:cs typeface="Times New Roman" panose="02020603050405020304" pitchFamily="18" charset="0"/>
                </a:rPr>
                <a:t>TT </a:t>
              </a:r>
              <a:r>
                <a:rPr lang="en-US" altLang="en-US" sz="1600" dirty="0" err="1">
                  <a:solidFill>
                    <a:schemeClr val="accent6">
                      <a:lumMod val="50000"/>
                    </a:schemeClr>
                  </a:solidFill>
                  <a:latin typeface="Abel"/>
                  <a:cs typeface="Times New Roman" panose="02020603050405020304" pitchFamily="18" charset="0"/>
                </a:rPr>
                <a:t>sức</a:t>
              </a:r>
              <a:r>
                <a:rPr lang="en-US" altLang="en-US" sz="1600" dirty="0">
                  <a:solidFill>
                    <a:schemeClr val="accent6">
                      <a:lumMod val="50000"/>
                    </a:schemeClr>
                  </a:solidFill>
                  <a:latin typeface="Abel"/>
                  <a:cs typeface="Times New Roman" panose="02020603050405020304" pitchFamily="18" charset="0"/>
                </a:rPr>
                <a:t> </a:t>
              </a:r>
              <a:r>
                <a:rPr lang="en-US" altLang="en-US" sz="1600" dirty="0" err="1">
                  <a:solidFill>
                    <a:schemeClr val="accent6">
                      <a:lumMod val="50000"/>
                    </a:schemeClr>
                  </a:solidFill>
                  <a:latin typeface="Abel"/>
                  <a:cs typeface="Times New Roman" panose="02020603050405020304" pitchFamily="18" charset="0"/>
                </a:rPr>
                <a:t>lao</a:t>
              </a:r>
              <a:r>
                <a:rPr lang="en-US" altLang="en-US" sz="1600" dirty="0">
                  <a:solidFill>
                    <a:schemeClr val="accent6">
                      <a:lumMod val="50000"/>
                    </a:schemeClr>
                  </a:solidFill>
                  <a:latin typeface="Abel"/>
                  <a:cs typeface="Times New Roman" panose="02020603050405020304" pitchFamily="18" charset="0"/>
                </a:rPr>
                <a:t> </a:t>
              </a:r>
              <a:r>
                <a:rPr lang="en-US" altLang="en-US" sz="1600" dirty="0" err="1">
                  <a:solidFill>
                    <a:schemeClr val="accent6">
                      <a:lumMod val="50000"/>
                    </a:schemeClr>
                  </a:solidFill>
                  <a:latin typeface="Abel"/>
                  <a:cs typeface="Times New Roman" panose="02020603050405020304" pitchFamily="18" charset="0"/>
                </a:rPr>
                <a:t>động</a:t>
              </a:r>
              <a:endParaRPr lang="en-US" altLang="en-US" sz="1600" dirty="0">
                <a:solidFill>
                  <a:schemeClr val="accent6">
                    <a:lumMod val="50000"/>
                  </a:schemeClr>
                </a:solidFill>
                <a:latin typeface="Abel"/>
                <a:cs typeface="Times New Roman" panose="02020603050405020304" pitchFamily="18" charset="0"/>
              </a:endParaRPr>
            </a:p>
            <a:p>
              <a:pPr lvl="1">
                <a:spcBef>
                  <a:spcPct val="0"/>
                </a:spcBef>
                <a:buClrTx/>
              </a:pPr>
              <a:r>
                <a:rPr lang="en-US" altLang="en-US" sz="1600" dirty="0">
                  <a:solidFill>
                    <a:schemeClr val="accent6">
                      <a:lumMod val="50000"/>
                    </a:schemeClr>
                  </a:solidFill>
                  <a:latin typeface="Abel"/>
                  <a:cs typeface="Times New Roman" panose="02020603050405020304" pitchFamily="18" charset="0"/>
                </a:rPr>
                <a:t>TT </a:t>
              </a:r>
              <a:r>
                <a:rPr lang="en-US" altLang="en-US" sz="1600" dirty="0" err="1">
                  <a:solidFill>
                    <a:schemeClr val="accent6">
                      <a:lumMod val="50000"/>
                    </a:schemeClr>
                  </a:solidFill>
                  <a:latin typeface="Abel"/>
                  <a:cs typeface="Times New Roman" panose="02020603050405020304" pitchFamily="18" charset="0"/>
                </a:rPr>
                <a:t>chứng</a:t>
              </a:r>
              <a:r>
                <a:rPr lang="en-US" altLang="en-US" sz="1600" dirty="0">
                  <a:solidFill>
                    <a:schemeClr val="accent6">
                      <a:lumMod val="50000"/>
                    </a:schemeClr>
                  </a:solidFill>
                  <a:latin typeface="Abel"/>
                  <a:cs typeface="Times New Roman" panose="02020603050405020304" pitchFamily="18" charset="0"/>
                </a:rPr>
                <a:t> </a:t>
              </a:r>
              <a:r>
                <a:rPr lang="en-US" altLang="en-US" sz="1600" dirty="0" err="1">
                  <a:solidFill>
                    <a:schemeClr val="accent6">
                      <a:lumMod val="50000"/>
                    </a:schemeClr>
                  </a:solidFill>
                  <a:latin typeface="Abel"/>
                  <a:cs typeface="Times New Roman" panose="02020603050405020304" pitchFamily="18" charset="0"/>
                </a:rPr>
                <a:t>khoán</a:t>
              </a:r>
              <a:r>
                <a:rPr lang="en-US" altLang="en-US" sz="1600" dirty="0">
                  <a:solidFill>
                    <a:schemeClr val="accent6">
                      <a:lumMod val="50000"/>
                    </a:schemeClr>
                  </a:solidFill>
                  <a:latin typeface="Abel"/>
                  <a:cs typeface="Times New Roman" panose="02020603050405020304" pitchFamily="18" charset="0"/>
                </a:rPr>
                <a:t>,…</a:t>
              </a:r>
            </a:p>
            <a:p>
              <a:pPr defTabSz="914377"/>
              <a:endParaRPr lang="ko-KR" altLang="en-US" sz="1200" dirty="0">
                <a:solidFill>
                  <a:prstClr val="black">
                    <a:lumMod val="75000"/>
                    <a:lumOff val="25000"/>
                  </a:prstClr>
                </a:solidFill>
                <a:cs typeface="Arial" pitchFamily="34" charset="0"/>
              </a:endParaRPr>
            </a:p>
          </p:txBody>
        </p:sp>
        <p:sp>
          <p:nvSpPr>
            <p:cNvPr id="82" name="TextBox 81">
              <a:extLst>
                <a:ext uri="{FF2B5EF4-FFF2-40B4-BE49-F238E27FC236}">
                  <a16:creationId xmlns="" xmlns:a16="http://schemas.microsoft.com/office/drawing/2014/main" id="{2276A01F-7C14-4927-AC56-67620EAEE75F}"/>
                </a:ext>
              </a:extLst>
            </p:cNvPr>
            <p:cNvSpPr txBox="1"/>
            <p:nvPr/>
          </p:nvSpPr>
          <p:spPr>
            <a:xfrm>
              <a:off x="4744511" y="1580043"/>
              <a:ext cx="3484978" cy="677108"/>
            </a:xfrm>
            <a:prstGeom prst="rect">
              <a:avLst/>
            </a:prstGeom>
            <a:noFill/>
          </p:spPr>
          <p:txBody>
            <a:bodyPr wrap="square" rtlCol="0">
              <a:spAutoFit/>
            </a:bodyPr>
            <a:lstStyle/>
            <a:p>
              <a:pPr lvl="0" defTabSz="914377"/>
              <a:r>
                <a:rPr lang="en-US" sz="2400" b="1" dirty="0" err="1">
                  <a:solidFill>
                    <a:schemeClr val="accent2">
                      <a:lumMod val="75000"/>
                    </a:schemeClr>
                  </a:solidFill>
                  <a:latin typeface="Abel"/>
                  <a:cs typeface="Times New Roman" panose="02020603050405020304" pitchFamily="18" charset="0"/>
                </a:rPr>
                <a:t>Căn</a:t>
              </a:r>
              <a:r>
                <a:rPr lang="en-US" sz="2400" b="1" dirty="0">
                  <a:solidFill>
                    <a:schemeClr val="accent2">
                      <a:lumMod val="75000"/>
                    </a:schemeClr>
                  </a:solidFill>
                  <a:latin typeface="Abel"/>
                  <a:cs typeface="Times New Roman" panose="02020603050405020304" pitchFamily="18" charset="0"/>
                </a:rPr>
                <a:t> </a:t>
              </a:r>
              <a:r>
                <a:rPr lang="en-US" sz="2400" b="1" dirty="0" err="1">
                  <a:solidFill>
                    <a:schemeClr val="accent2">
                      <a:lumMod val="75000"/>
                    </a:schemeClr>
                  </a:solidFill>
                  <a:latin typeface="Abel"/>
                  <a:cs typeface="Times New Roman" panose="02020603050405020304" pitchFamily="18" charset="0"/>
                </a:rPr>
                <a:t>cứ</a:t>
              </a:r>
              <a:r>
                <a:rPr lang="en-US" sz="2400" b="1" dirty="0">
                  <a:solidFill>
                    <a:schemeClr val="accent2">
                      <a:lumMod val="75000"/>
                    </a:schemeClr>
                  </a:solidFill>
                  <a:latin typeface="Abel"/>
                  <a:cs typeface="Times New Roman" panose="02020603050405020304" pitchFamily="18" charset="0"/>
                </a:rPr>
                <a:t> </a:t>
              </a:r>
              <a:r>
                <a:rPr lang="en-US" sz="2400" b="1" dirty="0" err="1">
                  <a:solidFill>
                    <a:schemeClr val="accent2">
                      <a:lumMod val="75000"/>
                    </a:schemeClr>
                  </a:solidFill>
                  <a:latin typeface="Abel"/>
                  <a:cs typeface="Times New Roman" panose="02020603050405020304" pitchFamily="18" charset="0"/>
                </a:rPr>
                <a:t>vào</a:t>
              </a:r>
              <a:r>
                <a:rPr lang="en-US" sz="2400" b="1" dirty="0">
                  <a:solidFill>
                    <a:schemeClr val="accent2">
                      <a:lumMod val="75000"/>
                    </a:schemeClr>
                  </a:solidFill>
                  <a:latin typeface="Abel"/>
                  <a:cs typeface="Times New Roman" panose="02020603050405020304" pitchFamily="18" charset="0"/>
                </a:rPr>
                <a:t> </a:t>
              </a:r>
              <a:r>
                <a:rPr lang="en-US" sz="2400" b="1" dirty="0" err="1">
                  <a:solidFill>
                    <a:schemeClr val="accent2">
                      <a:lumMod val="75000"/>
                    </a:schemeClr>
                  </a:solidFill>
                  <a:latin typeface="Abel"/>
                  <a:cs typeface="Times New Roman" panose="02020603050405020304" pitchFamily="18" charset="0"/>
                </a:rPr>
                <a:t>tính</a:t>
              </a:r>
              <a:r>
                <a:rPr lang="en-US" sz="2400" b="1" dirty="0">
                  <a:solidFill>
                    <a:schemeClr val="accent2">
                      <a:lumMod val="75000"/>
                    </a:schemeClr>
                  </a:solidFill>
                  <a:latin typeface="Abel"/>
                  <a:cs typeface="Times New Roman" panose="02020603050405020304" pitchFamily="18" charset="0"/>
                </a:rPr>
                <a:t> </a:t>
              </a:r>
              <a:r>
                <a:rPr lang="en-US" sz="2400" b="1" dirty="0" err="1">
                  <a:solidFill>
                    <a:schemeClr val="accent2">
                      <a:lumMod val="75000"/>
                    </a:schemeClr>
                  </a:solidFill>
                  <a:latin typeface="Abel"/>
                  <a:cs typeface="Times New Roman" panose="02020603050405020304" pitchFamily="18" charset="0"/>
                </a:rPr>
                <a:t>chuyên</a:t>
              </a:r>
              <a:r>
                <a:rPr lang="en-US" sz="2400" b="1" dirty="0">
                  <a:solidFill>
                    <a:schemeClr val="accent2">
                      <a:lumMod val="75000"/>
                    </a:schemeClr>
                  </a:solidFill>
                  <a:latin typeface="Abel"/>
                  <a:cs typeface="Times New Roman" panose="02020603050405020304" pitchFamily="18" charset="0"/>
                </a:rPr>
                <a:t> </a:t>
              </a:r>
              <a:r>
                <a:rPr lang="en-US" sz="2400" b="1" dirty="0" err="1">
                  <a:solidFill>
                    <a:schemeClr val="accent2">
                      <a:lumMod val="75000"/>
                    </a:schemeClr>
                  </a:solidFill>
                  <a:latin typeface="Abel"/>
                  <a:cs typeface="Times New Roman" panose="02020603050405020304" pitchFamily="18" charset="0"/>
                </a:rPr>
                <a:t>biệt</a:t>
              </a:r>
              <a:r>
                <a:rPr lang="en-US" sz="2400" b="1" dirty="0">
                  <a:solidFill>
                    <a:schemeClr val="accent2">
                      <a:lumMod val="75000"/>
                    </a:schemeClr>
                  </a:solidFill>
                  <a:latin typeface="Abel"/>
                  <a:cs typeface="Times New Roman" panose="02020603050405020304" pitchFamily="18" charset="0"/>
                </a:rPr>
                <a:t> </a:t>
              </a:r>
              <a:r>
                <a:rPr lang="en-US" sz="2400" b="1" dirty="0" err="1">
                  <a:solidFill>
                    <a:schemeClr val="accent2">
                      <a:lumMod val="75000"/>
                    </a:schemeClr>
                  </a:solidFill>
                  <a:latin typeface="Abel"/>
                  <a:cs typeface="Times New Roman" panose="02020603050405020304" pitchFamily="18" charset="0"/>
                </a:rPr>
                <a:t>của</a:t>
              </a:r>
              <a:r>
                <a:rPr lang="en-US" sz="2400" b="1" dirty="0">
                  <a:solidFill>
                    <a:schemeClr val="accent2">
                      <a:lumMod val="75000"/>
                    </a:schemeClr>
                  </a:solidFill>
                  <a:latin typeface="Abel"/>
                  <a:cs typeface="Times New Roman" panose="02020603050405020304" pitchFamily="18" charset="0"/>
                </a:rPr>
                <a:t> TT</a:t>
              </a:r>
            </a:p>
            <a:p>
              <a:pPr defTabSz="914377"/>
              <a:endParaRPr lang="ko-KR" altLang="en-US" sz="1400" b="1" dirty="0">
                <a:solidFill>
                  <a:prstClr val="black">
                    <a:lumMod val="75000"/>
                    <a:lumOff val="25000"/>
                  </a:prstClr>
                </a:solidFill>
                <a:cs typeface="Arial" pitchFamily="34" charset="0"/>
              </a:endParaRPr>
            </a:p>
          </p:txBody>
        </p:sp>
      </p:grpSp>
      <p:grpSp>
        <p:nvGrpSpPr>
          <p:cNvPr id="86" name="그룹 53">
            <a:extLst>
              <a:ext uri="{FF2B5EF4-FFF2-40B4-BE49-F238E27FC236}">
                <a16:creationId xmlns="" xmlns:a16="http://schemas.microsoft.com/office/drawing/2014/main" id="{1518F486-5F6C-4E1D-9B59-B4DF1EC943ED}"/>
              </a:ext>
            </a:extLst>
          </p:cNvPr>
          <p:cNvGrpSpPr/>
          <p:nvPr/>
        </p:nvGrpSpPr>
        <p:grpSpPr>
          <a:xfrm>
            <a:off x="1280077" y="1989699"/>
            <a:ext cx="4250497" cy="4250497"/>
            <a:chOff x="735328" y="1762623"/>
            <a:chExt cx="4250497" cy="4250497"/>
          </a:xfrm>
          <a:effectLst>
            <a:outerShdw blurRad="50800" dist="38100" dir="5400000" algn="t" rotWithShape="0">
              <a:prstClr val="black">
                <a:alpha val="40000"/>
              </a:prstClr>
            </a:outerShdw>
          </a:effectLst>
        </p:grpSpPr>
        <p:sp>
          <p:nvSpPr>
            <p:cNvPr id="87" name="Block Arc 43">
              <a:extLst>
                <a:ext uri="{FF2B5EF4-FFF2-40B4-BE49-F238E27FC236}">
                  <a16:creationId xmlns="" xmlns:a16="http://schemas.microsoft.com/office/drawing/2014/main" id="{4075786C-79F6-4736-8A76-A41E05FE84E1}"/>
                </a:ext>
              </a:extLst>
            </p:cNvPr>
            <p:cNvSpPr/>
            <p:nvPr/>
          </p:nvSpPr>
          <p:spPr>
            <a:xfrm>
              <a:off x="735328" y="1762623"/>
              <a:ext cx="4250497" cy="4250497"/>
            </a:xfrm>
            <a:prstGeom prst="blockArc">
              <a:avLst>
                <a:gd name="adj1" fmla="val 4228396"/>
                <a:gd name="adj2" fmla="val 7060926"/>
                <a:gd name="adj3" fmla="val 524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solidFill>
              </a:endParaRPr>
            </a:p>
          </p:txBody>
        </p:sp>
        <p:sp>
          <p:nvSpPr>
            <p:cNvPr id="88" name="Block Arc 53">
              <a:extLst>
                <a:ext uri="{FF2B5EF4-FFF2-40B4-BE49-F238E27FC236}">
                  <a16:creationId xmlns="" xmlns:a16="http://schemas.microsoft.com/office/drawing/2014/main" id="{CB29D639-1F80-4AAA-A028-2CD82D967BBD}"/>
                </a:ext>
              </a:extLst>
            </p:cNvPr>
            <p:cNvSpPr/>
            <p:nvPr/>
          </p:nvSpPr>
          <p:spPr>
            <a:xfrm>
              <a:off x="735328" y="1762623"/>
              <a:ext cx="4250497" cy="4250497"/>
            </a:xfrm>
            <a:prstGeom prst="blockArc">
              <a:avLst>
                <a:gd name="adj1" fmla="val 1492588"/>
                <a:gd name="adj2" fmla="val 4237585"/>
                <a:gd name="adj3" fmla="val 522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solidFill>
              </a:endParaRPr>
            </a:p>
          </p:txBody>
        </p:sp>
        <p:sp>
          <p:nvSpPr>
            <p:cNvPr id="89" name="Block Arc 54">
              <a:extLst>
                <a:ext uri="{FF2B5EF4-FFF2-40B4-BE49-F238E27FC236}">
                  <a16:creationId xmlns="" xmlns:a16="http://schemas.microsoft.com/office/drawing/2014/main" id="{A8919B3E-818B-4596-9D74-728408ED7E58}"/>
                </a:ext>
              </a:extLst>
            </p:cNvPr>
            <p:cNvSpPr/>
            <p:nvPr/>
          </p:nvSpPr>
          <p:spPr>
            <a:xfrm>
              <a:off x="735328" y="1762623"/>
              <a:ext cx="4250497" cy="4250497"/>
            </a:xfrm>
            <a:prstGeom prst="blockArc">
              <a:avLst>
                <a:gd name="adj1" fmla="val 20334074"/>
                <a:gd name="adj2" fmla="val 1503961"/>
                <a:gd name="adj3" fmla="val 528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solidFill>
              </a:endParaRPr>
            </a:p>
          </p:txBody>
        </p:sp>
        <p:sp>
          <p:nvSpPr>
            <p:cNvPr id="90" name="Block Arc 55">
              <a:extLst>
                <a:ext uri="{FF2B5EF4-FFF2-40B4-BE49-F238E27FC236}">
                  <a16:creationId xmlns="" xmlns:a16="http://schemas.microsoft.com/office/drawing/2014/main" id="{195F0ADC-A8BD-405C-91DC-695718369AB4}"/>
                </a:ext>
              </a:extLst>
            </p:cNvPr>
            <p:cNvSpPr/>
            <p:nvPr/>
          </p:nvSpPr>
          <p:spPr>
            <a:xfrm>
              <a:off x="735328" y="1762623"/>
              <a:ext cx="4250497" cy="4250497"/>
            </a:xfrm>
            <a:prstGeom prst="blockArc">
              <a:avLst>
                <a:gd name="adj1" fmla="val 17549958"/>
                <a:gd name="adj2" fmla="val 20340767"/>
                <a:gd name="adj3" fmla="val 528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solidFill>
              </a:endParaRPr>
            </a:p>
          </p:txBody>
        </p:sp>
        <p:sp>
          <p:nvSpPr>
            <p:cNvPr id="91" name="Block Arc 5">
              <a:extLst>
                <a:ext uri="{FF2B5EF4-FFF2-40B4-BE49-F238E27FC236}">
                  <a16:creationId xmlns="" xmlns:a16="http://schemas.microsoft.com/office/drawing/2014/main" id="{61CD51C5-CE1D-4DFE-9CFD-C4D2FA88570F}"/>
                </a:ext>
              </a:extLst>
            </p:cNvPr>
            <p:cNvSpPr/>
            <p:nvPr/>
          </p:nvSpPr>
          <p:spPr>
            <a:xfrm>
              <a:off x="735328" y="1762623"/>
              <a:ext cx="4250497" cy="4250497"/>
            </a:xfrm>
            <a:prstGeom prst="blockArc">
              <a:avLst>
                <a:gd name="adj1" fmla="val 14520241"/>
                <a:gd name="adj2" fmla="val 17553267"/>
                <a:gd name="adj3" fmla="val 524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black"/>
                </a:solidFill>
              </a:endParaRPr>
            </a:p>
          </p:txBody>
        </p:sp>
      </p:grpSp>
      <p:sp>
        <p:nvSpPr>
          <p:cNvPr id="92" name="Rectangle 91"/>
          <p:cNvSpPr/>
          <p:nvPr/>
        </p:nvSpPr>
        <p:spPr>
          <a:xfrm>
            <a:off x="2241854" y="3609488"/>
            <a:ext cx="2540986" cy="967661"/>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marL="342900" indent="-342900" algn="ctr" defTabSz="1244600">
              <a:spcAft>
                <a:spcPct val="35000"/>
              </a:spcAft>
              <a:buFont typeface="Wingdings" panose="05000000000000000000" pitchFamily="2" charset="2"/>
              <a:buChar char="q"/>
              <a:defRPr/>
            </a:pPr>
            <a:r>
              <a:rPr lang="en-US" sz="2400" b="1" dirty="0" err="1">
                <a:solidFill>
                  <a:srgbClr val="000099"/>
                </a:solidFill>
                <a:latin typeface="Arial" panose="020B0604020202020204" pitchFamily="34" charset="0"/>
                <a:cs typeface="Arial" panose="020B0604020202020204" pitchFamily="34" charset="0"/>
              </a:rPr>
              <a:t>Phân</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loại</a:t>
            </a:r>
            <a:endParaRPr lang="vi-VN" sz="2400" b="1" dirty="0">
              <a:solidFill>
                <a:srgbClr val="000099"/>
              </a:solidFill>
              <a:latin typeface="Arial" panose="020B0604020202020204" pitchFamily="34" charset="0"/>
              <a:cs typeface="Arial" panose="020B0604020202020204" pitchFamily="34" charset="0"/>
            </a:endParaRPr>
          </a:p>
          <a:p>
            <a:pPr algn="ctr" defTabSz="1244600">
              <a:spcAft>
                <a:spcPct val="35000"/>
              </a:spcAft>
              <a:defRPr/>
            </a:pPr>
            <a:r>
              <a:rPr lang="en-US" sz="2400" b="1" dirty="0" err="1">
                <a:solidFill>
                  <a:srgbClr val="000099"/>
                </a:solidFill>
                <a:latin typeface="Arial" panose="020B0604020202020204" pitchFamily="34" charset="0"/>
                <a:cs typeface="Arial" panose="020B0604020202020204" pitchFamily="34" charset="0"/>
              </a:rPr>
              <a:t>thị</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trường</a:t>
            </a:r>
            <a:endParaRPr lang="en-US" sz="2400" b="1" dirty="0">
              <a:solidFill>
                <a:srgbClr val="000099"/>
              </a:solidFill>
              <a:latin typeface="Arial" panose="020B0604020202020204" pitchFamily="34" charset="0"/>
              <a:cs typeface="Arial" panose="020B0604020202020204" pitchFamily="34" charset="0"/>
            </a:endParaRPr>
          </a:p>
        </p:txBody>
      </p:sp>
      <p:pic>
        <p:nvPicPr>
          <p:cNvPr id="49" name="Picture 4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93344865"/>
      </p:ext>
    </p:extLst>
  </p:cSld>
  <p:clrMapOvr>
    <a:masterClrMapping/>
  </p:clrMapOvr>
  <p:transition spd="slow">
    <p:push dir="u"/>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58" name="Title 1"/>
          <p:cNvSpPr txBox="1">
            <a:spLocks noChangeArrowheads="1"/>
          </p:cNvSpPr>
          <p:nvPr/>
        </p:nvSpPr>
        <p:spPr>
          <a:xfrm>
            <a:off x="-23626" y="1117645"/>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59" name="Rectangle 58"/>
          <p:cNvSpPr/>
          <p:nvPr/>
        </p:nvSpPr>
        <p:spPr>
          <a:xfrm>
            <a:off x="0" y="1337333"/>
            <a:ext cx="5915025" cy="65246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A50021"/>
                </a:solidFill>
                <a:latin typeface="Abel"/>
                <a:cs typeface="Times New Roman" panose="02020603050405020304" pitchFamily="18" charset="0"/>
              </a:rPr>
              <a:t>2.2.1. </a:t>
            </a:r>
            <a:r>
              <a:rPr lang="en-US" sz="2400" b="1" dirty="0" err="1">
                <a:solidFill>
                  <a:srgbClr val="A50021"/>
                </a:solidFill>
                <a:latin typeface="Abel"/>
                <a:cs typeface="Times New Roman" panose="02020603050405020304" pitchFamily="18" charset="0"/>
              </a:rPr>
              <a:t>Thị</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trường</a:t>
            </a:r>
            <a:endParaRPr lang="en-US" sz="2400" b="1" dirty="0">
              <a:solidFill>
                <a:srgbClr val="A50021"/>
              </a:solidFill>
              <a:latin typeface="Abel"/>
              <a:cs typeface="Times New Roman" panose="02020603050405020304" pitchFamily="18" charset="0"/>
            </a:endParaRPr>
          </a:p>
        </p:txBody>
      </p:sp>
      <p:grpSp>
        <p:nvGrpSpPr>
          <p:cNvPr id="20" name="Group 9">
            <a:extLst>
              <a:ext uri="{FF2B5EF4-FFF2-40B4-BE49-F238E27FC236}">
                <a16:creationId xmlns="" xmlns:a16="http://schemas.microsoft.com/office/drawing/2014/main" id="{769F382E-6F87-4CC7-A381-031C4E2A5DB2}"/>
              </a:ext>
            </a:extLst>
          </p:cNvPr>
          <p:cNvGrpSpPr/>
          <p:nvPr/>
        </p:nvGrpSpPr>
        <p:grpSpPr>
          <a:xfrm>
            <a:off x="4327914" y="2429581"/>
            <a:ext cx="4097800" cy="3828337"/>
            <a:chOff x="2532986" y="2187804"/>
            <a:chExt cx="4071507" cy="3300853"/>
          </a:xfrm>
        </p:grpSpPr>
        <p:grpSp>
          <p:nvGrpSpPr>
            <p:cNvPr id="21" name="Group 7">
              <a:extLst>
                <a:ext uri="{FF2B5EF4-FFF2-40B4-BE49-F238E27FC236}">
                  <a16:creationId xmlns="" xmlns:a16="http://schemas.microsoft.com/office/drawing/2014/main" id="{1DE2ACE8-CA61-4D92-BBDB-DB5DEF9F8855}"/>
                </a:ext>
              </a:extLst>
            </p:cNvPr>
            <p:cNvGrpSpPr/>
            <p:nvPr/>
          </p:nvGrpSpPr>
          <p:grpSpPr>
            <a:xfrm>
              <a:off x="2532986" y="2187804"/>
              <a:ext cx="4071507" cy="2861459"/>
              <a:chOff x="2532986" y="2187804"/>
              <a:chExt cx="4071507" cy="2861459"/>
            </a:xfrm>
          </p:grpSpPr>
          <p:sp>
            <p:nvSpPr>
              <p:cNvPr id="23" name="Teardrop 3">
                <a:extLst>
                  <a:ext uri="{FF2B5EF4-FFF2-40B4-BE49-F238E27FC236}">
                    <a16:creationId xmlns="" xmlns:a16="http://schemas.microsoft.com/office/drawing/2014/main" id="{82382236-9376-42CE-992B-1C9E155EE11F}"/>
                  </a:ext>
                </a:extLst>
              </p:cNvPr>
              <p:cNvSpPr/>
              <p:nvPr/>
            </p:nvSpPr>
            <p:spPr>
              <a:xfrm rot="18876898">
                <a:off x="3735337" y="2187805"/>
                <a:ext cx="1656185" cy="1656184"/>
              </a:xfrm>
              <a:custGeom>
                <a:avLst/>
                <a:gdLst/>
                <a:ahLst/>
                <a:cxnLst/>
                <a:rect l="l" t="t" r="r" b="b"/>
                <a:pathLst>
                  <a:path w="1656185" h="1656184">
                    <a:moveTo>
                      <a:pt x="828092" y="0"/>
                    </a:moveTo>
                    <a:lnTo>
                      <a:pt x="828093" y="0"/>
                    </a:lnTo>
                    <a:lnTo>
                      <a:pt x="1656184" y="0"/>
                    </a:lnTo>
                    <a:lnTo>
                      <a:pt x="1656184" y="828072"/>
                    </a:lnTo>
                    <a:lnTo>
                      <a:pt x="1656185" y="828092"/>
                    </a:lnTo>
                    <a:cubicBezTo>
                      <a:pt x="1656185" y="1285435"/>
                      <a:pt x="1285436" y="1656184"/>
                      <a:pt x="828093" y="1656184"/>
                    </a:cubicBezTo>
                    <a:lnTo>
                      <a:pt x="828092" y="1656184"/>
                    </a:lnTo>
                    <a:lnTo>
                      <a:pt x="1" y="1656184"/>
                    </a:lnTo>
                    <a:lnTo>
                      <a:pt x="1" y="828112"/>
                    </a:lnTo>
                    <a:cubicBezTo>
                      <a:pt x="0" y="828105"/>
                      <a:pt x="0" y="828099"/>
                      <a:pt x="0" y="828092"/>
                    </a:cubicBezTo>
                    <a:cubicBezTo>
                      <a:pt x="0" y="370749"/>
                      <a:pt x="370749" y="0"/>
                      <a:pt x="82809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4" name="Teardrop 3">
                <a:extLst>
                  <a:ext uri="{FF2B5EF4-FFF2-40B4-BE49-F238E27FC236}">
                    <a16:creationId xmlns="" xmlns:a16="http://schemas.microsoft.com/office/drawing/2014/main" id="{D7900B95-1018-4F4A-B7FF-2F842AD076A2}"/>
                  </a:ext>
                </a:extLst>
              </p:cNvPr>
              <p:cNvSpPr/>
              <p:nvPr/>
            </p:nvSpPr>
            <p:spPr>
              <a:xfrm rot="2700000">
                <a:off x="4948308" y="3393079"/>
                <a:ext cx="1656185" cy="1656184"/>
              </a:xfrm>
              <a:custGeom>
                <a:avLst/>
                <a:gdLst/>
                <a:ahLst/>
                <a:cxnLst/>
                <a:rect l="l" t="t" r="r" b="b"/>
                <a:pathLst>
                  <a:path w="1656185" h="1656184">
                    <a:moveTo>
                      <a:pt x="828092" y="0"/>
                    </a:moveTo>
                    <a:lnTo>
                      <a:pt x="828093" y="0"/>
                    </a:lnTo>
                    <a:lnTo>
                      <a:pt x="1656184" y="0"/>
                    </a:lnTo>
                    <a:lnTo>
                      <a:pt x="1656184" y="828072"/>
                    </a:lnTo>
                    <a:lnTo>
                      <a:pt x="1656185" y="828092"/>
                    </a:lnTo>
                    <a:cubicBezTo>
                      <a:pt x="1656185" y="1285435"/>
                      <a:pt x="1285436" y="1656184"/>
                      <a:pt x="828093" y="1656184"/>
                    </a:cubicBezTo>
                    <a:lnTo>
                      <a:pt x="828092" y="1656184"/>
                    </a:lnTo>
                    <a:lnTo>
                      <a:pt x="1" y="1656184"/>
                    </a:lnTo>
                    <a:lnTo>
                      <a:pt x="1" y="828112"/>
                    </a:lnTo>
                    <a:cubicBezTo>
                      <a:pt x="0" y="828105"/>
                      <a:pt x="0" y="828099"/>
                      <a:pt x="0" y="828092"/>
                    </a:cubicBezTo>
                    <a:cubicBezTo>
                      <a:pt x="0" y="370749"/>
                      <a:pt x="370749" y="0"/>
                      <a:pt x="82809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5" name="Teardrop 3">
                <a:extLst>
                  <a:ext uri="{FF2B5EF4-FFF2-40B4-BE49-F238E27FC236}">
                    <a16:creationId xmlns="" xmlns:a16="http://schemas.microsoft.com/office/drawing/2014/main" id="{26C3A57E-114C-44A9-9F90-29BEDDACD809}"/>
                  </a:ext>
                </a:extLst>
              </p:cNvPr>
              <p:cNvSpPr/>
              <p:nvPr/>
            </p:nvSpPr>
            <p:spPr>
              <a:xfrm rot="2700000">
                <a:off x="2532985" y="3393079"/>
                <a:ext cx="1656185" cy="1656184"/>
              </a:xfrm>
              <a:custGeom>
                <a:avLst/>
                <a:gdLst/>
                <a:ahLst/>
                <a:cxnLst/>
                <a:rect l="l" t="t" r="r" b="b"/>
                <a:pathLst>
                  <a:path w="1656185" h="1656184">
                    <a:moveTo>
                      <a:pt x="828092" y="0"/>
                    </a:moveTo>
                    <a:lnTo>
                      <a:pt x="828093" y="0"/>
                    </a:lnTo>
                    <a:lnTo>
                      <a:pt x="1656184" y="0"/>
                    </a:lnTo>
                    <a:lnTo>
                      <a:pt x="1656184" y="828072"/>
                    </a:lnTo>
                    <a:lnTo>
                      <a:pt x="1656185" y="828092"/>
                    </a:lnTo>
                    <a:cubicBezTo>
                      <a:pt x="1656185" y="1285435"/>
                      <a:pt x="1285436" y="1656184"/>
                      <a:pt x="828093" y="1656184"/>
                    </a:cubicBezTo>
                    <a:lnTo>
                      <a:pt x="828092" y="1656184"/>
                    </a:lnTo>
                    <a:lnTo>
                      <a:pt x="1" y="1656184"/>
                    </a:lnTo>
                    <a:lnTo>
                      <a:pt x="1" y="828112"/>
                    </a:lnTo>
                    <a:cubicBezTo>
                      <a:pt x="0" y="828105"/>
                      <a:pt x="0" y="828099"/>
                      <a:pt x="0" y="828092"/>
                    </a:cubicBezTo>
                    <a:cubicBezTo>
                      <a:pt x="0" y="370749"/>
                      <a:pt x="370749" y="0"/>
                      <a:pt x="82809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22" name="Round Same Side Corner Rectangle 8">
              <a:extLst>
                <a:ext uri="{FF2B5EF4-FFF2-40B4-BE49-F238E27FC236}">
                  <a16:creationId xmlns="" xmlns:a16="http://schemas.microsoft.com/office/drawing/2014/main" id="{57CBC508-D6A3-4D3B-BF2D-4CEC7900A1FA}"/>
                </a:ext>
              </a:extLst>
            </p:cNvPr>
            <p:cNvSpPr/>
            <p:nvPr/>
          </p:nvSpPr>
          <p:spPr>
            <a:xfrm>
              <a:off x="4494446" y="4264521"/>
              <a:ext cx="144016" cy="1224136"/>
            </a:xfrm>
            <a:prstGeom prst="round2Same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dirty="0">
                <a:solidFill>
                  <a:prstClr val="white"/>
                </a:solidFill>
              </a:endParaRPr>
            </a:p>
          </p:txBody>
        </p:sp>
      </p:grpSp>
      <p:cxnSp>
        <p:nvCxnSpPr>
          <p:cNvPr id="29" name="Elbow Connector 16">
            <a:extLst>
              <a:ext uri="{FF2B5EF4-FFF2-40B4-BE49-F238E27FC236}">
                <a16:creationId xmlns="" xmlns:a16="http://schemas.microsoft.com/office/drawing/2014/main" id="{325E773A-1014-4621-B557-3AFA37AE6038}"/>
              </a:ext>
            </a:extLst>
          </p:cNvPr>
          <p:cNvCxnSpPr/>
          <p:nvPr/>
        </p:nvCxnSpPr>
        <p:spPr>
          <a:xfrm rot="5400000" flipH="1" flipV="1">
            <a:off x="7530105" y="3139445"/>
            <a:ext cx="873969" cy="529208"/>
          </a:xfrm>
          <a:prstGeom prst="bentConnector3">
            <a:avLst>
              <a:gd name="adj1" fmla="val 99774"/>
            </a:avLst>
          </a:prstGeom>
          <a:ln>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30" name="Group 17">
            <a:extLst>
              <a:ext uri="{FF2B5EF4-FFF2-40B4-BE49-F238E27FC236}">
                <a16:creationId xmlns="" xmlns:a16="http://schemas.microsoft.com/office/drawing/2014/main" id="{ABB3E861-6A38-491A-A204-C392FDE74140}"/>
              </a:ext>
            </a:extLst>
          </p:cNvPr>
          <p:cNvGrpSpPr/>
          <p:nvPr/>
        </p:nvGrpSpPr>
        <p:grpSpPr>
          <a:xfrm>
            <a:off x="8469563" y="2683109"/>
            <a:ext cx="3106349" cy="1015663"/>
            <a:chOff x="6372201" y="2011203"/>
            <a:chExt cx="2369153" cy="1015663"/>
          </a:xfrm>
        </p:grpSpPr>
        <p:sp>
          <p:nvSpPr>
            <p:cNvPr id="31" name="TextBox 30">
              <a:extLst>
                <a:ext uri="{FF2B5EF4-FFF2-40B4-BE49-F238E27FC236}">
                  <a16:creationId xmlns="" xmlns:a16="http://schemas.microsoft.com/office/drawing/2014/main" id="{212E59C7-2D00-4385-AD66-C3C1015F69C6}"/>
                </a:ext>
              </a:extLst>
            </p:cNvPr>
            <p:cNvSpPr txBox="1"/>
            <p:nvPr/>
          </p:nvSpPr>
          <p:spPr>
            <a:xfrm>
              <a:off x="6372202" y="2217917"/>
              <a:ext cx="2369152" cy="276999"/>
            </a:xfrm>
            <a:prstGeom prst="rect">
              <a:avLst/>
            </a:prstGeom>
            <a:noFill/>
          </p:spPr>
          <p:txBody>
            <a:bodyPr wrap="square" rtlCol="0">
              <a:spAutoFit/>
            </a:bodyPr>
            <a:lstStyle/>
            <a:p>
              <a:pPr defTabSz="914377"/>
              <a:endParaRPr lang="ko-KR" altLang="en-US" sz="1200" dirty="0">
                <a:solidFill>
                  <a:prstClr val="black">
                    <a:lumMod val="75000"/>
                    <a:lumOff val="25000"/>
                  </a:prstClr>
                </a:solidFill>
              </a:endParaRPr>
            </a:p>
          </p:txBody>
        </p:sp>
        <p:sp>
          <p:nvSpPr>
            <p:cNvPr id="32" name="TextBox 31">
              <a:extLst>
                <a:ext uri="{FF2B5EF4-FFF2-40B4-BE49-F238E27FC236}">
                  <a16:creationId xmlns="" xmlns:a16="http://schemas.microsoft.com/office/drawing/2014/main" id="{02C6F132-4C09-4614-B0C7-FB7871E36CF0}"/>
                </a:ext>
              </a:extLst>
            </p:cNvPr>
            <p:cNvSpPr txBox="1"/>
            <p:nvPr/>
          </p:nvSpPr>
          <p:spPr>
            <a:xfrm>
              <a:off x="6372201" y="2011203"/>
              <a:ext cx="2369152" cy="1015663"/>
            </a:xfrm>
            <a:prstGeom prst="rect">
              <a:avLst/>
            </a:prstGeom>
            <a:noFill/>
          </p:spPr>
          <p:txBody>
            <a:bodyPr wrap="square" rtlCol="0">
              <a:spAutoFit/>
            </a:bodyPr>
            <a:lstStyle/>
            <a:p>
              <a:pPr lvl="0" defTabSz="914377"/>
              <a:r>
                <a:rPr lang="en-US" sz="2000" dirty="0" err="1">
                  <a:solidFill>
                    <a:srgbClr val="000099"/>
                  </a:solidFill>
                  <a:latin typeface="Arial" panose="020B0604020202020204" pitchFamily="34" charset="0"/>
                  <a:cs typeface="Arial" panose="020B0604020202020204" pitchFamily="34" charset="0"/>
                </a:rPr>
                <a:t>Kích</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thích</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sự</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sáng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tạo</a:t>
              </a:r>
              <a:r>
                <a:rPr lang="en-US" sz="2000" dirty="0">
                  <a:solidFill>
                    <a:srgbClr val="000099"/>
                  </a:solidFill>
                  <a:latin typeface="Arial" panose="020B0604020202020204" pitchFamily="34" charset="0"/>
                  <a:cs typeface="Arial" panose="020B0604020202020204" pitchFamily="34" charset="0"/>
                </a:rPr>
                <a:t> , </a:t>
              </a:r>
              <a:r>
                <a:rPr lang="en-US" sz="2000" dirty="0" err="1">
                  <a:solidFill>
                    <a:srgbClr val="000099"/>
                  </a:solidFill>
                  <a:latin typeface="Arial" panose="020B0604020202020204" pitchFamily="34" charset="0"/>
                  <a:cs typeface="Arial" panose="020B0604020202020204" pitchFamily="34" charset="0"/>
                </a:rPr>
                <a:t>phân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bổ</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nguồn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lực</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hiệu</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quả</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trong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nền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kinh</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tế</a:t>
              </a:r>
              <a:endParaRPr lang="ko-KR" altLang="en-US" sz="2000" dirty="0">
                <a:solidFill>
                  <a:srgbClr val="000099"/>
                </a:solidFill>
                <a:latin typeface="Arial" panose="020B0604020202020204" pitchFamily="34" charset="0"/>
                <a:cs typeface="Arial" panose="020B0604020202020204" pitchFamily="34" charset="0"/>
              </a:endParaRPr>
            </a:p>
          </p:txBody>
        </p:sp>
      </p:grpSp>
      <p:cxnSp>
        <p:nvCxnSpPr>
          <p:cNvPr id="33" name="Elbow Connector 20">
            <a:extLst>
              <a:ext uri="{FF2B5EF4-FFF2-40B4-BE49-F238E27FC236}">
                <a16:creationId xmlns="" xmlns:a16="http://schemas.microsoft.com/office/drawing/2014/main" id="{E5E39EB2-6A1F-437E-8E73-08B501DAAC1D}"/>
              </a:ext>
            </a:extLst>
          </p:cNvPr>
          <p:cNvCxnSpPr>
            <a:cxnSpLocks/>
          </p:cNvCxnSpPr>
          <p:nvPr/>
        </p:nvCxnSpPr>
        <p:spPr>
          <a:xfrm flipV="1">
            <a:off x="4276933" y="5781321"/>
            <a:ext cx="653893" cy="315865"/>
          </a:xfrm>
          <a:prstGeom prst="bentConnector3">
            <a:avLst>
              <a:gd name="adj1" fmla="val 100160"/>
            </a:avLst>
          </a:prstGeom>
          <a:ln>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34" name="Group 27">
            <a:extLst>
              <a:ext uri="{FF2B5EF4-FFF2-40B4-BE49-F238E27FC236}">
                <a16:creationId xmlns="" xmlns:a16="http://schemas.microsoft.com/office/drawing/2014/main" id="{933D3AE7-2FF5-44BF-99E3-97F93017F7EF}"/>
              </a:ext>
            </a:extLst>
          </p:cNvPr>
          <p:cNvGrpSpPr/>
          <p:nvPr/>
        </p:nvGrpSpPr>
        <p:grpSpPr>
          <a:xfrm>
            <a:off x="853773" y="4700642"/>
            <a:ext cx="3219666" cy="1508105"/>
            <a:chOff x="6372201" y="2011203"/>
            <a:chExt cx="2369153" cy="1508105"/>
          </a:xfrm>
        </p:grpSpPr>
        <p:sp>
          <p:nvSpPr>
            <p:cNvPr id="35" name="TextBox 34">
              <a:extLst>
                <a:ext uri="{FF2B5EF4-FFF2-40B4-BE49-F238E27FC236}">
                  <a16:creationId xmlns="" xmlns:a16="http://schemas.microsoft.com/office/drawing/2014/main" id="{5684BC69-7E3E-462F-A413-8C5DAB0AE90E}"/>
                </a:ext>
              </a:extLst>
            </p:cNvPr>
            <p:cNvSpPr txBox="1"/>
            <p:nvPr/>
          </p:nvSpPr>
          <p:spPr>
            <a:xfrm>
              <a:off x="6372202" y="2217917"/>
              <a:ext cx="2369152" cy="276999"/>
            </a:xfrm>
            <a:prstGeom prst="rect">
              <a:avLst/>
            </a:prstGeom>
            <a:noFill/>
          </p:spPr>
          <p:txBody>
            <a:bodyPr wrap="square" rtlCol="0">
              <a:spAutoFit/>
            </a:bodyPr>
            <a:lstStyle/>
            <a:p>
              <a:pPr algn="r" defTabSz="914377"/>
              <a:endParaRPr lang="en-US" altLang="ko-KR" sz="1200" dirty="0">
                <a:solidFill>
                  <a:prstClr val="black">
                    <a:lumMod val="75000"/>
                    <a:lumOff val="25000"/>
                  </a:prstClr>
                </a:solidFill>
              </a:endParaRPr>
            </a:p>
          </p:txBody>
        </p:sp>
        <p:sp>
          <p:nvSpPr>
            <p:cNvPr id="36" name="TextBox 35">
              <a:extLst>
                <a:ext uri="{FF2B5EF4-FFF2-40B4-BE49-F238E27FC236}">
                  <a16:creationId xmlns="" xmlns:a16="http://schemas.microsoft.com/office/drawing/2014/main" id="{EC015263-2B70-45D6-95E4-E30B59205F97}"/>
                </a:ext>
              </a:extLst>
            </p:cNvPr>
            <p:cNvSpPr txBox="1"/>
            <p:nvPr/>
          </p:nvSpPr>
          <p:spPr>
            <a:xfrm>
              <a:off x="6372201" y="2011203"/>
              <a:ext cx="2369152" cy="1508105"/>
            </a:xfrm>
            <a:prstGeom prst="rect">
              <a:avLst/>
            </a:prstGeom>
            <a:noFill/>
          </p:spPr>
          <p:txBody>
            <a:bodyPr wrap="square" rtlCol="0">
              <a:spAutoFit/>
            </a:bodyPr>
            <a:lstStyle/>
            <a:p>
              <a:pPr lvl="0" algn="r" defTabSz="914377"/>
              <a:r>
                <a:rPr lang="en-US" sz="2000" dirty="0" err="1">
                  <a:latin typeface="Arial" panose="020B0604020202020204" pitchFamily="34" charset="0"/>
                  <a:cs typeface="Arial" panose="020B0604020202020204" pitchFamily="34" charset="0"/>
                </a:rPr>
                <a:t>Gắn</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kết</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nền</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kinh</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tế</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thành</a:t>
              </a:r>
              <a:r>
                <a:rPr lang="en-US" sz="2000" dirty="0">
                  <a:latin typeface="Arial" panose="020B0604020202020204" pitchFamily="34" charset="0"/>
                  <a:cs typeface="Arial" panose="020B0604020202020204" pitchFamily="34" charset="0"/>
                </a:rPr>
                <a:t> 1 </a:t>
              </a:r>
              <a:r>
                <a:rPr lang="en-US" sz="2000" dirty="0" err="1">
                  <a:latin typeface="Arial" panose="020B0604020202020204" pitchFamily="34" charset="0"/>
                  <a:cs typeface="Arial" panose="020B0604020202020204" pitchFamily="34" charset="0"/>
                </a:rPr>
                <a:t>chỉnh</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thể</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gắn</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kết</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nền</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kinh</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tế</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trong</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nước</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với</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nền</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kinh</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tế</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thế</a:t>
              </a:r>
              <a:r>
                <a:rPr lang="en-US" sz="2000" dirty="0">
                  <a:latin typeface="Arial" panose="020B0604020202020204" pitchFamily="34" charset="0"/>
                  <a:cs typeface="Arial" panose="020B0604020202020204" pitchFamily="34" charset="0"/>
                </a:rPr>
                <a:t> </a:t>
              </a:r>
              <a:r>
                <a:rPr lang="en-US" sz="2000" dirty="0" err="1">
                  <a:latin typeface="Arial" panose="020B0604020202020204" pitchFamily="34" charset="0"/>
                  <a:cs typeface="Arial" panose="020B0604020202020204" pitchFamily="34" charset="0"/>
                </a:rPr>
                <a:t>giới</a:t>
              </a:r>
              <a:endParaRPr lang="en-US" sz="2000" dirty="0">
                <a:latin typeface="Arial" panose="020B0604020202020204" pitchFamily="34" charset="0"/>
                <a:cs typeface="Arial" panose="020B0604020202020204" pitchFamily="34" charset="0"/>
              </a:endParaRPr>
            </a:p>
            <a:p>
              <a:pPr algn="r" defTabSz="914377"/>
              <a:endParaRPr lang="ko-KR" altLang="en-US" sz="1200" b="1" dirty="0">
                <a:solidFill>
                  <a:prstClr val="black">
                    <a:lumMod val="75000"/>
                    <a:lumOff val="25000"/>
                  </a:prstClr>
                </a:solidFill>
              </a:endParaRPr>
            </a:p>
          </p:txBody>
        </p:sp>
      </p:grpSp>
      <p:grpSp>
        <p:nvGrpSpPr>
          <p:cNvPr id="37" name="Group 32">
            <a:extLst>
              <a:ext uri="{FF2B5EF4-FFF2-40B4-BE49-F238E27FC236}">
                <a16:creationId xmlns="" xmlns:a16="http://schemas.microsoft.com/office/drawing/2014/main" id="{9EAF8C73-980A-4E14-9D9B-D5B171A44BBB}"/>
              </a:ext>
            </a:extLst>
          </p:cNvPr>
          <p:cNvGrpSpPr/>
          <p:nvPr/>
        </p:nvGrpSpPr>
        <p:grpSpPr>
          <a:xfrm>
            <a:off x="1444061" y="2350470"/>
            <a:ext cx="3219667" cy="892552"/>
            <a:chOff x="6372201" y="2011203"/>
            <a:chExt cx="2369153" cy="892552"/>
          </a:xfrm>
        </p:grpSpPr>
        <p:sp>
          <p:nvSpPr>
            <p:cNvPr id="38" name="TextBox 37">
              <a:extLst>
                <a:ext uri="{FF2B5EF4-FFF2-40B4-BE49-F238E27FC236}">
                  <a16:creationId xmlns="" xmlns:a16="http://schemas.microsoft.com/office/drawing/2014/main" id="{C883A207-172B-4607-9439-D81714D7EA17}"/>
                </a:ext>
              </a:extLst>
            </p:cNvPr>
            <p:cNvSpPr txBox="1"/>
            <p:nvPr/>
          </p:nvSpPr>
          <p:spPr>
            <a:xfrm>
              <a:off x="6372202" y="2217917"/>
              <a:ext cx="2369152" cy="276999"/>
            </a:xfrm>
            <a:prstGeom prst="rect">
              <a:avLst/>
            </a:prstGeom>
            <a:noFill/>
          </p:spPr>
          <p:txBody>
            <a:bodyPr wrap="square" rtlCol="0">
              <a:spAutoFit/>
            </a:bodyPr>
            <a:lstStyle/>
            <a:p>
              <a:pPr algn="r" defTabSz="914377"/>
              <a:r>
                <a:rPr lang="en-US" altLang="ko-KR" sz="1200" dirty="0">
                  <a:solidFill>
                    <a:prstClr val="black">
                      <a:lumMod val="75000"/>
                      <a:lumOff val="25000"/>
                    </a:prstClr>
                  </a:solidFill>
                </a:rPr>
                <a:t>.  </a:t>
              </a:r>
              <a:endParaRPr lang="ko-KR" altLang="en-US" sz="1200" dirty="0">
                <a:solidFill>
                  <a:prstClr val="black">
                    <a:lumMod val="75000"/>
                    <a:lumOff val="25000"/>
                  </a:prstClr>
                </a:solidFill>
              </a:endParaRPr>
            </a:p>
          </p:txBody>
        </p:sp>
        <p:sp>
          <p:nvSpPr>
            <p:cNvPr id="39" name="TextBox 38">
              <a:extLst>
                <a:ext uri="{FF2B5EF4-FFF2-40B4-BE49-F238E27FC236}">
                  <a16:creationId xmlns="" xmlns:a16="http://schemas.microsoft.com/office/drawing/2014/main" id="{ECF0191B-B57E-46D8-80A5-4616505595CD}"/>
                </a:ext>
              </a:extLst>
            </p:cNvPr>
            <p:cNvSpPr txBox="1"/>
            <p:nvPr/>
          </p:nvSpPr>
          <p:spPr>
            <a:xfrm>
              <a:off x="6372201" y="2011203"/>
              <a:ext cx="2369152" cy="892552"/>
            </a:xfrm>
            <a:prstGeom prst="rect">
              <a:avLst/>
            </a:prstGeom>
            <a:noFill/>
          </p:spPr>
          <p:txBody>
            <a:bodyPr wrap="square" rtlCol="0">
              <a:spAutoFit/>
            </a:bodyPr>
            <a:lstStyle/>
            <a:p>
              <a:pPr lvl="0" algn="r" defTabSz="914377"/>
              <a:r>
                <a:rPr lang="en-US" sz="2000" dirty="0" err="1">
                  <a:solidFill>
                    <a:srgbClr val="006600"/>
                  </a:solidFill>
                  <a:latin typeface="Arial" panose="020B0604020202020204" pitchFamily="34" charset="0"/>
                  <a:cs typeface="Arial" panose="020B0604020202020204" pitchFamily="34" charset="0"/>
                </a:rPr>
                <a:t>Là</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điều</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kiện</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môi</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trường</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cho</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sản</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xuất</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phát</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triển</a:t>
              </a:r>
              <a:endParaRPr lang="en-US" sz="2000" dirty="0">
                <a:solidFill>
                  <a:srgbClr val="006600"/>
                </a:solidFill>
                <a:latin typeface="Arial" panose="020B0604020202020204" pitchFamily="34" charset="0"/>
                <a:cs typeface="Arial" panose="020B0604020202020204" pitchFamily="34" charset="0"/>
              </a:endParaRPr>
            </a:p>
            <a:p>
              <a:pPr algn="r" defTabSz="914377"/>
              <a:endParaRPr lang="ko-KR" altLang="en-US" sz="1200" b="1" dirty="0">
                <a:solidFill>
                  <a:prstClr val="black">
                    <a:lumMod val="75000"/>
                    <a:lumOff val="25000"/>
                  </a:prstClr>
                </a:solidFill>
              </a:endParaRPr>
            </a:p>
          </p:txBody>
        </p:sp>
      </p:grpSp>
      <p:cxnSp>
        <p:nvCxnSpPr>
          <p:cNvPr id="40" name="Elbow Connector 35">
            <a:extLst>
              <a:ext uri="{FF2B5EF4-FFF2-40B4-BE49-F238E27FC236}">
                <a16:creationId xmlns="" xmlns:a16="http://schemas.microsoft.com/office/drawing/2014/main" id="{4F15F687-61F7-4A00-B521-A9CBC10E26A4}"/>
              </a:ext>
            </a:extLst>
          </p:cNvPr>
          <p:cNvCxnSpPr/>
          <p:nvPr/>
        </p:nvCxnSpPr>
        <p:spPr>
          <a:xfrm>
            <a:off x="4773090" y="2315566"/>
            <a:ext cx="936104" cy="433381"/>
          </a:xfrm>
          <a:prstGeom prst="bentConnector3">
            <a:avLst>
              <a:gd name="adj1" fmla="val 99858"/>
            </a:avLst>
          </a:prstGeom>
          <a:ln>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1" name="Rectangle 30">
            <a:extLst>
              <a:ext uri="{FF2B5EF4-FFF2-40B4-BE49-F238E27FC236}">
                <a16:creationId xmlns="" xmlns:a16="http://schemas.microsoft.com/office/drawing/2014/main" id="{2F804D6F-4E5A-4E5E-AD33-DD4AAE62E4D5}"/>
              </a:ext>
            </a:extLst>
          </p:cNvPr>
          <p:cNvSpPr/>
          <p:nvPr/>
        </p:nvSpPr>
        <p:spPr>
          <a:xfrm>
            <a:off x="6161414" y="3942163"/>
            <a:ext cx="317209" cy="316282"/>
          </a:xfrm>
          <a:custGeom>
            <a:avLst/>
            <a:gdLst/>
            <a:ahLst/>
            <a:cxnLst/>
            <a:rect l="l" t="t" r="r" b="b"/>
            <a:pathLst>
              <a:path w="3240000" h="3230531">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2" name="Rectangle 16">
            <a:extLst>
              <a:ext uri="{FF2B5EF4-FFF2-40B4-BE49-F238E27FC236}">
                <a16:creationId xmlns="" xmlns:a16="http://schemas.microsoft.com/office/drawing/2014/main" id="{18DFF4AF-E289-4F09-85D3-9F1FF454C7A1}"/>
              </a:ext>
            </a:extLst>
          </p:cNvPr>
          <p:cNvSpPr/>
          <p:nvPr/>
        </p:nvSpPr>
        <p:spPr>
          <a:xfrm rot="2700000">
            <a:off x="5576234" y="4561265"/>
            <a:ext cx="265920" cy="476745"/>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3" name="Freeform 18">
            <a:extLst>
              <a:ext uri="{FF2B5EF4-FFF2-40B4-BE49-F238E27FC236}">
                <a16:creationId xmlns="" xmlns:a16="http://schemas.microsoft.com/office/drawing/2014/main" id="{960035CB-9B24-4198-B994-4FDC44693F82}"/>
              </a:ext>
            </a:extLst>
          </p:cNvPr>
          <p:cNvSpPr/>
          <p:nvPr/>
        </p:nvSpPr>
        <p:spPr>
          <a:xfrm>
            <a:off x="6704005" y="4555827"/>
            <a:ext cx="427438" cy="344974"/>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5" name="Rectangle 44"/>
          <p:cNvSpPr/>
          <p:nvPr/>
        </p:nvSpPr>
        <p:spPr>
          <a:xfrm>
            <a:off x="-128645" y="1759911"/>
            <a:ext cx="3352184" cy="923198"/>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marL="342900" indent="-342900" algn="ctr" defTabSz="1244600">
              <a:lnSpc>
                <a:spcPct val="90000"/>
              </a:lnSpc>
              <a:spcAft>
                <a:spcPct val="35000"/>
              </a:spcAft>
              <a:buFont typeface="Wingdings" panose="05000000000000000000" pitchFamily="2" charset="2"/>
              <a:buChar char="q"/>
              <a:defRPr/>
            </a:pPr>
            <a:r>
              <a:rPr lang="en-US" sz="2000" b="1" dirty="0" err="1">
                <a:solidFill>
                  <a:srgbClr val="000099"/>
                </a:solidFill>
                <a:latin typeface="Abel"/>
                <a:cs typeface="Times New Roman" panose="02020603050405020304" pitchFamily="18" charset="0"/>
              </a:rPr>
              <a:t>Vai</a:t>
            </a:r>
            <a:r>
              <a:rPr lang="en-US" sz="2000" b="1" dirty="0">
                <a:solidFill>
                  <a:srgbClr val="000099"/>
                </a:solidFill>
                <a:latin typeface="Abel"/>
                <a:cs typeface="Times New Roman" panose="02020603050405020304" pitchFamily="18" charset="0"/>
              </a:rPr>
              <a:t> </a:t>
            </a:r>
            <a:r>
              <a:rPr lang="en-US" sz="2000" b="1" dirty="0" err="1">
                <a:solidFill>
                  <a:srgbClr val="000099"/>
                </a:solidFill>
                <a:latin typeface="Abel"/>
                <a:cs typeface="Times New Roman" panose="02020603050405020304" pitchFamily="18" charset="0"/>
              </a:rPr>
              <a:t>trò</a:t>
            </a:r>
            <a:r>
              <a:rPr lang="en-US" sz="2000" b="1" dirty="0">
                <a:solidFill>
                  <a:srgbClr val="000099"/>
                </a:solidFill>
                <a:latin typeface="Abel"/>
                <a:cs typeface="Times New Roman" panose="02020603050405020304" pitchFamily="18" charset="0"/>
              </a:rPr>
              <a:t> </a:t>
            </a:r>
            <a:r>
              <a:rPr lang="en-US" sz="2000" b="1" dirty="0" err="1">
                <a:solidFill>
                  <a:srgbClr val="000099"/>
                </a:solidFill>
                <a:latin typeface="Abel"/>
                <a:cs typeface="Times New Roman" panose="02020603050405020304" pitchFamily="18" charset="0"/>
              </a:rPr>
              <a:t>của</a:t>
            </a:r>
            <a:r>
              <a:rPr lang="en-US" sz="2000" b="1" dirty="0">
                <a:solidFill>
                  <a:srgbClr val="000099"/>
                </a:solidFill>
                <a:latin typeface="Abel"/>
                <a:cs typeface="Times New Roman" panose="02020603050405020304" pitchFamily="18" charset="0"/>
              </a:rPr>
              <a:t> </a:t>
            </a:r>
            <a:r>
              <a:rPr lang="en-US" sz="2000" b="1" dirty="0" err="1">
                <a:solidFill>
                  <a:srgbClr val="000099"/>
                </a:solidFill>
                <a:latin typeface="Abel"/>
                <a:cs typeface="Times New Roman" panose="02020603050405020304" pitchFamily="18" charset="0"/>
              </a:rPr>
              <a:t>thị</a:t>
            </a:r>
            <a:r>
              <a:rPr lang="en-US" sz="2000" b="1" dirty="0">
                <a:solidFill>
                  <a:srgbClr val="000099"/>
                </a:solidFill>
                <a:latin typeface="Abel"/>
                <a:cs typeface="Times New Roman" panose="02020603050405020304" pitchFamily="18" charset="0"/>
              </a:rPr>
              <a:t> </a:t>
            </a:r>
            <a:r>
              <a:rPr lang="en-US" sz="2000" b="1" dirty="0" err="1">
                <a:solidFill>
                  <a:srgbClr val="000099"/>
                </a:solidFill>
                <a:latin typeface="Abel"/>
                <a:cs typeface="Times New Roman" panose="02020603050405020304" pitchFamily="18" charset="0"/>
              </a:rPr>
              <a:t>trường</a:t>
            </a:r>
            <a:endParaRPr lang="en-US" sz="2000" b="1" dirty="0">
              <a:solidFill>
                <a:srgbClr val="000099"/>
              </a:solidFill>
              <a:latin typeface="Abel"/>
              <a:cs typeface="Times New Roman" panose="02020603050405020304" pitchFamily="18" charset="0"/>
            </a:endParaRPr>
          </a:p>
          <a:p>
            <a:pPr algn="ctr" defTabSz="1244600">
              <a:lnSpc>
                <a:spcPct val="90000"/>
              </a:lnSpc>
              <a:spcAft>
                <a:spcPct val="35000"/>
              </a:spcAft>
              <a:defRPr/>
            </a:pPr>
            <a:endParaRPr lang="en-US" sz="2000" b="1" dirty="0">
              <a:solidFill>
                <a:srgbClr val="000099"/>
              </a:solidFill>
              <a:latin typeface="Abel"/>
              <a:cs typeface="Times New Roman" panose="02020603050405020304" pitchFamily="18" charset="0"/>
            </a:endParaRPr>
          </a:p>
        </p:txBody>
      </p:sp>
      <p:pic>
        <p:nvPicPr>
          <p:cNvPr id="44" name="Picture 4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870701492"/>
      </p:ext>
    </p:extLst>
  </p:cSld>
  <p:clrMapOvr>
    <a:masterClrMapping/>
  </p:clrMapOvr>
  <p:transition spd="slow">
    <p:push dir="u"/>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15539" y="5165676"/>
            <a:ext cx="12192000" cy="1301275"/>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356224"/>
            <a:ext cx="1253120" cy="1501775"/>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3" y="5356224"/>
            <a:ext cx="1613095" cy="1501776"/>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58" name="Title 1"/>
          <p:cNvSpPr txBox="1">
            <a:spLocks noChangeArrowheads="1"/>
          </p:cNvSpPr>
          <p:nvPr/>
        </p:nvSpPr>
        <p:spPr>
          <a:xfrm>
            <a:off x="0" y="1133165"/>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59" name="Rectangle 58"/>
          <p:cNvSpPr/>
          <p:nvPr/>
        </p:nvSpPr>
        <p:spPr>
          <a:xfrm>
            <a:off x="4251977" y="1476005"/>
            <a:ext cx="3861243" cy="441447"/>
          </a:xfrm>
          <a:prstGeom prst="rect">
            <a:avLst/>
          </a:prstGeom>
          <a:ln>
            <a:solidFill>
              <a:srgbClr val="006600"/>
            </a:solidFill>
          </a:ln>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algn="ctr" defTabSz="1244600">
              <a:lnSpc>
                <a:spcPct val="90000"/>
              </a:lnSpc>
              <a:spcAft>
                <a:spcPct val="35000"/>
              </a:spcAft>
              <a:defRPr/>
            </a:pPr>
            <a:r>
              <a:rPr lang="en-US" sz="2400" b="1" dirty="0">
                <a:solidFill>
                  <a:srgbClr val="A50021"/>
                </a:solidFill>
                <a:latin typeface="Abel"/>
                <a:cs typeface="Times New Roman" panose="02020603050405020304" pitchFamily="18" charset="0"/>
              </a:rPr>
              <a:t> </a:t>
            </a:r>
            <a:r>
              <a:rPr lang="en-US" sz="2800" b="1" dirty="0" err="1">
                <a:solidFill>
                  <a:srgbClr val="A50021"/>
                </a:solidFill>
                <a:latin typeface="Abel"/>
                <a:cs typeface="Times New Roman" panose="02020603050405020304" pitchFamily="18" charset="0"/>
              </a:rPr>
              <a:t>Cơ</a:t>
            </a:r>
            <a:r>
              <a:rPr lang="en-US" sz="2800" b="1" dirty="0">
                <a:solidFill>
                  <a:srgbClr val="A50021"/>
                </a:solidFill>
                <a:latin typeface="Abel"/>
                <a:cs typeface="Times New Roman" panose="02020603050405020304" pitchFamily="18" charset="0"/>
              </a:rPr>
              <a:t> </a:t>
            </a:r>
            <a:r>
              <a:rPr lang="en-US" sz="2800" b="1" dirty="0" err="1">
                <a:solidFill>
                  <a:srgbClr val="A50021"/>
                </a:solidFill>
                <a:latin typeface="Abel"/>
                <a:cs typeface="Times New Roman" panose="02020603050405020304" pitchFamily="18" charset="0"/>
              </a:rPr>
              <a:t>chế</a:t>
            </a:r>
            <a:r>
              <a:rPr lang="en-US" sz="2800" b="1" dirty="0">
                <a:solidFill>
                  <a:srgbClr val="A50021"/>
                </a:solidFill>
                <a:latin typeface="Abel"/>
                <a:cs typeface="Times New Roman" panose="02020603050405020304" pitchFamily="18" charset="0"/>
              </a:rPr>
              <a:t> </a:t>
            </a:r>
            <a:r>
              <a:rPr lang="en-US" sz="2800" b="1" dirty="0" err="1">
                <a:solidFill>
                  <a:srgbClr val="A50021"/>
                </a:solidFill>
                <a:latin typeface="Abel"/>
                <a:cs typeface="Times New Roman" panose="02020603050405020304" pitchFamily="18" charset="0"/>
              </a:rPr>
              <a:t>thị</a:t>
            </a:r>
            <a:r>
              <a:rPr lang="en-US" sz="2800" b="1" dirty="0">
                <a:solidFill>
                  <a:srgbClr val="A50021"/>
                </a:solidFill>
                <a:latin typeface="Abel"/>
                <a:cs typeface="Times New Roman" panose="02020603050405020304" pitchFamily="18" charset="0"/>
              </a:rPr>
              <a:t> </a:t>
            </a:r>
            <a:r>
              <a:rPr lang="en-US" sz="2800" b="1" dirty="0" err="1" smtClean="0">
                <a:solidFill>
                  <a:srgbClr val="A50021"/>
                </a:solidFill>
                <a:latin typeface="Abel"/>
                <a:cs typeface="Times New Roman" panose="02020603050405020304" pitchFamily="18" charset="0"/>
              </a:rPr>
              <a:t>trường</a:t>
            </a:r>
            <a:endParaRPr lang="en-US" sz="2800" b="1" dirty="0">
              <a:solidFill>
                <a:srgbClr val="A50021"/>
              </a:solidFill>
              <a:latin typeface="Abel"/>
              <a:cs typeface="Times New Roman" panose="02020603050405020304" pitchFamily="18" charset="0"/>
            </a:endParaRPr>
          </a:p>
        </p:txBody>
      </p:sp>
      <p:sp>
        <p:nvSpPr>
          <p:cNvPr id="2" name="Rectangle 1"/>
          <p:cNvSpPr/>
          <p:nvPr/>
        </p:nvSpPr>
        <p:spPr>
          <a:xfrm>
            <a:off x="687537" y="1886445"/>
            <a:ext cx="11028575" cy="769441"/>
          </a:xfrm>
          <a:prstGeom prst="rect">
            <a:avLst/>
          </a:prstGeom>
        </p:spPr>
        <p:txBody>
          <a:bodyPr wrap="square">
            <a:spAutoFit/>
          </a:bodyPr>
          <a:lstStyle/>
          <a:p>
            <a:pPr algn="ctr">
              <a:spcBef>
                <a:spcPct val="0"/>
              </a:spcBef>
              <a:buClrTx/>
              <a:buFontTx/>
              <a:buNone/>
            </a:pPr>
            <a:r>
              <a:rPr lang="en-US" altLang="en-US" sz="2200" i="1" dirty="0">
                <a:solidFill>
                  <a:schemeClr val="tx2"/>
                </a:solidFill>
                <a:latin typeface="Times New Roman" panose="02020603050405020304" pitchFamily="18" charset="0"/>
                <a:cs typeface="Times New Roman" panose="02020603050405020304" pitchFamily="18" charset="0"/>
              </a:rPr>
              <a:t>C</a:t>
            </a:r>
            <a:r>
              <a:rPr lang="vi-VN" altLang="en-US" sz="2200" i="1" dirty="0">
                <a:solidFill>
                  <a:schemeClr val="tx2"/>
                </a:solidFill>
                <a:latin typeface="Times New Roman" panose="02020603050405020304" pitchFamily="18" charset="0"/>
                <a:cs typeface="Times New Roman" panose="02020603050405020304" pitchFamily="18" charset="0"/>
              </a:rPr>
              <a:t>ơ chế thị trường là </a:t>
            </a:r>
            <a:r>
              <a:rPr lang="en-US" altLang="en-US" sz="2200" i="1" dirty="0" err="1">
                <a:solidFill>
                  <a:schemeClr val="tx2"/>
                </a:solidFill>
                <a:latin typeface="Times New Roman" panose="02020603050405020304" pitchFamily="18" charset="0"/>
                <a:cs typeface="Times New Roman" panose="02020603050405020304" pitchFamily="18" charset="0"/>
              </a:rPr>
              <a:t>hệ</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thống</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các</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quan</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hệ</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mang</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tính</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b="1" i="1" dirty="0" err="1">
                <a:solidFill>
                  <a:srgbClr val="0000FF"/>
                </a:solidFill>
                <a:latin typeface="Times New Roman" panose="02020603050405020304" pitchFamily="18" charset="0"/>
                <a:cs typeface="Times New Roman" panose="02020603050405020304" pitchFamily="18" charset="0"/>
              </a:rPr>
              <a:t>tự</a:t>
            </a:r>
            <a:r>
              <a:rPr lang="en-US" altLang="en-US" sz="2200" b="1" i="1" dirty="0">
                <a:solidFill>
                  <a:srgbClr val="0000FF"/>
                </a:solidFill>
                <a:latin typeface="Times New Roman" panose="02020603050405020304" pitchFamily="18" charset="0"/>
                <a:cs typeface="Times New Roman" panose="02020603050405020304" pitchFamily="18" charset="0"/>
              </a:rPr>
              <a:t> </a:t>
            </a:r>
            <a:r>
              <a:rPr lang="en-US" altLang="en-US" sz="2200" b="1" i="1" dirty="0" err="1">
                <a:solidFill>
                  <a:srgbClr val="0000FF"/>
                </a:solidFill>
                <a:latin typeface="Times New Roman" panose="02020603050405020304" pitchFamily="18" charset="0"/>
                <a:cs typeface="Times New Roman" panose="02020603050405020304" pitchFamily="18" charset="0"/>
              </a:rPr>
              <a:t>điều</a:t>
            </a:r>
            <a:r>
              <a:rPr lang="en-US" altLang="en-US" sz="2200" b="1" i="1" dirty="0">
                <a:solidFill>
                  <a:srgbClr val="0000FF"/>
                </a:solidFill>
                <a:latin typeface="Times New Roman" panose="02020603050405020304" pitchFamily="18" charset="0"/>
                <a:cs typeface="Times New Roman" panose="02020603050405020304" pitchFamily="18" charset="0"/>
              </a:rPr>
              <a:t> </a:t>
            </a:r>
            <a:r>
              <a:rPr lang="en-US" altLang="en-US" sz="2200" b="1" i="1" dirty="0" err="1">
                <a:solidFill>
                  <a:srgbClr val="0000FF"/>
                </a:solidFill>
                <a:latin typeface="Times New Roman" panose="02020603050405020304" pitchFamily="18" charset="0"/>
                <a:cs typeface="Times New Roman" panose="02020603050405020304" pitchFamily="18" charset="0"/>
              </a:rPr>
              <a:t>chỉnh</a:t>
            </a:r>
            <a:r>
              <a:rPr lang="en-US" altLang="en-US" sz="2200" b="1" i="1" dirty="0">
                <a:solidFill>
                  <a:srgbClr val="0000FF"/>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tuân</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theo</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yêu</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cầu</a:t>
            </a:r>
            <a:r>
              <a:rPr lang="en-US" altLang="en-US" sz="2200" i="1" dirty="0">
                <a:solidFill>
                  <a:schemeClr val="tx2"/>
                </a:solidFill>
                <a:latin typeface="Times New Roman" panose="02020603050405020304" pitchFamily="18" charset="0"/>
                <a:cs typeface="Times New Roman" panose="02020603050405020304" pitchFamily="18" charset="0"/>
              </a:rPr>
              <a:t> </a:t>
            </a:r>
          </a:p>
          <a:p>
            <a:pPr algn="ctr">
              <a:spcBef>
                <a:spcPct val="0"/>
              </a:spcBef>
              <a:buClrTx/>
              <a:buFontTx/>
              <a:buNone/>
            </a:pPr>
            <a:r>
              <a:rPr lang="en-US" altLang="en-US" sz="2200" i="1" dirty="0" err="1">
                <a:solidFill>
                  <a:schemeClr val="tx2"/>
                </a:solidFill>
                <a:latin typeface="Times New Roman" panose="02020603050405020304" pitchFamily="18" charset="0"/>
                <a:cs typeface="Times New Roman" panose="02020603050405020304" pitchFamily="18" charset="0"/>
              </a:rPr>
              <a:t>của</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các</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quy</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luật</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kinh</a:t>
            </a:r>
            <a:r>
              <a:rPr lang="en-US" altLang="en-US" sz="2200" i="1" dirty="0">
                <a:solidFill>
                  <a:schemeClr val="tx2"/>
                </a:solidFill>
                <a:latin typeface="Times New Roman" panose="02020603050405020304" pitchFamily="18" charset="0"/>
                <a:cs typeface="Times New Roman" panose="02020603050405020304" pitchFamily="18" charset="0"/>
              </a:rPr>
              <a:t> </a:t>
            </a:r>
            <a:r>
              <a:rPr lang="en-US" altLang="en-US" sz="2200" i="1" dirty="0" err="1">
                <a:solidFill>
                  <a:schemeClr val="tx2"/>
                </a:solidFill>
                <a:latin typeface="Times New Roman" panose="02020603050405020304" pitchFamily="18" charset="0"/>
                <a:cs typeface="Times New Roman" panose="02020603050405020304" pitchFamily="18" charset="0"/>
              </a:rPr>
              <a:t>tế</a:t>
            </a:r>
            <a:endParaRPr lang="en-US" altLang="en-US" sz="2200" i="1" dirty="0">
              <a:solidFill>
                <a:schemeClr val="tx2"/>
              </a:solidFill>
              <a:latin typeface="Times New Roman" panose="02020603050405020304" pitchFamily="18" charset="0"/>
              <a:cs typeface="Times New Roman" panose="02020603050405020304" pitchFamily="18" charset="0"/>
            </a:endParaRPr>
          </a:p>
        </p:txBody>
      </p:sp>
      <p:sp>
        <p:nvSpPr>
          <p:cNvPr id="16" name="Cloud Callout 15"/>
          <p:cNvSpPr/>
          <p:nvPr/>
        </p:nvSpPr>
        <p:spPr>
          <a:xfrm>
            <a:off x="8453779" y="2406882"/>
            <a:ext cx="1636548" cy="642930"/>
          </a:xfrm>
          <a:prstGeom prst="cloudCallou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err="1">
                <a:solidFill>
                  <a:schemeClr val="bg1"/>
                </a:solidFill>
                <a:latin typeface="Abel"/>
                <a:cs typeface="Times New Roman" panose="02020603050405020304" pitchFamily="18" charset="0"/>
              </a:rPr>
              <a:t>Ví</a:t>
            </a:r>
            <a:r>
              <a:rPr lang="en-US" sz="2400" dirty="0">
                <a:solidFill>
                  <a:schemeClr val="bg1"/>
                </a:solidFill>
                <a:latin typeface="Abel"/>
                <a:cs typeface="Times New Roman" panose="02020603050405020304" pitchFamily="18" charset="0"/>
              </a:rPr>
              <a:t> </a:t>
            </a:r>
            <a:r>
              <a:rPr lang="en-US" sz="2400" dirty="0" err="1">
                <a:solidFill>
                  <a:schemeClr val="bg1"/>
                </a:solidFill>
                <a:latin typeface="Abel"/>
                <a:cs typeface="Times New Roman" panose="02020603050405020304" pitchFamily="18" charset="0"/>
              </a:rPr>
              <a:t>dụ</a:t>
            </a:r>
            <a:endParaRPr lang="en-US" sz="2400" dirty="0">
              <a:solidFill>
                <a:schemeClr val="bg1"/>
              </a:solidFill>
              <a:latin typeface="Abel"/>
            </a:endParaRPr>
          </a:p>
        </p:txBody>
      </p:sp>
      <p:sp>
        <p:nvSpPr>
          <p:cNvPr id="17" name="Rectangle 16"/>
          <p:cNvSpPr/>
          <p:nvPr/>
        </p:nvSpPr>
        <p:spPr>
          <a:xfrm>
            <a:off x="6929274" y="2955078"/>
            <a:ext cx="2754601" cy="424732"/>
          </a:xfrm>
          <a:prstGeom prst="rect">
            <a:avLst/>
          </a:prstGeom>
        </p:spPr>
        <p:txBody>
          <a:bodyPr wrap="none">
            <a:spAutoFit/>
          </a:bodyPr>
          <a:lstStyle/>
          <a:p>
            <a:pPr algn="ctr" defTabSz="1244600">
              <a:lnSpc>
                <a:spcPct val="90000"/>
              </a:lnSpc>
              <a:spcAft>
                <a:spcPct val="35000"/>
              </a:spcAft>
              <a:defRPr/>
            </a:pPr>
            <a:r>
              <a:rPr lang="en-US" sz="2400" b="1" dirty="0" err="1">
                <a:solidFill>
                  <a:srgbClr val="0000CC"/>
                </a:solidFill>
                <a:latin typeface="Abel"/>
                <a:cs typeface="Times New Roman" panose="02020603050405020304" pitchFamily="18" charset="0"/>
              </a:rPr>
              <a:t>Quy</a:t>
            </a:r>
            <a:r>
              <a:rPr lang="en-US" sz="2400" b="1" dirty="0">
                <a:solidFill>
                  <a:srgbClr val="0000CC"/>
                </a:solidFill>
                <a:latin typeface="Abel"/>
                <a:cs typeface="Times New Roman" panose="02020603050405020304" pitchFamily="18" charset="0"/>
              </a:rPr>
              <a:t> </a:t>
            </a:r>
            <a:r>
              <a:rPr lang="en-US" sz="2400" b="1" dirty="0" err="1">
                <a:solidFill>
                  <a:srgbClr val="0000CC"/>
                </a:solidFill>
                <a:latin typeface="Abel"/>
                <a:cs typeface="Times New Roman" panose="02020603050405020304" pitchFamily="18" charset="0"/>
              </a:rPr>
              <a:t>luật</a:t>
            </a:r>
            <a:r>
              <a:rPr lang="en-US" sz="2400" b="1" dirty="0">
                <a:solidFill>
                  <a:srgbClr val="0000CC"/>
                </a:solidFill>
                <a:latin typeface="Abel"/>
                <a:cs typeface="Times New Roman" panose="02020603050405020304" pitchFamily="18" charset="0"/>
              </a:rPr>
              <a:t> </a:t>
            </a:r>
            <a:r>
              <a:rPr lang="en-US" sz="2400" b="1" dirty="0" err="1">
                <a:solidFill>
                  <a:srgbClr val="0000CC"/>
                </a:solidFill>
                <a:latin typeface="Abel"/>
                <a:cs typeface="Times New Roman" panose="02020603050405020304" pitchFamily="18" charset="0"/>
              </a:rPr>
              <a:t>Cung</a:t>
            </a:r>
            <a:r>
              <a:rPr lang="en-US" sz="2400" b="1" dirty="0">
                <a:solidFill>
                  <a:srgbClr val="0000CC"/>
                </a:solidFill>
                <a:latin typeface="Abel"/>
                <a:cs typeface="Times New Roman" panose="02020603050405020304" pitchFamily="18" charset="0"/>
              </a:rPr>
              <a:t> – </a:t>
            </a:r>
            <a:r>
              <a:rPr lang="en-US" sz="2400" b="1" dirty="0" err="1">
                <a:solidFill>
                  <a:srgbClr val="0000CC"/>
                </a:solidFill>
                <a:latin typeface="Abel"/>
                <a:cs typeface="Times New Roman" panose="02020603050405020304" pitchFamily="18" charset="0"/>
              </a:rPr>
              <a:t>Cầu</a:t>
            </a:r>
            <a:endParaRPr lang="en-US" sz="2400" b="1" dirty="0">
              <a:solidFill>
                <a:srgbClr val="0000CC"/>
              </a:solidFill>
              <a:latin typeface="Abel"/>
              <a:cs typeface="Times New Roman" panose="02020603050405020304" pitchFamily="18" charset="0"/>
            </a:endParaRPr>
          </a:p>
        </p:txBody>
      </p:sp>
      <p:pic>
        <p:nvPicPr>
          <p:cNvPr id="14338" name="Picture 2" descr="Heo hậu bị G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35504" y="3428999"/>
            <a:ext cx="1958527" cy="1007900"/>
          </a:xfrm>
          <a:prstGeom prst="rect">
            <a:avLst/>
          </a:prstGeom>
          <a:noFill/>
          <a:extLst>
            <a:ext uri="{909E8E84-426E-40DD-AFC4-6F175D3DCCD1}">
              <a14:hiddenFill xmlns:a14="http://schemas.microsoft.com/office/drawing/2010/main">
                <a:solidFill>
                  <a:srgbClr val="FFFFFF"/>
                </a:solidFill>
              </a14:hiddenFill>
            </a:ext>
          </a:extLst>
        </p:spPr>
      </p:pic>
      <p:sp>
        <p:nvSpPr>
          <p:cNvPr id="30" name="Rectangle 29"/>
          <p:cNvSpPr/>
          <p:nvPr/>
        </p:nvSpPr>
        <p:spPr>
          <a:xfrm>
            <a:off x="6025139" y="4137070"/>
            <a:ext cx="4391794" cy="960263"/>
          </a:xfrm>
          <a:prstGeom prst="rect">
            <a:avLst/>
          </a:prstGeom>
        </p:spPr>
        <p:txBody>
          <a:bodyPr wrap="square">
            <a:spAutoFit/>
          </a:bodyPr>
          <a:lstStyle/>
          <a:p>
            <a:pPr marL="285750" indent="-285750" algn="ctr" defTabSz="1244600">
              <a:spcAft>
                <a:spcPct val="35000"/>
              </a:spcAft>
              <a:buFont typeface="Wingdings" panose="05000000000000000000" pitchFamily="2" charset="2"/>
              <a:buChar char="§"/>
              <a:defRPr/>
            </a:pPr>
            <a:r>
              <a:rPr lang="en-US" sz="2400" dirty="0" err="1">
                <a:solidFill>
                  <a:srgbClr val="000099"/>
                </a:solidFill>
                <a:latin typeface="Abel"/>
                <a:cs typeface="Times New Roman" panose="02020603050405020304" pitchFamily="18" charset="0"/>
              </a:rPr>
              <a:t>Giá</a:t>
            </a:r>
            <a:r>
              <a:rPr lang="en-US" sz="2400" dirty="0">
                <a:solidFill>
                  <a:srgbClr val="000099"/>
                </a:solidFill>
                <a:latin typeface="Abel"/>
                <a:cs typeface="Times New Roman" panose="02020603050405020304" pitchFamily="18" charset="0"/>
              </a:rPr>
              <a:t> </a:t>
            </a:r>
            <a:r>
              <a:rPr lang="en-US" sz="2400" dirty="0" err="1">
                <a:solidFill>
                  <a:srgbClr val="000099"/>
                </a:solidFill>
                <a:latin typeface="Abel"/>
                <a:cs typeface="Times New Roman" panose="02020603050405020304" pitchFamily="18" charset="0"/>
              </a:rPr>
              <a:t>tăng</a:t>
            </a:r>
            <a:r>
              <a:rPr lang="en-US" sz="2400" dirty="0">
                <a:solidFill>
                  <a:srgbClr val="000099"/>
                </a:solidFill>
                <a:latin typeface="Abel"/>
                <a:cs typeface="Times New Roman" panose="02020603050405020304" pitchFamily="18" charset="0"/>
              </a:rPr>
              <a:t> – </a:t>
            </a:r>
            <a:r>
              <a:rPr lang="en-US" sz="2400" dirty="0" err="1">
                <a:solidFill>
                  <a:srgbClr val="000099"/>
                </a:solidFill>
                <a:latin typeface="Abel"/>
                <a:cs typeface="Times New Roman" panose="02020603050405020304" pitchFamily="18" charset="0"/>
              </a:rPr>
              <a:t>Cầu</a:t>
            </a:r>
            <a:r>
              <a:rPr lang="en-US" sz="2400" dirty="0">
                <a:solidFill>
                  <a:srgbClr val="000099"/>
                </a:solidFill>
                <a:latin typeface="Abel"/>
                <a:cs typeface="Times New Roman" panose="02020603050405020304" pitchFamily="18" charset="0"/>
              </a:rPr>
              <a:t> </a:t>
            </a:r>
            <a:r>
              <a:rPr lang="en-US" sz="2400" dirty="0" err="1">
                <a:solidFill>
                  <a:srgbClr val="000099"/>
                </a:solidFill>
                <a:latin typeface="Abel"/>
                <a:cs typeface="Times New Roman" panose="02020603050405020304" pitchFamily="18" charset="0"/>
              </a:rPr>
              <a:t>giảm</a:t>
            </a:r>
            <a:r>
              <a:rPr lang="en-US" sz="2400" dirty="0">
                <a:solidFill>
                  <a:srgbClr val="000099"/>
                </a:solidFill>
                <a:latin typeface="Abel"/>
                <a:cs typeface="Times New Roman" panose="02020603050405020304" pitchFamily="18" charset="0"/>
              </a:rPr>
              <a:t> </a:t>
            </a:r>
          </a:p>
          <a:p>
            <a:pPr marL="285750" indent="-285750" algn="ctr" defTabSz="1244600">
              <a:spcAft>
                <a:spcPct val="35000"/>
              </a:spcAft>
              <a:buFont typeface="Wingdings" panose="05000000000000000000" pitchFamily="2" charset="2"/>
              <a:buChar char="§"/>
              <a:defRPr/>
            </a:pPr>
            <a:r>
              <a:rPr lang="en-US" sz="2400" dirty="0" err="1">
                <a:solidFill>
                  <a:srgbClr val="000099"/>
                </a:solidFill>
                <a:latin typeface="Abel"/>
                <a:cs typeface="Times New Roman" panose="02020603050405020304" pitchFamily="18" charset="0"/>
              </a:rPr>
              <a:t>Giá</a:t>
            </a:r>
            <a:r>
              <a:rPr lang="en-US" sz="2400" dirty="0">
                <a:solidFill>
                  <a:srgbClr val="000099"/>
                </a:solidFill>
                <a:latin typeface="Abel"/>
                <a:cs typeface="Times New Roman" panose="02020603050405020304" pitchFamily="18" charset="0"/>
              </a:rPr>
              <a:t> </a:t>
            </a:r>
            <a:r>
              <a:rPr lang="en-US" sz="2400" dirty="0" err="1">
                <a:solidFill>
                  <a:srgbClr val="000099"/>
                </a:solidFill>
                <a:latin typeface="Abel"/>
                <a:cs typeface="Times New Roman" panose="02020603050405020304" pitchFamily="18" charset="0"/>
              </a:rPr>
              <a:t>giảm</a:t>
            </a:r>
            <a:r>
              <a:rPr lang="en-US" sz="2400" dirty="0">
                <a:solidFill>
                  <a:srgbClr val="000099"/>
                </a:solidFill>
                <a:latin typeface="Abel"/>
                <a:cs typeface="Times New Roman" panose="02020603050405020304" pitchFamily="18" charset="0"/>
              </a:rPr>
              <a:t> – </a:t>
            </a:r>
            <a:r>
              <a:rPr lang="en-US" sz="2400" dirty="0" err="1">
                <a:solidFill>
                  <a:srgbClr val="000099"/>
                </a:solidFill>
                <a:latin typeface="Abel"/>
                <a:cs typeface="Times New Roman" panose="02020603050405020304" pitchFamily="18" charset="0"/>
              </a:rPr>
              <a:t>Cầu</a:t>
            </a:r>
            <a:r>
              <a:rPr lang="en-US" sz="2400" dirty="0">
                <a:solidFill>
                  <a:srgbClr val="000099"/>
                </a:solidFill>
                <a:latin typeface="Abel"/>
                <a:cs typeface="Times New Roman" panose="02020603050405020304" pitchFamily="18" charset="0"/>
              </a:rPr>
              <a:t> </a:t>
            </a:r>
            <a:r>
              <a:rPr lang="en-US" sz="2400" dirty="0" err="1">
                <a:solidFill>
                  <a:srgbClr val="000099"/>
                </a:solidFill>
                <a:latin typeface="Abel"/>
                <a:cs typeface="Times New Roman" panose="02020603050405020304" pitchFamily="18" charset="0"/>
              </a:rPr>
              <a:t>tăng</a:t>
            </a:r>
            <a:endParaRPr lang="en-US" sz="2400" dirty="0">
              <a:solidFill>
                <a:srgbClr val="000099"/>
              </a:solidFill>
              <a:latin typeface="Abel"/>
              <a:cs typeface="Times New Roman" panose="02020603050405020304" pitchFamily="18" charset="0"/>
            </a:endParaRPr>
          </a:p>
        </p:txBody>
      </p:sp>
      <p:sp>
        <p:nvSpPr>
          <p:cNvPr id="34" name="Curved Left Arrow 33"/>
          <p:cNvSpPr/>
          <p:nvPr/>
        </p:nvSpPr>
        <p:spPr>
          <a:xfrm>
            <a:off x="4062934" y="2694437"/>
            <a:ext cx="764653" cy="1793635"/>
          </a:xfrm>
          <a:prstGeom prst="curved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5" name="Rectangle 34"/>
          <p:cNvSpPr/>
          <p:nvPr/>
        </p:nvSpPr>
        <p:spPr>
          <a:xfrm>
            <a:off x="2736963" y="5158199"/>
            <a:ext cx="6896472" cy="430887"/>
          </a:xfrm>
          <a:prstGeom prst="rect">
            <a:avLst/>
          </a:prstGeom>
        </p:spPr>
        <p:txBody>
          <a:bodyPr wrap="square">
            <a:spAutoFit/>
          </a:bodyPr>
          <a:lstStyle/>
          <a:p>
            <a:pPr algn="ctr">
              <a:defRPr/>
            </a:pPr>
            <a:r>
              <a:rPr lang="vi-VN" sz="2200"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A.Smith đã </a:t>
            </a:r>
            <a:r>
              <a:rPr lang="en-US" sz="2200" dirty="0" err="1">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ví</a:t>
            </a:r>
            <a:r>
              <a:rPr lang="en-US" sz="2200"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 </a:t>
            </a:r>
            <a:r>
              <a:rPr lang="en-US" sz="2200" i="1" dirty="0" err="1">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cơ</a:t>
            </a:r>
            <a:r>
              <a:rPr lang="en-US" sz="2200" i="1"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 </a:t>
            </a:r>
            <a:r>
              <a:rPr lang="en-US" sz="2200" i="1" dirty="0" err="1">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chế</a:t>
            </a:r>
            <a:r>
              <a:rPr lang="en-US" sz="2200" i="1"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 </a:t>
            </a:r>
            <a:r>
              <a:rPr lang="en-US" sz="2200" i="1" dirty="0" err="1">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thị</a:t>
            </a:r>
            <a:r>
              <a:rPr lang="en-US" sz="2200" i="1"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 </a:t>
            </a:r>
            <a:r>
              <a:rPr lang="en-US" sz="2200" i="1" dirty="0" err="1">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trường</a:t>
            </a:r>
            <a:r>
              <a:rPr lang="en-US" sz="2200" i="1"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 </a:t>
            </a:r>
            <a:r>
              <a:rPr lang="vi-VN" sz="2200" i="1"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rPr>
              <a:t>như “bàn tay vô hình”</a:t>
            </a:r>
            <a:endParaRPr lang="en-US" sz="2200" i="1" dirty="0">
              <a:ln w="1905">
                <a:solidFill>
                  <a:srgbClr val="A50021"/>
                </a:solidFill>
              </a:ln>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latin typeface="Times New Roman" panose="02020603050405020304" pitchFamily="18" charset="0"/>
              <a:cs typeface="Times New Roman" panose="02020603050405020304" pitchFamily="18" charset="0"/>
            </a:endParaRPr>
          </a:p>
        </p:txBody>
      </p:sp>
      <p:pic>
        <p:nvPicPr>
          <p:cNvPr id="36" name="Picture 4" descr="https://4.bp.blogspot.com/-nWRR47ULl98/XId8IyKTHAI/AAAAAAAAbdw/0zOTOS-gK-oktJIHtfnW95s1Rae78HeQACEwYBhgL/s200/Adam%2BSmith%2B%25281723-1790%2529.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605" y="3463042"/>
            <a:ext cx="1905958" cy="1490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 name="Picture 8" descr="https://hanvtt1102.files.wordpress.com/2009/07/1210694373-hr-116.jpg?w=400&amp;h=40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361325" y="4593466"/>
            <a:ext cx="1437404" cy="1050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Rectangle 38"/>
          <p:cNvSpPr>
            <a:spLocks noChangeArrowheads="1"/>
          </p:cNvSpPr>
          <p:nvPr/>
        </p:nvSpPr>
        <p:spPr bwMode="auto">
          <a:xfrm>
            <a:off x="1510717" y="5599280"/>
            <a:ext cx="3843808"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000" dirty="0">
                <a:solidFill>
                  <a:schemeClr val="tx2"/>
                </a:solidFill>
                <a:cs typeface="Arial" panose="020B0604020202020204" pitchFamily="34" charset="0"/>
              </a:rPr>
              <a:t>C</a:t>
            </a:r>
            <a:r>
              <a:rPr lang="vi-VN" altLang="en-US" sz="2000" dirty="0">
                <a:solidFill>
                  <a:schemeClr val="tx2"/>
                </a:solidFill>
                <a:cs typeface="Arial" panose="020B0604020202020204" pitchFamily="34" charset="0"/>
              </a:rPr>
              <a:t>ơ chế thị trường là </a:t>
            </a:r>
            <a:r>
              <a:rPr lang="vi-VN" altLang="en-US" sz="2000" dirty="0">
                <a:solidFill>
                  <a:srgbClr val="A50021"/>
                </a:solidFill>
                <a:cs typeface="Arial" panose="020B0604020202020204" pitchFamily="34" charset="0"/>
              </a:rPr>
              <a:t>cơ chế tự vận động của thị trường</a:t>
            </a:r>
            <a:r>
              <a:rPr lang="vi-VN" altLang="en-US" sz="2000" dirty="0">
                <a:solidFill>
                  <a:schemeClr val="tx2"/>
                </a:solidFill>
                <a:cs typeface="Arial" panose="020B0604020202020204" pitchFamily="34" charset="0"/>
              </a:rPr>
              <a:t> theo quy luật nội tại vốn có của nó</a:t>
            </a:r>
            <a:r>
              <a:rPr lang="en-US" altLang="en-US" sz="2000" dirty="0">
                <a:solidFill>
                  <a:schemeClr val="tx2"/>
                </a:solidFill>
                <a:cs typeface="Arial" panose="020B0604020202020204" pitchFamily="34" charset="0"/>
              </a:rPr>
              <a:t>.</a:t>
            </a:r>
            <a:r>
              <a:rPr lang="vi-VN" altLang="en-US" sz="2000" dirty="0">
                <a:solidFill>
                  <a:schemeClr val="tx2"/>
                </a:solidFill>
                <a:cs typeface="Arial" panose="020B0604020202020204" pitchFamily="34" charset="0"/>
              </a:rPr>
              <a:t> </a:t>
            </a:r>
            <a:endParaRPr lang="en-US" altLang="en-US" sz="2000" dirty="0">
              <a:solidFill>
                <a:schemeClr val="tx2"/>
              </a:solidFill>
              <a:cs typeface="Arial" panose="020B0604020202020204" pitchFamily="34" charset="0"/>
            </a:endParaRPr>
          </a:p>
        </p:txBody>
      </p:sp>
      <p:sp>
        <p:nvSpPr>
          <p:cNvPr id="41" name="TextBox 40"/>
          <p:cNvSpPr txBox="1"/>
          <p:nvPr/>
        </p:nvSpPr>
        <p:spPr>
          <a:xfrm>
            <a:off x="6185199" y="5691613"/>
            <a:ext cx="4457160" cy="923330"/>
          </a:xfrm>
          <a:prstGeom prst="rect">
            <a:avLst/>
          </a:prstGeom>
          <a:noFill/>
        </p:spPr>
        <p:txBody>
          <a:bodyPr wrap="square">
            <a:spAutoFit/>
          </a:bodyPr>
          <a:lstStyle/>
          <a:p>
            <a:pPr algn="ctr">
              <a:defRPr/>
            </a:pPr>
            <a:r>
              <a:rPr lang="en-US" dirty="0">
                <a:solidFill>
                  <a:schemeClr val="accent4">
                    <a:lumMod val="50000"/>
                  </a:schemeClr>
                </a:solidFill>
                <a:latin typeface="Arial" charset="0"/>
              </a:rPr>
              <a:t>LÀ PHƯƠNG THỨC CƠ BẢN ĐỂ PHÂN PHỐI VÀ SỬ DỤNG CÁC NGUỒN VỐN, SLĐ, TÀI NGUYÊN,.. HIỆU QUẢ</a:t>
            </a:r>
          </a:p>
        </p:txBody>
      </p:sp>
      <p:sp>
        <p:nvSpPr>
          <p:cNvPr id="20" name="Right Arrow 19"/>
          <p:cNvSpPr/>
          <p:nvPr/>
        </p:nvSpPr>
        <p:spPr>
          <a:xfrm>
            <a:off x="5633561" y="5935560"/>
            <a:ext cx="551638" cy="531391"/>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0000"/>
              </a:solidFill>
              <a:highlight>
                <a:srgbClr val="FF0066"/>
              </a:highlight>
            </a:endParaRPr>
          </a:p>
        </p:txBody>
      </p:sp>
      <p:cxnSp>
        <p:nvCxnSpPr>
          <p:cNvPr id="14" name="Straight Connector 13">
            <a:extLst>
              <a:ext uri="{FF2B5EF4-FFF2-40B4-BE49-F238E27FC236}">
                <a16:creationId xmlns="" xmlns:a16="http://schemas.microsoft.com/office/drawing/2014/main" id="{F5C37FF4-F457-4150-A6FB-9DAEBB85C1A7}"/>
              </a:ext>
            </a:extLst>
          </p:cNvPr>
          <p:cNvCxnSpPr>
            <a:cxnSpLocks/>
          </p:cNvCxnSpPr>
          <p:nvPr/>
        </p:nvCxnSpPr>
        <p:spPr>
          <a:xfrm>
            <a:off x="6361471" y="2245815"/>
            <a:ext cx="0" cy="2876553"/>
          </a:xfrm>
          <a:prstGeom prst="line">
            <a:avLst/>
          </a:prstGeom>
        </p:spPr>
        <p:style>
          <a:lnRef idx="1">
            <a:schemeClr val="dk1"/>
          </a:lnRef>
          <a:fillRef idx="0">
            <a:schemeClr val="dk1"/>
          </a:fillRef>
          <a:effectRef idx="0">
            <a:schemeClr val="dk1"/>
          </a:effectRef>
          <a:fontRef idx="minor">
            <a:schemeClr val="tx1"/>
          </a:fontRef>
        </p:style>
      </p:cxnSp>
      <p:sp>
        <p:nvSpPr>
          <p:cNvPr id="40" name="Rectangle 39">
            <a:extLst>
              <a:ext uri="{FF2B5EF4-FFF2-40B4-BE49-F238E27FC236}">
                <a16:creationId xmlns="" xmlns:a16="http://schemas.microsoft.com/office/drawing/2014/main" id="{18145C9E-9B59-4098-88CC-14E6B2FB21C9}"/>
              </a:ext>
            </a:extLst>
          </p:cNvPr>
          <p:cNvSpPr/>
          <p:nvPr/>
        </p:nvSpPr>
        <p:spPr>
          <a:xfrm>
            <a:off x="966788" y="2372252"/>
            <a:ext cx="3748205" cy="44144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algn="ctr" defTabSz="1244600">
              <a:lnSpc>
                <a:spcPct val="90000"/>
              </a:lnSpc>
              <a:spcAft>
                <a:spcPct val="35000"/>
              </a:spcAft>
              <a:defRPr/>
            </a:pPr>
            <a:r>
              <a:rPr lang="en-US" sz="2400" b="1" dirty="0" err="1">
                <a:solidFill>
                  <a:srgbClr val="A50021"/>
                </a:solidFill>
                <a:latin typeface="Abel"/>
                <a:cs typeface="Times New Roman" panose="02020603050405020304" pitchFamily="18" charset="0"/>
              </a:rPr>
              <a:t>Quy</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luật</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thị</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trường</a:t>
            </a:r>
            <a:endParaRPr lang="en-US" sz="2400" b="1" dirty="0">
              <a:solidFill>
                <a:srgbClr val="A50021"/>
              </a:solidFill>
              <a:latin typeface="Abel"/>
              <a:cs typeface="Times New Roman" panose="02020603050405020304" pitchFamily="18" charset="0"/>
            </a:endParaRPr>
          </a:p>
        </p:txBody>
      </p:sp>
      <p:sp>
        <p:nvSpPr>
          <p:cNvPr id="42" name="Rectangle 41">
            <a:extLst>
              <a:ext uri="{FF2B5EF4-FFF2-40B4-BE49-F238E27FC236}">
                <a16:creationId xmlns="" xmlns:a16="http://schemas.microsoft.com/office/drawing/2014/main" id="{A3B10CC0-F57D-4418-9B21-0F73C81FD8B1}"/>
              </a:ext>
            </a:extLst>
          </p:cNvPr>
          <p:cNvSpPr/>
          <p:nvPr/>
        </p:nvSpPr>
        <p:spPr>
          <a:xfrm>
            <a:off x="1425849" y="2781796"/>
            <a:ext cx="3081264" cy="129440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algn="ctr" defTabSz="1244600">
              <a:lnSpc>
                <a:spcPct val="90000"/>
              </a:lnSpc>
              <a:spcAft>
                <a:spcPct val="35000"/>
              </a:spcAft>
              <a:defRPr/>
            </a:pPr>
            <a:r>
              <a:rPr lang="en-US" sz="2000" dirty="0" err="1">
                <a:solidFill>
                  <a:srgbClr val="000099"/>
                </a:solidFill>
                <a:latin typeface="Abel"/>
                <a:cs typeface="Times New Roman" panose="02020603050405020304" pitchFamily="18" charset="0"/>
              </a:rPr>
              <a:t>Cung</a:t>
            </a:r>
            <a:r>
              <a:rPr lang="en-US" sz="2000" dirty="0">
                <a:solidFill>
                  <a:srgbClr val="000099"/>
                </a:solidFill>
                <a:latin typeface="Abel"/>
                <a:cs typeface="Times New Roman" panose="02020603050405020304" pitchFamily="18" charset="0"/>
              </a:rPr>
              <a:t> – </a:t>
            </a:r>
            <a:r>
              <a:rPr lang="en-US" sz="2000" dirty="0" err="1">
                <a:solidFill>
                  <a:srgbClr val="000099"/>
                </a:solidFill>
                <a:latin typeface="Abel"/>
                <a:cs typeface="Times New Roman" panose="02020603050405020304" pitchFamily="18" charset="0"/>
              </a:rPr>
              <a:t>Cầu</a:t>
            </a:r>
            <a:endParaRPr lang="en-US" sz="2000" dirty="0">
              <a:solidFill>
                <a:srgbClr val="000099"/>
              </a:solidFill>
              <a:latin typeface="Abel"/>
              <a:cs typeface="Times New Roman" panose="02020603050405020304" pitchFamily="18" charset="0"/>
            </a:endParaRPr>
          </a:p>
          <a:p>
            <a:pPr algn="ctr" defTabSz="1244600">
              <a:lnSpc>
                <a:spcPct val="90000"/>
              </a:lnSpc>
              <a:spcAft>
                <a:spcPct val="35000"/>
              </a:spcAft>
              <a:defRPr/>
            </a:pPr>
            <a:r>
              <a:rPr lang="en-US" sz="2000" dirty="0" err="1">
                <a:solidFill>
                  <a:srgbClr val="000099"/>
                </a:solidFill>
                <a:latin typeface="Abel"/>
                <a:cs typeface="Times New Roman" panose="02020603050405020304" pitchFamily="18" charset="0"/>
              </a:rPr>
              <a:t>Cạnh</a:t>
            </a:r>
            <a:r>
              <a:rPr lang="en-US" sz="2000" dirty="0">
                <a:solidFill>
                  <a:srgbClr val="000099"/>
                </a:solidFill>
                <a:latin typeface="Abel"/>
                <a:cs typeface="Times New Roman" panose="02020603050405020304" pitchFamily="18" charset="0"/>
              </a:rPr>
              <a:t> </a:t>
            </a:r>
            <a:r>
              <a:rPr lang="en-US" sz="2000" dirty="0" err="1">
                <a:solidFill>
                  <a:srgbClr val="000099"/>
                </a:solidFill>
                <a:latin typeface="Abel"/>
                <a:cs typeface="Times New Roman" panose="02020603050405020304" pitchFamily="18" charset="0"/>
              </a:rPr>
              <a:t>tranh</a:t>
            </a:r>
            <a:endParaRPr lang="en-US" sz="2000" dirty="0">
              <a:solidFill>
                <a:srgbClr val="000099"/>
              </a:solidFill>
              <a:latin typeface="Abel"/>
              <a:cs typeface="Times New Roman" panose="02020603050405020304" pitchFamily="18" charset="0"/>
            </a:endParaRPr>
          </a:p>
          <a:p>
            <a:pPr algn="ctr" defTabSz="1244600">
              <a:lnSpc>
                <a:spcPct val="90000"/>
              </a:lnSpc>
              <a:spcAft>
                <a:spcPct val="35000"/>
              </a:spcAft>
              <a:defRPr/>
            </a:pPr>
            <a:r>
              <a:rPr lang="en-US" sz="2000" dirty="0" err="1">
                <a:solidFill>
                  <a:srgbClr val="000099"/>
                </a:solidFill>
                <a:latin typeface="Abel"/>
                <a:cs typeface="Times New Roman" panose="02020603050405020304" pitchFamily="18" charset="0"/>
              </a:rPr>
              <a:t>Giá</a:t>
            </a:r>
            <a:r>
              <a:rPr lang="en-US" sz="2000" dirty="0">
                <a:solidFill>
                  <a:srgbClr val="000099"/>
                </a:solidFill>
                <a:latin typeface="Abel"/>
                <a:cs typeface="Times New Roman" panose="02020603050405020304" pitchFamily="18" charset="0"/>
              </a:rPr>
              <a:t> </a:t>
            </a:r>
            <a:r>
              <a:rPr lang="en-US" sz="2000" dirty="0" err="1">
                <a:solidFill>
                  <a:srgbClr val="000099"/>
                </a:solidFill>
                <a:latin typeface="Abel"/>
                <a:cs typeface="Times New Roman" panose="02020603050405020304" pitchFamily="18" charset="0"/>
              </a:rPr>
              <a:t>trị</a:t>
            </a:r>
            <a:endParaRPr lang="en-US" sz="2000" dirty="0">
              <a:solidFill>
                <a:srgbClr val="000099"/>
              </a:solidFill>
              <a:latin typeface="Abel"/>
              <a:cs typeface="Times New Roman" panose="02020603050405020304" pitchFamily="18" charset="0"/>
            </a:endParaRPr>
          </a:p>
        </p:txBody>
      </p:sp>
      <p:sp>
        <p:nvSpPr>
          <p:cNvPr id="43" name="Rectangle 42">
            <a:extLst>
              <a:ext uri="{FF2B5EF4-FFF2-40B4-BE49-F238E27FC236}">
                <a16:creationId xmlns="" xmlns:a16="http://schemas.microsoft.com/office/drawing/2014/main" id="{48CF3D19-9890-44D1-BE4C-E74459AA8BE3}"/>
              </a:ext>
            </a:extLst>
          </p:cNvPr>
          <p:cNvSpPr/>
          <p:nvPr/>
        </p:nvSpPr>
        <p:spPr>
          <a:xfrm>
            <a:off x="4847218" y="2504879"/>
            <a:ext cx="988914" cy="211767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algn="ctr" defTabSz="1244600">
              <a:lnSpc>
                <a:spcPct val="90000"/>
              </a:lnSpc>
              <a:spcAft>
                <a:spcPct val="35000"/>
              </a:spcAft>
              <a:defRPr/>
            </a:pPr>
            <a:r>
              <a:rPr lang="en-US" sz="2400" dirty="0" err="1">
                <a:solidFill>
                  <a:schemeClr val="tx1"/>
                </a:solidFill>
                <a:latin typeface="Abel"/>
                <a:cs typeface="Times New Roman" panose="02020603050405020304" pitchFamily="18" charset="0"/>
              </a:rPr>
              <a:t>Xác</a:t>
            </a:r>
            <a:r>
              <a:rPr lang="en-US" sz="2400" dirty="0">
                <a:solidFill>
                  <a:schemeClr val="tx1"/>
                </a:solidFill>
                <a:latin typeface="Abel"/>
                <a:cs typeface="Times New Roman" panose="02020603050405020304" pitchFamily="18" charset="0"/>
              </a:rPr>
              <a:t> </a:t>
            </a:r>
            <a:r>
              <a:rPr lang="en-US" sz="2400" dirty="0" err="1">
                <a:solidFill>
                  <a:schemeClr val="tx1"/>
                </a:solidFill>
                <a:latin typeface="Abel"/>
                <a:cs typeface="Times New Roman" panose="02020603050405020304" pitchFamily="18" charset="0"/>
              </a:rPr>
              <a:t>định</a:t>
            </a:r>
            <a:r>
              <a:rPr lang="en-US" sz="2400" dirty="0">
                <a:solidFill>
                  <a:schemeClr val="tx1"/>
                </a:solidFill>
                <a:latin typeface="Abel"/>
                <a:cs typeface="Times New Roman" panose="02020603050405020304" pitchFamily="18" charset="0"/>
              </a:rPr>
              <a:t> </a:t>
            </a:r>
            <a:r>
              <a:rPr lang="en-US" sz="2400" dirty="0" err="1">
                <a:solidFill>
                  <a:schemeClr val="tx1"/>
                </a:solidFill>
                <a:latin typeface="Abel"/>
                <a:cs typeface="Times New Roman" panose="02020603050405020304" pitchFamily="18" charset="0"/>
              </a:rPr>
              <a:t>mức</a:t>
            </a:r>
            <a:r>
              <a:rPr lang="en-US" sz="2400" dirty="0">
                <a:solidFill>
                  <a:schemeClr val="tx1"/>
                </a:solidFill>
                <a:latin typeface="Abel"/>
                <a:cs typeface="Times New Roman" panose="02020603050405020304" pitchFamily="18" charset="0"/>
              </a:rPr>
              <a:t> </a:t>
            </a:r>
            <a:r>
              <a:rPr lang="en-US" sz="2400" dirty="0" err="1">
                <a:solidFill>
                  <a:schemeClr val="tx1"/>
                </a:solidFill>
                <a:latin typeface="Abel"/>
                <a:cs typeface="Times New Roman" panose="02020603050405020304" pitchFamily="18" charset="0"/>
              </a:rPr>
              <a:t>giá</a:t>
            </a:r>
            <a:r>
              <a:rPr lang="en-US" sz="2400" dirty="0">
                <a:solidFill>
                  <a:schemeClr val="tx1"/>
                </a:solidFill>
                <a:latin typeface="Abel"/>
                <a:cs typeface="Times New Roman" panose="02020603050405020304" pitchFamily="18" charset="0"/>
              </a:rPr>
              <a:t>, </a:t>
            </a:r>
            <a:r>
              <a:rPr lang="en-US" sz="2400" dirty="0" err="1">
                <a:solidFill>
                  <a:schemeClr val="tx1"/>
                </a:solidFill>
                <a:latin typeface="Abel"/>
                <a:cs typeface="Times New Roman" panose="02020603050405020304" pitchFamily="18" charset="0"/>
              </a:rPr>
              <a:t>sản</a:t>
            </a:r>
            <a:r>
              <a:rPr lang="en-US" sz="2400" dirty="0">
                <a:solidFill>
                  <a:schemeClr val="tx1"/>
                </a:solidFill>
                <a:latin typeface="Abel"/>
                <a:cs typeface="Times New Roman" panose="02020603050405020304" pitchFamily="18" charset="0"/>
              </a:rPr>
              <a:t> </a:t>
            </a:r>
            <a:r>
              <a:rPr lang="en-US" sz="2400" dirty="0" err="1">
                <a:solidFill>
                  <a:schemeClr val="tx1"/>
                </a:solidFill>
                <a:latin typeface="Abel"/>
                <a:cs typeface="Times New Roman" panose="02020603050405020304" pitchFamily="18" charset="0"/>
              </a:rPr>
              <a:t>lượng</a:t>
            </a:r>
            <a:endParaRPr lang="en-US" sz="2400" dirty="0">
              <a:solidFill>
                <a:schemeClr val="tx1"/>
              </a:solidFill>
              <a:latin typeface="Abel"/>
              <a:cs typeface="Times New Roman" panose="02020603050405020304" pitchFamily="18" charset="0"/>
            </a:endParaRPr>
          </a:p>
        </p:txBody>
      </p:sp>
      <p:pic>
        <p:nvPicPr>
          <p:cNvPr id="37" name="Picture 36"/>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529133052"/>
      </p:ext>
    </p:extLst>
  </p:cSld>
  <p:clrMapOvr>
    <a:masterClrMapping/>
  </p:clrMapOvr>
  <p:transition spd="slow">
    <p:push dir="u"/>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54" name="Group 21"/>
          <p:cNvGrpSpPr>
            <a:grpSpLocks/>
          </p:cNvGrpSpPr>
          <p:nvPr/>
        </p:nvGrpSpPr>
        <p:grpSpPr bwMode="auto">
          <a:xfrm>
            <a:off x="-66502" y="1612310"/>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7"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58" name="Title 1"/>
          <p:cNvSpPr txBox="1">
            <a:spLocks noChangeArrowheads="1"/>
          </p:cNvSpPr>
          <p:nvPr/>
        </p:nvSpPr>
        <p:spPr>
          <a:xfrm>
            <a:off x="-25568" y="1077370"/>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59" name="Rectangle 58"/>
          <p:cNvSpPr/>
          <p:nvPr/>
        </p:nvSpPr>
        <p:spPr>
          <a:xfrm>
            <a:off x="491579" y="1662806"/>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A50021"/>
                </a:solidFill>
                <a:latin typeface="Abel"/>
                <a:cs typeface="Times New Roman" panose="02020603050405020304" pitchFamily="18" charset="0"/>
              </a:rPr>
              <a:t>2.2.2. </a:t>
            </a:r>
            <a:r>
              <a:rPr lang="en-US" sz="2400" b="1" dirty="0" err="1">
                <a:solidFill>
                  <a:srgbClr val="A50021"/>
                </a:solidFill>
                <a:latin typeface="Abel"/>
                <a:cs typeface="Times New Roman" panose="02020603050405020304" pitchFamily="18" charset="0"/>
              </a:rPr>
              <a:t>Nền</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kinh</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tế</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thị</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trường</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và</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một</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số</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quy</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luật</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cơ</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bản</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của</a:t>
            </a:r>
            <a:r>
              <a:rPr lang="en-US" sz="2400" b="1" dirty="0">
                <a:solidFill>
                  <a:srgbClr val="A50021"/>
                </a:solidFill>
                <a:latin typeface="Abel"/>
                <a:cs typeface="Times New Roman" panose="02020603050405020304" pitchFamily="18" charset="0"/>
              </a:rPr>
              <a:t> </a:t>
            </a:r>
            <a:r>
              <a:rPr lang="en-US" sz="2400" b="1" dirty="0" err="1">
                <a:solidFill>
                  <a:srgbClr val="A50021"/>
                </a:solidFill>
                <a:latin typeface="Abel"/>
                <a:cs typeface="Times New Roman" panose="02020603050405020304" pitchFamily="18" charset="0"/>
              </a:rPr>
              <a:t>nền</a:t>
            </a:r>
            <a:r>
              <a:rPr lang="en-US" sz="2400" b="1" dirty="0">
                <a:solidFill>
                  <a:srgbClr val="A50021"/>
                </a:solidFill>
                <a:latin typeface="Abel"/>
                <a:cs typeface="Times New Roman" panose="02020603050405020304" pitchFamily="18" charset="0"/>
              </a:rPr>
              <a:t> KTTT</a:t>
            </a:r>
          </a:p>
        </p:txBody>
      </p:sp>
      <p:sp>
        <p:nvSpPr>
          <p:cNvPr id="20" name="Rectangle 19"/>
          <p:cNvSpPr/>
          <p:nvPr/>
        </p:nvSpPr>
        <p:spPr>
          <a:xfrm>
            <a:off x="663221" y="2080265"/>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0033CC"/>
                </a:solidFill>
                <a:latin typeface="Abel"/>
                <a:cs typeface="Times New Roman" panose="02020603050405020304" pitchFamily="18" charset="0"/>
              </a:rPr>
              <a:t>2.2.2.1.  </a:t>
            </a:r>
            <a:r>
              <a:rPr lang="en-US" sz="2400" b="1" dirty="0" err="1">
                <a:solidFill>
                  <a:srgbClr val="0033CC"/>
                </a:solidFill>
                <a:latin typeface="Abel"/>
                <a:cs typeface="Times New Roman" panose="02020603050405020304" pitchFamily="18" charset="0"/>
              </a:rPr>
              <a:t>Nền</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kinh</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tế</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thị</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trường</a:t>
            </a:r>
            <a:endParaRPr lang="en-US" sz="2400" b="1" dirty="0">
              <a:solidFill>
                <a:srgbClr val="0033CC"/>
              </a:solidFill>
              <a:latin typeface="Abel"/>
              <a:cs typeface="Times New Roman" panose="02020603050405020304" pitchFamily="18" charset="0"/>
            </a:endParaRPr>
          </a:p>
        </p:txBody>
      </p:sp>
      <p:graphicFrame>
        <p:nvGraphicFramePr>
          <p:cNvPr id="21" name="Diagram 20"/>
          <p:cNvGraphicFramePr/>
          <p:nvPr>
            <p:extLst>
              <p:ext uri="{D42A27DB-BD31-4B8C-83A1-F6EECF244321}">
                <p14:modId xmlns:p14="http://schemas.microsoft.com/office/powerpoint/2010/main" val="1066783131"/>
              </p:ext>
            </p:extLst>
          </p:nvPr>
        </p:nvGraphicFramePr>
        <p:xfrm>
          <a:off x="270917" y="2155834"/>
          <a:ext cx="4301084" cy="321222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2" name="TextBox 21"/>
          <p:cNvSpPr txBox="1"/>
          <p:nvPr/>
        </p:nvSpPr>
        <p:spPr>
          <a:xfrm>
            <a:off x="4098658" y="2693518"/>
            <a:ext cx="7502050" cy="1446550"/>
          </a:xfrm>
          <a:prstGeom prst="rect">
            <a:avLst/>
          </a:prstGeom>
          <a:noFill/>
          <a:ln>
            <a:solidFill>
              <a:srgbClr val="660033"/>
            </a:solidFill>
          </a:ln>
        </p:spPr>
        <p:txBody>
          <a:bodyPr wrap="square">
            <a:spAutoFit/>
          </a:bodyPr>
          <a:lstStyle/>
          <a:p>
            <a:pPr algn="ctr">
              <a:defRPr/>
            </a:pPr>
            <a:r>
              <a:rPr lang="en-US" sz="2200" i="1" dirty="0" err="1">
                <a:solidFill>
                  <a:schemeClr val="accent4">
                    <a:lumMod val="50000"/>
                  </a:schemeClr>
                </a:solidFill>
                <a:latin typeface="Times New Roman" panose="02020603050405020304" pitchFamily="18" charset="0"/>
                <a:cs typeface="Times New Roman" panose="02020603050405020304" pitchFamily="18" charset="0"/>
              </a:rPr>
              <a:t>Nền</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kinh</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tế</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thị</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trường</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là</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b="1" i="1" dirty="0" err="1">
                <a:solidFill>
                  <a:srgbClr val="CC0099"/>
                </a:solidFill>
                <a:latin typeface="Times New Roman" panose="02020603050405020304" pitchFamily="18" charset="0"/>
                <a:cs typeface="Times New Roman" panose="02020603050405020304" pitchFamily="18" charset="0"/>
              </a:rPr>
              <a:t>nền</a:t>
            </a:r>
            <a:r>
              <a:rPr lang="en-US" sz="2200" b="1" i="1" dirty="0">
                <a:solidFill>
                  <a:srgbClr val="CC0099"/>
                </a:solidFill>
                <a:latin typeface="Times New Roman" panose="02020603050405020304" pitchFamily="18" charset="0"/>
                <a:cs typeface="Times New Roman" panose="02020603050405020304" pitchFamily="18" charset="0"/>
              </a:rPr>
              <a:t> KT </a:t>
            </a:r>
            <a:r>
              <a:rPr lang="en-US" sz="2200" b="1" i="1" dirty="0" err="1">
                <a:solidFill>
                  <a:srgbClr val="CC0099"/>
                </a:solidFill>
                <a:latin typeface="Times New Roman" panose="02020603050405020304" pitchFamily="18" charset="0"/>
                <a:cs typeface="Times New Roman" panose="02020603050405020304" pitchFamily="18" charset="0"/>
              </a:rPr>
              <a:t>hàng</a:t>
            </a:r>
            <a:r>
              <a:rPr lang="en-US" sz="2200" b="1" i="1" dirty="0">
                <a:solidFill>
                  <a:srgbClr val="CC0099"/>
                </a:solidFill>
                <a:latin typeface="Times New Roman" panose="02020603050405020304" pitchFamily="18" charset="0"/>
                <a:cs typeface="Times New Roman" panose="02020603050405020304" pitchFamily="18" charset="0"/>
              </a:rPr>
              <a:t> </a:t>
            </a:r>
            <a:r>
              <a:rPr lang="en-US" sz="2200" b="1" i="1" dirty="0" err="1">
                <a:solidFill>
                  <a:srgbClr val="CC0099"/>
                </a:solidFill>
                <a:latin typeface="Times New Roman" panose="02020603050405020304" pitchFamily="18" charset="0"/>
                <a:cs typeface="Times New Roman" panose="02020603050405020304" pitchFamily="18" charset="0"/>
              </a:rPr>
              <a:t>hóa</a:t>
            </a:r>
            <a:r>
              <a:rPr lang="en-US" sz="2200" b="1" i="1" dirty="0">
                <a:solidFill>
                  <a:srgbClr val="CC0099"/>
                </a:solidFill>
                <a:latin typeface="Times New Roman" panose="02020603050405020304" pitchFamily="18" charset="0"/>
                <a:cs typeface="Times New Roman" panose="02020603050405020304" pitchFamily="18" charset="0"/>
              </a:rPr>
              <a:t> </a:t>
            </a:r>
            <a:r>
              <a:rPr lang="en-US" sz="2200" b="1" i="1" dirty="0" err="1">
                <a:solidFill>
                  <a:srgbClr val="CC0099"/>
                </a:solidFill>
                <a:latin typeface="Times New Roman" panose="02020603050405020304" pitchFamily="18" charset="0"/>
                <a:cs typeface="Times New Roman" panose="02020603050405020304" pitchFamily="18" charset="0"/>
              </a:rPr>
              <a:t>phát</a:t>
            </a:r>
            <a:r>
              <a:rPr lang="en-US" sz="2200" b="1" i="1" dirty="0">
                <a:solidFill>
                  <a:srgbClr val="CC0099"/>
                </a:solidFill>
                <a:latin typeface="Times New Roman" panose="02020603050405020304" pitchFamily="18" charset="0"/>
                <a:cs typeface="Times New Roman" panose="02020603050405020304" pitchFamily="18" charset="0"/>
              </a:rPr>
              <a:t> </a:t>
            </a:r>
            <a:r>
              <a:rPr lang="en-US" sz="2200" b="1" i="1" dirty="0" err="1">
                <a:solidFill>
                  <a:srgbClr val="CC0099"/>
                </a:solidFill>
                <a:latin typeface="Times New Roman" panose="02020603050405020304" pitchFamily="18" charset="0"/>
                <a:cs typeface="Times New Roman" panose="02020603050405020304" pitchFamily="18" charset="0"/>
              </a:rPr>
              <a:t>triển</a:t>
            </a:r>
            <a:r>
              <a:rPr lang="en-US" sz="2200" b="1" i="1" dirty="0">
                <a:solidFill>
                  <a:srgbClr val="CC0099"/>
                </a:solidFill>
                <a:latin typeface="Times New Roman" panose="02020603050405020304" pitchFamily="18" charset="0"/>
                <a:cs typeface="Times New Roman" panose="02020603050405020304" pitchFamily="18" charset="0"/>
              </a:rPr>
              <a:t> ở </a:t>
            </a:r>
            <a:r>
              <a:rPr lang="en-US" sz="2200" b="1" i="1" dirty="0" err="1">
                <a:solidFill>
                  <a:srgbClr val="CC0099"/>
                </a:solidFill>
                <a:latin typeface="Times New Roman" panose="02020603050405020304" pitchFamily="18" charset="0"/>
                <a:cs typeface="Times New Roman" panose="02020603050405020304" pitchFamily="18" charset="0"/>
              </a:rPr>
              <a:t>trình</a:t>
            </a:r>
            <a:r>
              <a:rPr lang="en-US" sz="2200" b="1" i="1" dirty="0">
                <a:solidFill>
                  <a:srgbClr val="CC0099"/>
                </a:solidFill>
                <a:latin typeface="Times New Roman" panose="02020603050405020304" pitchFamily="18" charset="0"/>
                <a:cs typeface="Times New Roman" panose="02020603050405020304" pitchFamily="18" charset="0"/>
              </a:rPr>
              <a:t> </a:t>
            </a:r>
            <a:r>
              <a:rPr lang="en-US" sz="2200" b="1" i="1" dirty="0" err="1">
                <a:solidFill>
                  <a:srgbClr val="CC0099"/>
                </a:solidFill>
                <a:latin typeface="Times New Roman" panose="02020603050405020304" pitchFamily="18" charset="0"/>
                <a:cs typeface="Times New Roman" panose="02020603050405020304" pitchFamily="18" charset="0"/>
              </a:rPr>
              <a:t>độ</a:t>
            </a:r>
            <a:r>
              <a:rPr lang="en-US" sz="2200" b="1" i="1" dirty="0">
                <a:solidFill>
                  <a:srgbClr val="CC0099"/>
                </a:solidFill>
                <a:latin typeface="Times New Roman" panose="02020603050405020304" pitchFamily="18" charset="0"/>
                <a:cs typeface="Times New Roman" panose="02020603050405020304" pitchFamily="18" charset="0"/>
              </a:rPr>
              <a:t> </a:t>
            </a:r>
            <a:r>
              <a:rPr lang="en-US" sz="2200" b="1" i="1" dirty="0" err="1">
                <a:solidFill>
                  <a:srgbClr val="CC0099"/>
                </a:solidFill>
                <a:latin typeface="Times New Roman" panose="02020603050405020304" pitchFamily="18" charset="0"/>
                <a:cs typeface="Times New Roman" panose="02020603050405020304" pitchFamily="18" charset="0"/>
              </a:rPr>
              <a:t>cao</a:t>
            </a:r>
            <a:r>
              <a:rPr lang="en-US" sz="2200" b="1" i="1" dirty="0">
                <a:solidFill>
                  <a:srgbClr val="CC0099"/>
                </a:solidFill>
                <a:latin typeface="Times New Roman" panose="02020603050405020304" pitchFamily="18" charset="0"/>
                <a:cs typeface="Times New Roman" panose="02020603050405020304" pitchFamily="18" charset="0"/>
              </a:rPr>
              <a:t>,</a:t>
            </a:r>
            <a:r>
              <a:rPr lang="en-US" sz="2200" i="1" dirty="0">
                <a:solidFill>
                  <a:schemeClr val="accent4">
                    <a:lumMod val="50000"/>
                  </a:schemeClr>
                </a:solidFill>
                <a:latin typeface="Times New Roman" panose="02020603050405020304" pitchFamily="18" charset="0"/>
                <a:cs typeface="Times New Roman" panose="02020603050405020304" pitchFamily="18" charset="0"/>
              </a:rPr>
              <a:t> ở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đó</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mọi</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quan</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hệ</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sản</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xuất</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và</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trao</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đổi</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đều</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được</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b="1" i="1" dirty="0" err="1">
                <a:latin typeface="Times New Roman" panose="02020603050405020304" pitchFamily="18" charset="0"/>
                <a:cs typeface="Times New Roman" panose="02020603050405020304" pitchFamily="18" charset="0"/>
              </a:rPr>
              <a:t>thông</a:t>
            </a:r>
            <a:r>
              <a:rPr lang="en-US" sz="2200" b="1" i="1" dirty="0">
                <a:latin typeface="Times New Roman" panose="02020603050405020304" pitchFamily="18" charset="0"/>
                <a:cs typeface="Times New Roman" panose="02020603050405020304" pitchFamily="18" charset="0"/>
              </a:rPr>
              <a:t> qua </a:t>
            </a:r>
            <a:r>
              <a:rPr lang="en-US" sz="2200" b="1" i="1" dirty="0" err="1">
                <a:latin typeface="Times New Roman" panose="02020603050405020304" pitchFamily="18" charset="0"/>
                <a:cs typeface="Times New Roman" panose="02020603050405020304" pitchFamily="18" charset="0"/>
              </a:rPr>
              <a:t>thị</a:t>
            </a:r>
            <a:r>
              <a:rPr lang="en-US" sz="2200" b="1" i="1" dirty="0">
                <a:latin typeface="Times New Roman" panose="02020603050405020304" pitchFamily="18" charset="0"/>
                <a:cs typeface="Times New Roman" panose="02020603050405020304" pitchFamily="18" charset="0"/>
              </a:rPr>
              <a:t> </a:t>
            </a:r>
            <a:r>
              <a:rPr lang="en-US" sz="2200" b="1" i="1" dirty="0" err="1">
                <a:latin typeface="Times New Roman" panose="02020603050405020304" pitchFamily="18" charset="0"/>
                <a:cs typeface="Times New Roman" panose="02020603050405020304" pitchFamily="18" charset="0"/>
              </a:rPr>
              <a:t>trường</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chịu</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sự</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tác</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động</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điều</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tiết</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của</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i="1" dirty="0" err="1">
                <a:solidFill>
                  <a:schemeClr val="accent4">
                    <a:lumMod val="50000"/>
                  </a:schemeClr>
                </a:solidFill>
                <a:latin typeface="Times New Roman" panose="02020603050405020304" pitchFamily="18" charset="0"/>
                <a:cs typeface="Times New Roman" panose="02020603050405020304" pitchFamily="18" charset="0"/>
              </a:rPr>
              <a:t>các</a:t>
            </a:r>
            <a:r>
              <a:rPr lang="en-US" sz="2200" i="1" dirty="0">
                <a:solidFill>
                  <a:schemeClr val="accent4">
                    <a:lumMod val="50000"/>
                  </a:schemeClr>
                </a:solidFill>
                <a:latin typeface="Times New Roman" panose="02020603050405020304" pitchFamily="18" charset="0"/>
                <a:cs typeface="Times New Roman" panose="02020603050405020304" pitchFamily="18" charset="0"/>
              </a:rPr>
              <a:t> </a:t>
            </a:r>
            <a:r>
              <a:rPr lang="en-US" sz="2200" b="1" i="1" dirty="0" err="1">
                <a:solidFill>
                  <a:srgbClr val="663300"/>
                </a:solidFill>
                <a:latin typeface="Times New Roman" panose="02020603050405020304" pitchFamily="18" charset="0"/>
                <a:cs typeface="Times New Roman" panose="02020603050405020304" pitchFamily="18" charset="0"/>
              </a:rPr>
              <a:t>quy</a:t>
            </a:r>
            <a:r>
              <a:rPr lang="en-US" sz="2200" b="1" i="1" dirty="0">
                <a:solidFill>
                  <a:srgbClr val="663300"/>
                </a:solidFill>
                <a:latin typeface="Times New Roman" panose="02020603050405020304" pitchFamily="18" charset="0"/>
                <a:cs typeface="Times New Roman" panose="02020603050405020304" pitchFamily="18" charset="0"/>
              </a:rPr>
              <a:t> </a:t>
            </a:r>
            <a:r>
              <a:rPr lang="en-US" sz="2200" b="1" i="1" dirty="0" err="1">
                <a:solidFill>
                  <a:srgbClr val="663300"/>
                </a:solidFill>
                <a:latin typeface="Times New Roman" panose="02020603050405020304" pitchFamily="18" charset="0"/>
                <a:cs typeface="Times New Roman" panose="02020603050405020304" pitchFamily="18" charset="0"/>
              </a:rPr>
              <a:t>luật</a:t>
            </a:r>
            <a:r>
              <a:rPr lang="en-US" sz="2200" b="1" i="1" dirty="0">
                <a:solidFill>
                  <a:srgbClr val="663300"/>
                </a:solidFill>
                <a:latin typeface="Times New Roman" panose="02020603050405020304" pitchFamily="18" charset="0"/>
                <a:cs typeface="Times New Roman" panose="02020603050405020304" pitchFamily="18" charset="0"/>
              </a:rPr>
              <a:t> </a:t>
            </a:r>
            <a:r>
              <a:rPr lang="en-US" sz="2200" b="1" i="1" dirty="0" err="1">
                <a:solidFill>
                  <a:srgbClr val="663300"/>
                </a:solidFill>
                <a:latin typeface="Times New Roman" panose="02020603050405020304" pitchFamily="18" charset="0"/>
                <a:cs typeface="Times New Roman" panose="02020603050405020304" pitchFamily="18" charset="0"/>
              </a:rPr>
              <a:t>thị</a:t>
            </a:r>
            <a:r>
              <a:rPr lang="en-US" sz="2200" b="1" i="1" dirty="0">
                <a:solidFill>
                  <a:srgbClr val="663300"/>
                </a:solidFill>
                <a:latin typeface="Times New Roman" panose="02020603050405020304" pitchFamily="18" charset="0"/>
                <a:cs typeface="Times New Roman" panose="02020603050405020304" pitchFamily="18" charset="0"/>
              </a:rPr>
              <a:t> </a:t>
            </a:r>
            <a:r>
              <a:rPr lang="en-US" sz="2200" b="1" i="1" dirty="0" err="1">
                <a:solidFill>
                  <a:srgbClr val="663300"/>
                </a:solidFill>
                <a:latin typeface="Times New Roman" panose="02020603050405020304" pitchFamily="18" charset="0"/>
                <a:cs typeface="Times New Roman" panose="02020603050405020304" pitchFamily="18" charset="0"/>
              </a:rPr>
              <a:t>trường</a:t>
            </a:r>
            <a:endParaRPr lang="en-US" sz="2200" b="1" i="1" dirty="0">
              <a:solidFill>
                <a:srgbClr val="663300"/>
              </a:solidFill>
              <a:latin typeface="Times New Roman" panose="02020603050405020304" pitchFamily="18" charset="0"/>
              <a:cs typeface="Times New Roman" panose="02020603050405020304" pitchFamily="18" charset="0"/>
            </a:endParaRPr>
          </a:p>
        </p:txBody>
      </p:sp>
      <p:pic>
        <p:nvPicPr>
          <p:cNvPr id="12290" name="Picture 2" descr="Phát triển kinh tế thị trường định hướng xã hội chủ nghĩa là lựa chọn đúng"/>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50775" y="4252685"/>
            <a:ext cx="5849093" cy="2545525"/>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a:extLst>
              <a:ext uri="{FF2B5EF4-FFF2-40B4-BE49-F238E27FC236}">
                <a16:creationId xmlns="" xmlns:a16="http://schemas.microsoft.com/office/drawing/2014/main" id="{4699977F-A781-4C1B-974C-B3A648904D39}"/>
              </a:ext>
            </a:extLst>
          </p:cNvPr>
          <p:cNvSpPr/>
          <p:nvPr/>
        </p:nvSpPr>
        <p:spPr>
          <a:xfrm>
            <a:off x="6580293" y="2260947"/>
            <a:ext cx="2079415"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6600"/>
                </a:solidFill>
              </a:rPr>
              <a:t>Khái</a:t>
            </a:r>
            <a:r>
              <a:rPr lang="en-US" sz="2400" b="1" dirty="0">
                <a:solidFill>
                  <a:srgbClr val="006600"/>
                </a:solidFill>
              </a:rPr>
              <a:t> </a:t>
            </a:r>
            <a:r>
              <a:rPr lang="en-US" sz="2400" b="1" dirty="0" err="1">
                <a:solidFill>
                  <a:srgbClr val="006600"/>
                </a:solidFill>
              </a:rPr>
              <a:t>niệm</a:t>
            </a:r>
            <a:endParaRPr lang="en-US" sz="2400" b="1" dirty="0">
              <a:solidFill>
                <a:srgbClr val="006600"/>
              </a:solidFill>
            </a:endParaRPr>
          </a:p>
        </p:txBody>
      </p:sp>
      <p:pic>
        <p:nvPicPr>
          <p:cNvPr id="25" name="Picture 24"/>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20986011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1000" fill="hold"/>
                                        <p:tgtEl>
                                          <p:spTgt spid="54"/>
                                        </p:tgtEl>
                                        <p:attrNameLst>
                                          <p:attrName>ppt_w</p:attrName>
                                        </p:attrNameLst>
                                      </p:cBhvr>
                                      <p:tavLst>
                                        <p:tav tm="0">
                                          <p:val>
                                            <p:fltVal val="0"/>
                                          </p:val>
                                        </p:tav>
                                        <p:tav tm="100000">
                                          <p:val>
                                            <p:strVal val="#ppt_w"/>
                                          </p:val>
                                        </p:tav>
                                      </p:tavLst>
                                    </p:anim>
                                    <p:anim calcmode="lin" valueType="num">
                                      <p:cBhvr>
                                        <p:cTn id="8" dur="1000" fill="hold"/>
                                        <p:tgtEl>
                                          <p:spTgt spid="54"/>
                                        </p:tgtEl>
                                        <p:attrNameLst>
                                          <p:attrName>ppt_h</p:attrName>
                                        </p:attrNameLst>
                                      </p:cBhvr>
                                      <p:tavLst>
                                        <p:tav tm="0">
                                          <p:val>
                                            <p:fltVal val="0"/>
                                          </p:val>
                                        </p:tav>
                                        <p:tav tm="100000">
                                          <p:val>
                                            <p:strVal val="#ppt_h"/>
                                          </p:val>
                                        </p:tav>
                                      </p:tavLst>
                                    </p:anim>
                                    <p:anim calcmode="lin" valueType="num">
                                      <p:cBhvr>
                                        <p:cTn id="9" dur="1000" fill="hold"/>
                                        <p:tgtEl>
                                          <p:spTgt spid="54"/>
                                        </p:tgtEl>
                                        <p:attrNameLst>
                                          <p:attrName>style.rotation</p:attrName>
                                        </p:attrNameLst>
                                      </p:cBhvr>
                                      <p:tavLst>
                                        <p:tav tm="0">
                                          <p:val>
                                            <p:fltVal val="90"/>
                                          </p:val>
                                        </p:tav>
                                        <p:tav tm="100000">
                                          <p:val>
                                            <p:fltVal val="0"/>
                                          </p:val>
                                        </p:tav>
                                      </p:tavLst>
                                    </p:anim>
                                    <p:animEffect transition="in" filter="fade">
                                      <p:cBhvr>
                                        <p:cTn id="10" dur="1000"/>
                                        <p:tgtEl>
                                          <p:spTgt spid="5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8"/>
                                        </p:tgtEl>
                                        <p:attrNameLst>
                                          <p:attrName>style.visibility</p:attrName>
                                        </p:attrNameLst>
                                      </p:cBhvr>
                                      <p:to>
                                        <p:strVal val="visible"/>
                                      </p:to>
                                    </p:set>
                                    <p:anim calcmode="lin" valueType="num">
                                      <p:cBhvr>
                                        <p:cTn id="13" dur="1000" fill="hold"/>
                                        <p:tgtEl>
                                          <p:spTgt spid="58"/>
                                        </p:tgtEl>
                                        <p:attrNameLst>
                                          <p:attrName>ppt_w</p:attrName>
                                        </p:attrNameLst>
                                      </p:cBhvr>
                                      <p:tavLst>
                                        <p:tav tm="0">
                                          <p:val>
                                            <p:fltVal val="0"/>
                                          </p:val>
                                        </p:tav>
                                        <p:tav tm="100000">
                                          <p:val>
                                            <p:strVal val="#ppt_w"/>
                                          </p:val>
                                        </p:tav>
                                      </p:tavLst>
                                    </p:anim>
                                    <p:anim calcmode="lin" valueType="num">
                                      <p:cBhvr>
                                        <p:cTn id="14" dur="1000" fill="hold"/>
                                        <p:tgtEl>
                                          <p:spTgt spid="58"/>
                                        </p:tgtEl>
                                        <p:attrNameLst>
                                          <p:attrName>ppt_h</p:attrName>
                                        </p:attrNameLst>
                                      </p:cBhvr>
                                      <p:tavLst>
                                        <p:tav tm="0">
                                          <p:val>
                                            <p:fltVal val="0"/>
                                          </p:val>
                                        </p:tav>
                                        <p:tav tm="100000">
                                          <p:val>
                                            <p:strVal val="#ppt_h"/>
                                          </p:val>
                                        </p:tav>
                                      </p:tavLst>
                                    </p:anim>
                                    <p:anim calcmode="lin" valueType="num">
                                      <p:cBhvr>
                                        <p:cTn id="15" dur="1000" fill="hold"/>
                                        <p:tgtEl>
                                          <p:spTgt spid="58"/>
                                        </p:tgtEl>
                                        <p:attrNameLst>
                                          <p:attrName>style.rotation</p:attrName>
                                        </p:attrNameLst>
                                      </p:cBhvr>
                                      <p:tavLst>
                                        <p:tav tm="0">
                                          <p:val>
                                            <p:fltVal val="90"/>
                                          </p:val>
                                        </p:tav>
                                        <p:tav tm="100000">
                                          <p:val>
                                            <p:fltVal val="0"/>
                                          </p:val>
                                        </p:tav>
                                      </p:tavLst>
                                    </p:anim>
                                    <p:animEffect transition="in" filter="fade">
                                      <p:cBhvr>
                                        <p:cTn id="16" dur="1000"/>
                                        <p:tgtEl>
                                          <p:spTgt spid="5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p:cTn id="19" dur="1000" fill="hold"/>
                                        <p:tgtEl>
                                          <p:spTgt spid="59"/>
                                        </p:tgtEl>
                                        <p:attrNameLst>
                                          <p:attrName>ppt_w</p:attrName>
                                        </p:attrNameLst>
                                      </p:cBhvr>
                                      <p:tavLst>
                                        <p:tav tm="0">
                                          <p:val>
                                            <p:fltVal val="0"/>
                                          </p:val>
                                        </p:tav>
                                        <p:tav tm="100000">
                                          <p:val>
                                            <p:strVal val="#ppt_w"/>
                                          </p:val>
                                        </p:tav>
                                      </p:tavLst>
                                    </p:anim>
                                    <p:anim calcmode="lin" valueType="num">
                                      <p:cBhvr>
                                        <p:cTn id="20" dur="1000" fill="hold"/>
                                        <p:tgtEl>
                                          <p:spTgt spid="59"/>
                                        </p:tgtEl>
                                        <p:attrNameLst>
                                          <p:attrName>ppt_h</p:attrName>
                                        </p:attrNameLst>
                                      </p:cBhvr>
                                      <p:tavLst>
                                        <p:tav tm="0">
                                          <p:val>
                                            <p:fltVal val="0"/>
                                          </p:val>
                                        </p:tav>
                                        <p:tav tm="100000">
                                          <p:val>
                                            <p:strVal val="#ppt_h"/>
                                          </p:val>
                                        </p:tav>
                                      </p:tavLst>
                                    </p:anim>
                                    <p:anim calcmode="lin" valueType="num">
                                      <p:cBhvr>
                                        <p:cTn id="21" dur="1000" fill="hold"/>
                                        <p:tgtEl>
                                          <p:spTgt spid="59"/>
                                        </p:tgtEl>
                                        <p:attrNameLst>
                                          <p:attrName>style.rotation</p:attrName>
                                        </p:attrNameLst>
                                      </p:cBhvr>
                                      <p:tavLst>
                                        <p:tav tm="0">
                                          <p:val>
                                            <p:fltVal val="90"/>
                                          </p:val>
                                        </p:tav>
                                        <p:tav tm="100000">
                                          <p:val>
                                            <p:fltVal val="0"/>
                                          </p:val>
                                        </p:tav>
                                      </p:tavLst>
                                    </p:anim>
                                    <p:animEffect transition="in" filter="fade">
                                      <p:cBhvr>
                                        <p:cTn id="22" dur="1000"/>
                                        <p:tgtEl>
                                          <p:spTgt spid="59"/>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anim calcmode="lin" valueType="num">
                                      <p:cBhvr>
                                        <p:cTn id="25" dur="1000" fill="hold"/>
                                        <p:tgtEl>
                                          <p:spTgt spid="20"/>
                                        </p:tgtEl>
                                        <p:attrNameLst>
                                          <p:attrName>ppt_w</p:attrName>
                                        </p:attrNameLst>
                                      </p:cBhvr>
                                      <p:tavLst>
                                        <p:tav tm="0">
                                          <p:val>
                                            <p:fltVal val="0"/>
                                          </p:val>
                                        </p:tav>
                                        <p:tav tm="100000">
                                          <p:val>
                                            <p:strVal val="#ppt_w"/>
                                          </p:val>
                                        </p:tav>
                                      </p:tavLst>
                                    </p:anim>
                                    <p:anim calcmode="lin" valueType="num">
                                      <p:cBhvr>
                                        <p:cTn id="26" dur="1000" fill="hold"/>
                                        <p:tgtEl>
                                          <p:spTgt spid="20"/>
                                        </p:tgtEl>
                                        <p:attrNameLst>
                                          <p:attrName>ppt_h</p:attrName>
                                        </p:attrNameLst>
                                      </p:cBhvr>
                                      <p:tavLst>
                                        <p:tav tm="0">
                                          <p:val>
                                            <p:fltVal val="0"/>
                                          </p:val>
                                        </p:tav>
                                        <p:tav tm="100000">
                                          <p:val>
                                            <p:strVal val="#ppt_h"/>
                                          </p:val>
                                        </p:tav>
                                      </p:tavLst>
                                    </p:anim>
                                    <p:anim calcmode="lin" valueType="num">
                                      <p:cBhvr>
                                        <p:cTn id="27" dur="1000" fill="hold"/>
                                        <p:tgtEl>
                                          <p:spTgt spid="20"/>
                                        </p:tgtEl>
                                        <p:attrNameLst>
                                          <p:attrName>style.rotation</p:attrName>
                                        </p:attrNameLst>
                                      </p:cBhvr>
                                      <p:tavLst>
                                        <p:tav tm="0">
                                          <p:val>
                                            <p:fltVal val="90"/>
                                          </p:val>
                                        </p:tav>
                                        <p:tav tm="100000">
                                          <p:val>
                                            <p:fltVal val="0"/>
                                          </p:val>
                                        </p:tav>
                                      </p:tavLst>
                                    </p:anim>
                                    <p:animEffect transition="in" filter="fade">
                                      <p:cBhvr>
                                        <p:cTn id="28" dur="1000"/>
                                        <p:tgtEl>
                                          <p:spTgt spid="20"/>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24"/>
                                        </p:tgtEl>
                                        <p:attrNameLst>
                                          <p:attrName>style.visibility</p:attrName>
                                        </p:attrNameLst>
                                      </p:cBhvr>
                                      <p:to>
                                        <p:strVal val="visible"/>
                                      </p:to>
                                    </p:set>
                                    <p:anim calcmode="lin" valueType="num">
                                      <p:cBhvr>
                                        <p:cTn id="33" dur="500" fill="hold"/>
                                        <p:tgtEl>
                                          <p:spTgt spid="24"/>
                                        </p:tgtEl>
                                        <p:attrNameLst>
                                          <p:attrName>ppt_w</p:attrName>
                                        </p:attrNameLst>
                                      </p:cBhvr>
                                      <p:tavLst>
                                        <p:tav tm="0">
                                          <p:val>
                                            <p:fltVal val="0"/>
                                          </p:val>
                                        </p:tav>
                                        <p:tav tm="100000">
                                          <p:val>
                                            <p:strVal val="#ppt_w"/>
                                          </p:val>
                                        </p:tav>
                                      </p:tavLst>
                                    </p:anim>
                                    <p:anim calcmode="lin" valueType="num">
                                      <p:cBhvr>
                                        <p:cTn id="34" dur="500" fill="hold"/>
                                        <p:tgtEl>
                                          <p:spTgt spid="24"/>
                                        </p:tgtEl>
                                        <p:attrNameLst>
                                          <p:attrName>ppt_h</p:attrName>
                                        </p:attrNameLst>
                                      </p:cBhvr>
                                      <p:tavLst>
                                        <p:tav tm="0">
                                          <p:val>
                                            <p:fltVal val="0"/>
                                          </p:val>
                                        </p:tav>
                                        <p:tav tm="100000">
                                          <p:val>
                                            <p:strVal val="#ppt_h"/>
                                          </p:val>
                                        </p:tav>
                                      </p:tavLst>
                                    </p:anim>
                                    <p:animEffect transition="in" filter="fade">
                                      <p:cBhvr>
                                        <p:cTn id="35" dur="500"/>
                                        <p:tgtEl>
                                          <p:spTgt spid="24"/>
                                        </p:tgtEl>
                                      </p:cBhvr>
                                    </p:animEffect>
                                  </p:childTnLst>
                                </p:cTn>
                              </p:par>
                            </p:childTnLst>
                          </p:cTn>
                        </p:par>
                      </p:childTnLst>
                    </p:cTn>
                  </p:par>
                  <p:par>
                    <p:cTn id="36" fill="hold">
                      <p:stCondLst>
                        <p:cond delay="indefinite"/>
                      </p:stCondLst>
                      <p:childTnLst>
                        <p:par>
                          <p:cTn id="37" fill="hold">
                            <p:stCondLst>
                              <p:cond delay="0"/>
                            </p:stCondLst>
                            <p:childTnLst>
                              <p:par>
                                <p:cTn id="38" presetID="6" presetClass="entr" presetSubtype="16" fill="hold" grpId="0" nodeType="clickEffect">
                                  <p:stCondLst>
                                    <p:cond delay="0"/>
                                  </p:stCondLst>
                                  <p:childTnLst>
                                    <p:set>
                                      <p:cBhvr>
                                        <p:cTn id="39" dur="1" fill="hold">
                                          <p:stCondLst>
                                            <p:cond delay="0"/>
                                          </p:stCondLst>
                                        </p:cTn>
                                        <p:tgtEl>
                                          <p:spTgt spid="55298"/>
                                        </p:tgtEl>
                                        <p:attrNameLst>
                                          <p:attrName>style.visibility</p:attrName>
                                        </p:attrNameLst>
                                      </p:cBhvr>
                                      <p:to>
                                        <p:strVal val="visible"/>
                                      </p:to>
                                    </p:set>
                                    <p:animEffect transition="in" filter="circle(in)">
                                      <p:cBhvr>
                                        <p:cTn id="40" dur="2000"/>
                                        <p:tgtEl>
                                          <p:spTgt spid="55298"/>
                                        </p:tgtEl>
                                      </p:cBhvr>
                                    </p:animEffect>
                                  </p:childTnLst>
                                </p:cTn>
                              </p:par>
                              <p:par>
                                <p:cTn id="41" presetID="6" presetClass="entr" presetSubtype="16" fill="hold" nodeType="withEffect">
                                  <p:stCondLst>
                                    <p:cond delay="0"/>
                                  </p:stCondLst>
                                  <p:childTnLst>
                                    <p:set>
                                      <p:cBhvr>
                                        <p:cTn id="42" dur="1" fill="hold">
                                          <p:stCondLst>
                                            <p:cond delay="0"/>
                                          </p:stCondLst>
                                        </p:cTn>
                                        <p:tgtEl>
                                          <p:spTgt spid="3"/>
                                        </p:tgtEl>
                                        <p:attrNameLst>
                                          <p:attrName>style.visibility</p:attrName>
                                        </p:attrNameLst>
                                      </p:cBhvr>
                                      <p:to>
                                        <p:strVal val="visible"/>
                                      </p:to>
                                    </p:set>
                                    <p:animEffect transition="in" filter="circle(in)">
                                      <p:cBhvr>
                                        <p:cTn id="43" dur="2000"/>
                                        <p:tgtEl>
                                          <p:spTgt spid="3"/>
                                        </p:tgtEl>
                                      </p:cBhvr>
                                    </p:animEffect>
                                  </p:childTnLst>
                                </p:cTn>
                              </p:par>
                              <p:par>
                                <p:cTn id="44" presetID="6" presetClass="entr" presetSubtype="16" fill="hold" nodeType="with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circle(in)">
                                      <p:cBhvr>
                                        <p:cTn id="46" dur="2000"/>
                                        <p:tgtEl>
                                          <p:spTgt spid="9"/>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22"/>
                                        </p:tgtEl>
                                        <p:attrNameLst>
                                          <p:attrName>style.visibility</p:attrName>
                                        </p:attrNameLst>
                                      </p:cBhvr>
                                      <p:to>
                                        <p:strVal val="visible"/>
                                      </p:to>
                                    </p:set>
                                    <p:animEffect transition="in" filter="circle(in)">
                                      <p:cBhvr>
                                        <p:cTn id="49" dur="2000"/>
                                        <p:tgtEl>
                                          <p:spTgt spid="22"/>
                                        </p:tgtEl>
                                      </p:cBhvr>
                                    </p:animEffect>
                                  </p:childTnLst>
                                </p:cTn>
                              </p:par>
                              <p:par>
                                <p:cTn id="50" presetID="6" presetClass="entr" presetSubtype="16" fill="hold" nodeType="withEffect">
                                  <p:stCondLst>
                                    <p:cond delay="0"/>
                                  </p:stCondLst>
                                  <p:childTnLst>
                                    <p:set>
                                      <p:cBhvr>
                                        <p:cTn id="51" dur="1" fill="hold">
                                          <p:stCondLst>
                                            <p:cond delay="0"/>
                                          </p:stCondLst>
                                        </p:cTn>
                                        <p:tgtEl>
                                          <p:spTgt spid="12290"/>
                                        </p:tgtEl>
                                        <p:attrNameLst>
                                          <p:attrName>style.visibility</p:attrName>
                                        </p:attrNameLst>
                                      </p:cBhvr>
                                      <p:to>
                                        <p:strVal val="visible"/>
                                      </p:to>
                                    </p:set>
                                    <p:animEffect transition="in" filter="circle(in)">
                                      <p:cBhvr>
                                        <p:cTn id="52" dur="2000"/>
                                        <p:tgtEl>
                                          <p:spTgt spid="12290"/>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circle(in)">
                                      <p:cBhvr>
                                        <p:cTn id="55" dur="2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P spid="58" grpId="0"/>
      <p:bldP spid="59" grpId="0"/>
      <p:bldP spid="20" grpId="0"/>
      <p:bldGraphic spid="21" grpId="0">
        <p:bldAsOne/>
      </p:bldGraphic>
      <p:bldP spid="22" grpId="0" animBg="1"/>
      <p:bldP spid="24"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58" name="Title 1"/>
          <p:cNvSpPr txBox="1">
            <a:spLocks noChangeArrowheads="1"/>
          </p:cNvSpPr>
          <p:nvPr/>
        </p:nvSpPr>
        <p:spPr>
          <a:xfrm>
            <a:off x="36773" y="1076248"/>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97" name="Rounded Rectangle 101">
            <a:extLst>
              <a:ext uri="{FF2B5EF4-FFF2-40B4-BE49-F238E27FC236}">
                <a16:creationId xmlns="" xmlns:a16="http://schemas.microsoft.com/office/drawing/2014/main" id="{65B60E7D-CDB1-4CFD-BED7-A0A5EF290B0A}"/>
              </a:ext>
            </a:extLst>
          </p:cNvPr>
          <p:cNvSpPr/>
          <p:nvPr/>
        </p:nvSpPr>
        <p:spPr>
          <a:xfrm rot="18900000">
            <a:off x="5689315" y="3189137"/>
            <a:ext cx="963635" cy="1183827"/>
          </a:xfrm>
          <a:prstGeom prst="roundRect">
            <a:avLst>
              <a:gd name="adj" fmla="val 1561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grpSp>
        <p:nvGrpSpPr>
          <p:cNvPr id="98" name="Group 97">
            <a:extLst>
              <a:ext uri="{FF2B5EF4-FFF2-40B4-BE49-F238E27FC236}">
                <a16:creationId xmlns="" xmlns:a16="http://schemas.microsoft.com/office/drawing/2014/main" id="{9644EDF5-5540-4971-A968-76122F9AEC2B}"/>
              </a:ext>
            </a:extLst>
          </p:cNvPr>
          <p:cNvGrpSpPr/>
          <p:nvPr/>
        </p:nvGrpSpPr>
        <p:grpSpPr>
          <a:xfrm>
            <a:off x="6645062" y="2032400"/>
            <a:ext cx="1611720" cy="1811627"/>
            <a:chOff x="4678493" y="1987706"/>
            <a:chExt cx="2712942" cy="1811627"/>
          </a:xfrm>
        </p:grpSpPr>
        <p:sp>
          <p:nvSpPr>
            <p:cNvPr id="99" name="Right Arrow 51">
              <a:extLst>
                <a:ext uri="{FF2B5EF4-FFF2-40B4-BE49-F238E27FC236}">
                  <a16:creationId xmlns="" xmlns:a16="http://schemas.microsoft.com/office/drawing/2014/main" id="{1C8C60E0-C002-4582-B01B-31EA578FABB5}"/>
                </a:ext>
              </a:extLst>
            </p:cNvPr>
            <p:cNvSpPr/>
            <p:nvPr/>
          </p:nvSpPr>
          <p:spPr>
            <a:xfrm>
              <a:off x="5869620" y="1987706"/>
              <a:ext cx="1521815" cy="753796"/>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black"/>
                </a:solidFill>
              </a:endParaRPr>
            </a:p>
          </p:txBody>
        </p:sp>
        <p:sp>
          <p:nvSpPr>
            <p:cNvPr id="100" name="Isosceles Triangle 29">
              <a:extLst>
                <a:ext uri="{FF2B5EF4-FFF2-40B4-BE49-F238E27FC236}">
                  <a16:creationId xmlns="" xmlns:a16="http://schemas.microsoft.com/office/drawing/2014/main" id="{FC1E121B-CF5F-4136-BFE9-4D500C60097F}"/>
                </a:ext>
              </a:extLst>
            </p:cNvPr>
            <p:cNvSpPr/>
            <p:nvPr/>
          </p:nvSpPr>
          <p:spPr>
            <a:xfrm rot="16200000">
              <a:off x="4465302" y="2390078"/>
              <a:ext cx="1622446" cy="1196064"/>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318642 w 1711607"/>
                <a:gd name="connsiteY0" fmla="*/ 1196064 h 1196064"/>
                <a:gd name="connsiteX1" fmla="*/ 0 w 1711607"/>
                <a:gd name="connsiteY1" fmla="*/ 0 h 1196064"/>
                <a:gd name="connsiteX2" fmla="*/ 1711607 w 1711607"/>
                <a:gd name="connsiteY2" fmla="*/ 1195758 h 1196064"/>
                <a:gd name="connsiteX3" fmla="*/ 1318642 w 1711607"/>
                <a:gd name="connsiteY3" fmla="*/ 1196064 h 1196064"/>
              </a:gdLst>
              <a:ahLst/>
              <a:cxnLst>
                <a:cxn ang="0">
                  <a:pos x="connsiteX0" y="connsiteY0"/>
                </a:cxn>
                <a:cxn ang="0">
                  <a:pos x="connsiteX1" y="connsiteY1"/>
                </a:cxn>
                <a:cxn ang="0">
                  <a:pos x="connsiteX2" y="connsiteY2"/>
                </a:cxn>
                <a:cxn ang="0">
                  <a:pos x="connsiteX3" y="connsiteY3"/>
                </a:cxn>
              </a:cxnLst>
              <a:rect l="l" t="t" r="r" b="b"/>
              <a:pathLst>
                <a:path w="1711607" h="1196064">
                  <a:moveTo>
                    <a:pt x="1318642" y="1196064"/>
                  </a:moveTo>
                  <a:lnTo>
                    <a:pt x="0" y="0"/>
                  </a:lnTo>
                  <a:lnTo>
                    <a:pt x="1711607" y="1195758"/>
                  </a:lnTo>
                  <a:lnTo>
                    <a:pt x="1318642" y="1196064"/>
                  </a:lnTo>
                  <a:close/>
                </a:path>
              </a:pathLst>
            </a:custGeom>
            <a:gradFill>
              <a:gsLst>
                <a:gs pos="0">
                  <a:schemeClr val="accent2"/>
                </a:gs>
                <a:gs pos="100000">
                  <a:schemeClr val="accent2">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grpSp>
      <p:sp>
        <p:nvSpPr>
          <p:cNvPr id="101" name="Right Arrow 47">
            <a:extLst>
              <a:ext uri="{FF2B5EF4-FFF2-40B4-BE49-F238E27FC236}">
                <a16:creationId xmlns="" xmlns:a16="http://schemas.microsoft.com/office/drawing/2014/main" id="{638C7192-3679-457E-8A90-6E4F1CC3833F}"/>
              </a:ext>
            </a:extLst>
          </p:cNvPr>
          <p:cNvSpPr/>
          <p:nvPr/>
        </p:nvSpPr>
        <p:spPr>
          <a:xfrm>
            <a:off x="7339231" y="3494965"/>
            <a:ext cx="904089" cy="753796"/>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black"/>
              </a:solidFill>
            </a:endParaRPr>
          </a:p>
        </p:txBody>
      </p:sp>
      <p:sp>
        <p:nvSpPr>
          <p:cNvPr id="102" name="Isosceles Triangle 29">
            <a:extLst>
              <a:ext uri="{FF2B5EF4-FFF2-40B4-BE49-F238E27FC236}">
                <a16:creationId xmlns="" xmlns:a16="http://schemas.microsoft.com/office/drawing/2014/main" id="{D987B50D-6D45-4864-9D1A-94F672C5969A}"/>
              </a:ext>
            </a:extLst>
          </p:cNvPr>
          <p:cNvSpPr/>
          <p:nvPr/>
        </p:nvSpPr>
        <p:spPr>
          <a:xfrm rot="16200000">
            <a:off x="6604647" y="3529254"/>
            <a:ext cx="372495" cy="682275"/>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0 w 392965"/>
              <a:gd name="connsiteY0" fmla="*/ 595989 h 595989"/>
              <a:gd name="connsiteX1" fmla="*/ 148430 w 392965"/>
              <a:gd name="connsiteY1" fmla="*/ 0 h 595989"/>
              <a:gd name="connsiteX2" fmla="*/ 392965 w 392965"/>
              <a:gd name="connsiteY2" fmla="*/ 595683 h 595989"/>
              <a:gd name="connsiteX3" fmla="*/ 0 w 392965"/>
              <a:gd name="connsiteY3" fmla="*/ 595989 h 595989"/>
              <a:gd name="connsiteX0" fmla="*/ 0 w 392965"/>
              <a:gd name="connsiteY0" fmla="*/ 1148439 h 1148439"/>
              <a:gd name="connsiteX1" fmla="*/ 148430 w 392965"/>
              <a:gd name="connsiteY1" fmla="*/ 0 h 1148439"/>
              <a:gd name="connsiteX2" fmla="*/ 392965 w 392965"/>
              <a:gd name="connsiteY2" fmla="*/ 1148133 h 1148439"/>
              <a:gd name="connsiteX3" fmla="*/ 0 w 392965"/>
              <a:gd name="connsiteY3" fmla="*/ 1148439 h 1148439"/>
            </a:gdLst>
            <a:ahLst/>
            <a:cxnLst>
              <a:cxn ang="0">
                <a:pos x="connsiteX0" y="connsiteY0"/>
              </a:cxn>
              <a:cxn ang="0">
                <a:pos x="connsiteX1" y="connsiteY1"/>
              </a:cxn>
              <a:cxn ang="0">
                <a:pos x="connsiteX2" y="connsiteY2"/>
              </a:cxn>
              <a:cxn ang="0">
                <a:pos x="connsiteX3" y="connsiteY3"/>
              </a:cxn>
            </a:cxnLst>
            <a:rect l="l" t="t" r="r" b="b"/>
            <a:pathLst>
              <a:path w="392965" h="1148439">
                <a:moveTo>
                  <a:pt x="0" y="1148439"/>
                </a:moveTo>
                <a:lnTo>
                  <a:pt x="148430" y="0"/>
                </a:lnTo>
                <a:lnTo>
                  <a:pt x="392965" y="1148133"/>
                </a:lnTo>
                <a:lnTo>
                  <a:pt x="0" y="1148439"/>
                </a:lnTo>
                <a:close/>
              </a:path>
            </a:pathLst>
          </a:custGeom>
          <a:gradFill>
            <a:gsLst>
              <a:gs pos="0">
                <a:schemeClr val="accent3"/>
              </a:gs>
              <a:gs pos="50000">
                <a:schemeClr val="accent3">
                  <a:lumMod val="10000"/>
                </a:schemeClr>
              </a:gs>
              <a:gs pos="100000">
                <a:schemeClr val="accent5">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endParaRPr lang="ko-KR" altLang="en-US" sz="2700" dirty="0">
              <a:solidFill>
                <a:prstClr val="black"/>
              </a:solidFill>
            </a:endParaRPr>
          </a:p>
        </p:txBody>
      </p:sp>
      <p:grpSp>
        <p:nvGrpSpPr>
          <p:cNvPr id="103" name="Group 102">
            <a:extLst>
              <a:ext uri="{FF2B5EF4-FFF2-40B4-BE49-F238E27FC236}">
                <a16:creationId xmlns="" xmlns:a16="http://schemas.microsoft.com/office/drawing/2014/main" id="{6B4836F3-AF72-40B6-9B1C-F20537F368ED}"/>
              </a:ext>
            </a:extLst>
          </p:cNvPr>
          <p:cNvGrpSpPr/>
          <p:nvPr/>
        </p:nvGrpSpPr>
        <p:grpSpPr>
          <a:xfrm flipH="1">
            <a:off x="4375050" y="2073295"/>
            <a:ext cx="1600402" cy="1754475"/>
            <a:chOff x="4697542" y="1987706"/>
            <a:chExt cx="2693893" cy="1754475"/>
          </a:xfrm>
        </p:grpSpPr>
        <p:sp>
          <p:nvSpPr>
            <p:cNvPr id="104" name="Right Arrow 49">
              <a:extLst>
                <a:ext uri="{FF2B5EF4-FFF2-40B4-BE49-F238E27FC236}">
                  <a16:creationId xmlns="" xmlns:a16="http://schemas.microsoft.com/office/drawing/2014/main" id="{690A92B7-504E-4676-B8B5-87885866BE2F}"/>
                </a:ext>
              </a:extLst>
            </p:cNvPr>
            <p:cNvSpPr/>
            <p:nvPr/>
          </p:nvSpPr>
          <p:spPr>
            <a:xfrm>
              <a:off x="5869620" y="1987706"/>
              <a:ext cx="1521815" cy="753796"/>
            </a:xfrm>
            <a:prstGeom prst="right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black"/>
                </a:solidFill>
              </a:endParaRPr>
            </a:p>
          </p:txBody>
        </p:sp>
        <p:sp>
          <p:nvSpPr>
            <p:cNvPr id="105" name="Isosceles Triangle 29">
              <a:extLst>
                <a:ext uri="{FF2B5EF4-FFF2-40B4-BE49-F238E27FC236}">
                  <a16:creationId xmlns="" xmlns:a16="http://schemas.microsoft.com/office/drawing/2014/main" id="{7285006A-F07B-4373-AAD6-48B6938F3E81}"/>
                </a:ext>
              </a:extLst>
            </p:cNvPr>
            <p:cNvSpPr/>
            <p:nvPr/>
          </p:nvSpPr>
          <p:spPr>
            <a:xfrm rot="16200000">
              <a:off x="4503403" y="2371026"/>
              <a:ext cx="1565294" cy="1177015"/>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258349 w 1651314"/>
                <a:gd name="connsiteY0" fmla="*/ 1177015 h 1177015"/>
                <a:gd name="connsiteX1" fmla="*/ 0 w 1651314"/>
                <a:gd name="connsiteY1" fmla="*/ 0 h 1177015"/>
                <a:gd name="connsiteX2" fmla="*/ 1651314 w 1651314"/>
                <a:gd name="connsiteY2" fmla="*/ 1176709 h 1177015"/>
                <a:gd name="connsiteX3" fmla="*/ 1258349 w 1651314"/>
                <a:gd name="connsiteY3" fmla="*/ 1177015 h 1177015"/>
              </a:gdLst>
              <a:ahLst/>
              <a:cxnLst>
                <a:cxn ang="0">
                  <a:pos x="connsiteX0" y="connsiteY0"/>
                </a:cxn>
                <a:cxn ang="0">
                  <a:pos x="connsiteX1" y="connsiteY1"/>
                </a:cxn>
                <a:cxn ang="0">
                  <a:pos x="connsiteX2" y="connsiteY2"/>
                </a:cxn>
                <a:cxn ang="0">
                  <a:pos x="connsiteX3" y="connsiteY3"/>
                </a:cxn>
              </a:cxnLst>
              <a:rect l="l" t="t" r="r" b="b"/>
              <a:pathLst>
                <a:path w="1651314" h="1177015">
                  <a:moveTo>
                    <a:pt x="1258349" y="1177015"/>
                  </a:moveTo>
                  <a:lnTo>
                    <a:pt x="0" y="0"/>
                  </a:lnTo>
                  <a:lnTo>
                    <a:pt x="1651314" y="1176709"/>
                  </a:lnTo>
                  <a:lnTo>
                    <a:pt x="1258349" y="1177015"/>
                  </a:lnTo>
                  <a:close/>
                </a:path>
              </a:pathLst>
            </a:custGeom>
            <a:gradFill>
              <a:gsLst>
                <a:gs pos="0">
                  <a:schemeClr val="accent6"/>
                </a:gs>
                <a:gs pos="100000">
                  <a:schemeClr val="accent6">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endParaRPr lang="ko-KR" altLang="en-US" sz="2700" dirty="0">
                <a:solidFill>
                  <a:prstClr val="black"/>
                </a:solidFill>
              </a:endParaRPr>
            </a:p>
          </p:txBody>
        </p:sp>
      </p:grpSp>
      <p:grpSp>
        <p:nvGrpSpPr>
          <p:cNvPr id="106" name="Group 105">
            <a:extLst>
              <a:ext uri="{FF2B5EF4-FFF2-40B4-BE49-F238E27FC236}">
                <a16:creationId xmlns="" xmlns:a16="http://schemas.microsoft.com/office/drawing/2014/main" id="{95D2768D-6885-4715-B052-5E0E0A91ACFC}"/>
              </a:ext>
            </a:extLst>
          </p:cNvPr>
          <p:cNvGrpSpPr/>
          <p:nvPr/>
        </p:nvGrpSpPr>
        <p:grpSpPr>
          <a:xfrm flipV="1">
            <a:off x="6257082" y="3870305"/>
            <a:ext cx="1980000" cy="1811627"/>
            <a:chOff x="4678493" y="1987706"/>
            <a:chExt cx="2712942" cy="1811627"/>
          </a:xfrm>
        </p:grpSpPr>
        <p:sp>
          <p:nvSpPr>
            <p:cNvPr id="107" name="Right Arrow 61">
              <a:extLst>
                <a:ext uri="{FF2B5EF4-FFF2-40B4-BE49-F238E27FC236}">
                  <a16:creationId xmlns="" xmlns:a16="http://schemas.microsoft.com/office/drawing/2014/main" id="{672455B4-DC91-41E7-8ED0-D370D4980354}"/>
                </a:ext>
              </a:extLst>
            </p:cNvPr>
            <p:cNvSpPr/>
            <p:nvPr/>
          </p:nvSpPr>
          <p:spPr>
            <a:xfrm>
              <a:off x="5869620" y="1987706"/>
              <a:ext cx="1521815" cy="753796"/>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black"/>
                </a:solidFill>
              </a:endParaRPr>
            </a:p>
          </p:txBody>
        </p:sp>
        <p:sp>
          <p:nvSpPr>
            <p:cNvPr id="108" name="Isosceles Triangle 29">
              <a:extLst>
                <a:ext uri="{FF2B5EF4-FFF2-40B4-BE49-F238E27FC236}">
                  <a16:creationId xmlns="" xmlns:a16="http://schemas.microsoft.com/office/drawing/2014/main" id="{5B0A2B59-5FAA-4245-A05B-45D0210DABA5}"/>
                </a:ext>
              </a:extLst>
            </p:cNvPr>
            <p:cNvSpPr/>
            <p:nvPr/>
          </p:nvSpPr>
          <p:spPr>
            <a:xfrm rot="16200000">
              <a:off x="4465302" y="2390078"/>
              <a:ext cx="1622446" cy="1196064"/>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318642 w 1711607"/>
                <a:gd name="connsiteY0" fmla="*/ 1196064 h 1196064"/>
                <a:gd name="connsiteX1" fmla="*/ 0 w 1711607"/>
                <a:gd name="connsiteY1" fmla="*/ 0 h 1196064"/>
                <a:gd name="connsiteX2" fmla="*/ 1711607 w 1711607"/>
                <a:gd name="connsiteY2" fmla="*/ 1195758 h 1196064"/>
                <a:gd name="connsiteX3" fmla="*/ 1318642 w 1711607"/>
                <a:gd name="connsiteY3" fmla="*/ 1196064 h 1196064"/>
              </a:gdLst>
              <a:ahLst/>
              <a:cxnLst>
                <a:cxn ang="0">
                  <a:pos x="connsiteX0" y="connsiteY0"/>
                </a:cxn>
                <a:cxn ang="0">
                  <a:pos x="connsiteX1" y="connsiteY1"/>
                </a:cxn>
                <a:cxn ang="0">
                  <a:pos x="connsiteX2" y="connsiteY2"/>
                </a:cxn>
                <a:cxn ang="0">
                  <a:pos x="connsiteX3" y="connsiteY3"/>
                </a:cxn>
              </a:cxnLst>
              <a:rect l="l" t="t" r="r" b="b"/>
              <a:pathLst>
                <a:path w="1711607" h="1196064">
                  <a:moveTo>
                    <a:pt x="1318642" y="1196064"/>
                  </a:moveTo>
                  <a:lnTo>
                    <a:pt x="0" y="0"/>
                  </a:lnTo>
                  <a:lnTo>
                    <a:pt x="1711607" y="1195758"/>
                  </a:lnTo>
                  <a:lnTo>
                    <a:pt x="1318642" y="1196064"/>
                  </a:lnTo>
                  <a:close/>
                </a:path>
              </a:pathLst>
            </a:custGeom>
            <a:gradFill>
              <a:gsLst>
                <a:gs pos="0">
                  <a:schemeClr val="accent1"/>
                </a:gs>
                <a:gs pos="100000">
                  <a:schemeClr val="accent1">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endParaRPr lang="ko-KR" altLang="en-US" sz="2700" dirty="0">
                <a:solidFill>
                  <a:prstClr val="black"/>
                </a:solidFill>
              </a:endParaRPr>
            </a:p>
          </p:txBody>
        </p:sp>
      </p:grpSp>
      <p:grpSp>
        <p:nvGrpSpPr>
          <p:cNvPr id="109" name="Group 108">
            <a:extLst>
              <a:ext uri="{FF2B5EF4-FFF2-40B4-BE49-F238E27FC236}">
                <a16:creationId xmlns="" xmlns:a16="http://schemas.microsoft.com/office/drawing/2014/main" id="{F20B9D7D-4DE9-4BF6-BE08-F8C3E8A30D6D}"/>
              </a:ext>
            </a:extLst>
          </p:cNvPr>
          <p:cNvGrpSpPr/>
          <p:nvPr/>
        </p:nvGrpSpPr>
        <p:grpSpPr>
          <a:xfrm flipH="1" flipV="1">
            <a:off x="4364088" y="3886559"/>
            <a:ext cx="1600402" cy="1754475"/>
            <a:chOff x="4697542" y="1987706"/>
            <a:chExt cx="2693893" cy="1754475"/>
          </a:xfrm>
        </p:grpSpPr>
        <p:sp>
          <p:nvSpPr>
            <p:cNvPr id="110" name="Right Arrow 59">
              <a:extLst>
                <a:ext uri="{FF2B5EF4-FFF2-40B4-BE49-F238E27FC236}">
                  <a16:creationId xmlns="" xmlns:a16="http://schemas.microsoft.com/office/drawing/2014/main" id="{1717902D-1C8A-488D-B601-4983D524612B}"/>
                </a:ext>
              </a:extLst>
            </p:cNvPr>
            <p:cNvSpPr/>
            <p:nvPr/>
          </p:nvSpPr>
          <p:spPr>
            <a:xfrm>
              <a:off x="5869620" y="1987706"/>
              <a:ext cx="1521815" cy="753796"/>
            </a:xfrm>
            <a:prstGeom prst="right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black"/>
                </a:solidFill>
              </a:endParaRPr>
            </a:p>
          </p:txBody>
        </p:sp>
        <p:sp>
          <p:nvSpPr>
            <p:cNvPr id="111" name="Isosceles Triangle 29">
              <a:extLst>
                <a:ext uri="{FF2B5EF4-FFF2-40B4-BE49-F238E27FC236}">
                  <a16:creationId xmlns="" xmlns:a16="http://schemas.microsoft.com/office/drawing/2014/main" id="{853FF501-A466-4EA7-9C33-89A69D8FA20E}"/>
                </a:ext>
              </a:extLst>
            </p:cNvPr>
            <p:cNvSpPr/>
            <p:nvPr/>
          </p:nvSpPr>
          <p:spPr>
            <a:xfrm rot="16200000">
              <a:off x="4503403" y="2371026"/>
              <a:ext cx="1565294" cy="1177015"/>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1258349 w 1651314"/>
                <a:gd name="connsiteY0" fmla="*/ 1177015 h 1177015"/>
                <a:gd name="connsiteX1" fmla="*/ 0 w 1651314"/>
                <a:gd name="connsiteY1" fmla="*/ 0 h 1177015"/>
                <a:gd name="connsiteX2" fmla="*/ 1651314 w 1651314"/>
                <a:gd name="connsiteY2" fmla="*/ 1176709 h 1177015"/>
                <a:gd name="connsiteX3" fmla="*/ 1258349 w 1651314"/>
                <a:gd name="connsiteY3" fmla="*/ 1177015 h 1177015"/>
              </a:gdLst>
              <a:ahLst/>
              <a:cxnLst>
                <a:cxn ang="0">
                  <a:pos x="connsiteX0" y="connsiteY0"/>
                </a:cxn>
                <a:cxn ang="0">
                  <a:pos x="connsiteX1" y="connsiteY1"/>
                </a:cxn>
                <a:cxn ang="0">
                  <a:pos x="connsiteX2" y="connsiteY2"/>
                </a:cxn>
                <a:cxn ang="0">
                  <a:pos x="connsiteX3" y="connsiteY3"/>
                </a:cxn>
              </a:cxnLst>
              <a:rect l="l" t="t" r="r" b="b"/>
              <a:pathLst>
                <a:path w="1651314" h="1177015">
                  <a:moveTo>
                    <a:pt x="1258349" y="1177015"/>
                  </a:moveTo>
                  <a:lnTo>
                    <a:pt x="0" y="0"/>
                  </a:lnTo>
                  <a:lnTo>
                    <a:pt x="1651314" y="1176709"/>
                  </a:lnTo>
                  <a:lnTo>
                    <a:pt x="1258349" y="1177015"/>
                  </a:lnTo>
                  <a:close/>
                </a:path>
              </a:pathLst>
            </a:custGeom>
            <a:gradFill>
              <a:gsLst>
                <a:gs pos="0">
                  <a:schemeClr val="accent5"/>
                </a:gs>
                <a:gs pos="100000">
                  <a:schemeClr val="accent5">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endParaRPr lang="ko-KR" altLang="en-US" sz="2700" dirty="0">
                <a:solidFill>
                  <a:prstClr val="black"/>
                </a:solidFill>
              </a:endParaRPr>
            </a:p>
          </p:txBody>
        </p:sp>
      </p:grpSp>
      <p:grpSp>
        <p:nvGrpSpPr>
          <p:cNvPr id="112" name="Group 111">
            <a:extLst>
              <a:ext uri="{FF2B5EF4-FFF2-40B4-BE49-F238E27FC236}">
                <a16:creationId xmlns="" xmlns:a16="http://schemas.microsoft.com/office/drawing/2014/main" id="{CFD54D3B-4B53-433A-B2E1-E923C952FA0B}"/>
              </a:ext>
            </a:extLst>
          </p:cNvPr>
          <p:cNvGrpSpPr/>
          <p:nvPr/>
        </p:nvGrpSpPr>
        <p:grpSpPr>
          <a:xfrm flipH="1">
            <a:off x="4359885" y="3494965"/>
            <a:ext cx="1583427" cy="753796"/>
            <a:chOff x="4726118" y="1987706"/>
            <a:chExt cx="2665317" cy="753796"/>
          </a:xfrm>
        </p:grpSpPr>
        <p:sp>
          <p:nvSpPr>
            <p:cNvPr id="113" name="Right Arrow 57">
              <a:extLst>
                <a:ext uri="{FF2B5EF4-FFF2-40B4-BE49-F238E27FC236}">
                  <a16:creationId xmlns="" xmlns:a16="http://schemas.microsoft.com/office/drawing/2014/main" id="{D77EC948-D109-416A-936C-9895CDBFA537}"/>
                </a:ext>
              </a:extLst>
            </p:cNvPr>
            <p:cNvSpPr/>
            <p:nvPr/>
          </p:nvSpPr>
          <p:spPr>
            <a:xfrm>
              <a:off x="5869620" y="1987706"/>
              <a:ext cx="1521815" cy="753796"/>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black"/>
                </a:solidFill>
              </a:endParaRPr>
            </a:p>
          </p:txBody>
        </p:sp>
        <p:sp>
          <p:nvSpPr>
            <p:cNvPr id="114" name="Isosceles Triangle 29">
              <a:extLst>
                <a:ext uri="{FF2B5EF4-FFF2-40B4-BE49-F238E27FC236}">
                  <a16:creationId xmlns="" xmlns:a16="http://schemas.microsoft.com/office/drawing/2014/main" id="{0621B3B6-16BB-482E-BA03-90EA925E2C92}"/>
                </a:ext>
              </a:extLst>
            </p:cNvPr>
            <p:cNvSpPr/>
            <p:nvPr/>
          </p:nvSpPr>
          <p:spPr>
            <a:xfrm rot="16200000">
              <a:off x="5114090" y="1788914"/>
              <a:ext cx="372495" cy="1148439"/>
            </a:xfrm>
            <a:custGeom>
              <a:avLst/>
              <a:gdLst>
                <a:gd name="connsiteX0" fmla="*/ 0 w 389393"/>
                <a:gd name="connsiteY0" fmla="*/ 1077005 h 1077005"/>
                <a:gd name="connsiteX1" fmla="*/ 0 w 389393"/>
                <a:gd name="connsiteY1" fmla="*/ 0 h 1077005"/>
                <a:gd name="connsiteX2" fmla="*/ 389393 w 389393"/>
                <a:gd name="connsiteY2" fmla="*/ 1077005 h 1077005"/>
                <a:gd name="connsiteX3" fmla="*/ 0 w 389393"/>
                <a:gd name="connsiteY3" fmla="*/ 1077005 h 1077005"/>
                <a:gd name="connsiteX0" fmla="*/ 781050 w 1170443"/>
                <a:gd name="connsiteY0" fmla="*/ 943655 h 943655"/>
                <a:gd name="connsiteX1" fmla="*/ 0 w 1170443"/>
                <a:gd name="connsiteY1" fmla="*/ 0 h 943655"/>
                <a:gd name="connsiteX2" fmla="*/ 1170443 w 1170443"/>
                <a:gd name="connsiteY2" fmla="*/ 943655 h 943655"/>
                <a:gd name="connsiteX3" fmla="*/ 781050 w 1170443"/>
                <a:gd name="connsiteY3" fmla="*/ 943655 h 943655"/>
                <a:gd name="connsiteX0" fmla="*/ 776026 w 1170443"/>
                <a:gd name="connsiteY0" fmla="*/ 948417 h 948417"/>
                <a:gd name="connsiteX1" fmla="*/ 0 w 1170443"/>
                <a:gd name="connsiteY1" fmla="*/ 0 h 948417"/>
                <a:gd name="connsiteX2" fmla="*/ 1170443 w 1170443"/>
                <a:gd name="connsiteY2" fmla="*/ 943655 h 948417"/>
                <a:gd name="connsiteX3" fmla="*/ 776026 w 1170443"/>
                <a:gd name="connsiteY3" fmla="*/ 948417 h 948417"/>
                <a:gd name="connsiteX0" fmla="*/ 776026 w 1170443"/>
                <a:gd name="connsiteY0" fmla="*/ 948417 h 952860"/>
                <a:gd name="connsiteX1" fmla="*/ 0 w 1170443"/>
                <a:gd name="connsiteY1" fmla="*/ 0 h 952860"/>
                <a:gd name="connsiteX2" fmla="*/ 1170443 w 1170443"/>
                <a:gd name="connsiteY2" fmla="*/ 952860 h 952860"/>
                <a:gd name="connsiteX3" fmla="*/ 776026 w 1170443"/>
                <a:gd name="connsiteY3" fmla="*/ 948417 h 952860"/>
                <a:gd name="connsiteX0" fmla="*/ 776026 w 1163968"/>
                <a:gd name="connsiteY0" fmla="*/ 948417 h 952863"/>
                <a:gd name="connsiteX1" fmla="*/ 0 w 1163968"/>
                <a:gd name="connsiteY1" fmla="*/ 0 h 952863"/>
                <a:gd name="connsiteX2" fmla="*/ 1163968 w 1163968"/>
                <a:gd name="connsiteY2" fmla="*/ 952863 h 952863"/>
                <a:gd name="connsiteX3" fmla="*/ 776026 w 1163968"/>
                <a:gd name="connsiteY3" fmla="*/ 948417 h 952863"/>
                <a:gd name="connsiteX0" fmla="*/ 776026 w 1168993"/>
                <a:gd name="connsiteY0" fmla="*/ 948417 h 955244"/>
                <a:gd name="connsiteX1" fmla="*/ 0 w 1168993"/>
                <a:gd name="connsiteY1" fmla="*/ 0 h 955244"/>
                <a:gd name="connsiteX2" fmla="*/ 1168993 w 1168993"/>
                <a:gd name="connsiteY2" fmla="*/ 955244 h 955244"/>
                <a:gd name="connsiteX3" fmla="*/ 776026 w 1168993"/>
                <a:gd name="connsiteY3" fmla="*/ 948417 h 955244"/>
                <a:gd name="connsiteX0" fmla="*/ 776026 w 1161456"/>
                <a:gd name="connsiteY0" fmla="*/ 948417 h 948417"/>
                <a:gd name="connsiteX1" fmla="*/ 0 w 1161456"/>
                <a:gd name="connsiteY1" fmla="*/ 0 h 948417"/>
                <a:gd name="connsiteX2" fmla="*/ 1161456 w 1161456"/>
                <a:gd name="connsiteY2" fmla="*/ 945719 h 948417"/>
                <a:gd name="connsiteX3" fmla="*/ 776026 w 1161456"/>
                <a:gd name="connsiteY3" fmla="*/ 948417 h 948417"/>
                <a:gd name="connsiteX0" fmla="*/ 776026 w 1168992"/>
                <a:gd name="connsiteY0" fmla="*/ 948417 h 950484"/>
                <a:gd name="connsiteX1" fmla="*/ 0 w 1168992"/>
                <a:gd name="connsiteY1" fmla="*/ 0 h 950484"/>
                <a:gd name="connsiteX2" fmla="*/ 1168992 w 1168992"/>
                <a:gd name="connsiteY2" fmla="*/ 950484 h 950484"/>
                <a:gd name="connsiteX3" fmla="*/ 776026 w 1168992"/>
                <a:gd name="connsiteY3" fmla="*/ 948417 h 950484"/>
                <a:gd name="connsiteX0" fmla="*/ 776026 w 1176528"/>
                <a:gd name="connsiteY0" fmla="*/ 948417 h 950487"/>
                <a:gd name="connsiteX1" fmla="*/ 0 w 1176528"/>
                <a:gd name="connsiteY1" fmla="*/ 0 h 950487"/>
                <a:gd name="connsiteX2" fmla="*/ 1176528 w 1176528"/>
                <a:gd name="connsiteY2" fmla="*/ 950487 h 950487"/>
                <a:gd name="connsiteX3" fmla="*/ 776026 w 1176528"/>
                <a:gd name="connsiteY3" fmla="*/ 948417 h 950487"/>
                <a:gd name="connsiteX0" fmla="*/ 776026 w 1168992"/>
                <a:gd name="connsiteY0" fmla="*/ 948417 h 950490"/>
                <a:gd name="connsiteX1" fmla="*/ 0 w 1168992"/>
                <a:gd name="connsiteY1" fmla="*/ 0 h 950490"/>
                <a:gd name="connsiteX2" fmla="*/ 1168992 w 1168992"/>
                <a:gd name="connsiteY2" fmla="*/ 950490 h 950490"/>
                <a:gd name="connsiteX3" fmla="*/ 776026 w 1168992"/>
                <a:gd name="connsiteY3" fmla="*/ 948417 h 950490"/>
                <a:gd name="connsiteX0" fmla="*/ 776026 w 1168991"/>
                <a:gd name="connsiteY0" fmla="*/ 948417 h 948417"/>
                <a:gd name="connsiteX1" fmla="*/ 0 w 1168991"/>
                <a:gd name="connsiteY1" fmla="*/ 0 h 948417"/>
                <a:gd name="connsiteX2" fmla="*/ 1168991 w 1168991"/>
                <a:gd name="connsiteY2" fmla="*/ 948111 h 948417"/>
                <a:gd name="connsiteX3" fmla="*/ 776026 w 1168991"/>
                <a:gd name="connsiteY3" fmla="*/ 948417 h 948417"/>
                <a:gd name="connsiteX0" fmla="*/ 0 w 392965"/>
                <a:gd name="connsiteY0" fmla="*/ 595989 h 595989"/>
                <a:gd name="connsiteX1" fmla="*/ 148430 w 392965"/>
                <a:gd name="connsiteY1" fmla="*/ 0 h 595989"/>
                <a:gd name="connsiteX2" fmla="*/ 392965 w 392965"/>
                <a:gd name="connsiteY2" fmla="*/ 595683 h 595989"/>
                <a:gd name="connsiteX3" fmla="*/ 0 w 392965"/>
                <a:gd name="connsiteY3" fmla="*/ 595989 h 595989"/>
                <a:gd name="connsiteX0" fmla="*/ 0 w 392965"/>
                <a:gd name="connsiteY0" fmla="*/ 1148439 h 1148439"/>
                <a:gd name="connsiteX1" fmla="*/ 148430 w 392965"/>
                <a:gd name="connsiteY1" fmla="*/ 0 h 1148439"/>
                <a:gd name="connsiteX2" fmla="*/ 392965 w 392965"/>
                <a:gd name="connsiteY2" fmla="*/ 1148133 h 1148439"/>
                <a:gd name="connsiteX3" fmla="*/ 0 w 392965"/>
                <a:gd name="connsiteY3" fmla="*/ 1148439 h 1148439"/>
              </a:gdLst>
              <a:ahLst/>
              <a:cxnLst>
                <a:cxn ang="0">
                  <a:pos x="connsiteX0" y="connsiteY0"/>
                </a:cxn>
                <a:cxn ang="0">
                  <a:pos x="connsiteX1" y="connsiteY1"/>
                </a:cxn>
                <a:cxn ang="0">
                  <a:pos x="connsiteX2" y="connsiteY2"/>
                </a:cxn>
                <a:cxn ang="0">
                  <a:pos x="connsiteX3" y="connsiteY3"/>
                </a:cxn>
              </a:cxnLst>
              <a:rect l="l" t="t" r="r" b="b"/>
              <a:pathLst>
                <a:path w="392965" h="1148439">
                  <a:moveTo>
                    <a:pt x="0" y="1148439"/>
                  </a:moveTo>
                  <a:lnTo>
                    <a:pt x="148430" y="0"/>
                  </a:lnTo>
                  <a:lnTo>
                    <a:pt x="392965" y="1148133"/>
                  </a:lnTo>
                  <a:lnTo>
                    <a:pt x="0" y="1148439"/>
                  </a:lnTo>
                  <a:close/>
                </a:path>
              </a:pathLst>
            </a:custGeom>
            <a:gradFill>
              <a:gsLst>
                <a:gs pos="0">
                  <a:schemeClr val="accent3"/>
                </a:gs>
                <a:gs pos="50000">
                  <a:schemeClr val="accent3">
                    <a:lumMod val="10000"/>
                  </a:schemeClr>
                </a:gs>
                <a:gs pos="100000">
                  <a:schemeClr val="accent5">
                    <a:lumMod val="10000"/>
                  </a:schemeClr>
                </a:gs>
              </a:gsLst>
              <a:lin ang="16200000" scaled="1"/>
            </a:gradFill>
            <a:ln>
              <a:noFill/>
            </a:ln>
          </p:spPr>
          <p:txBody>
            <a:bodyPr vert="horz" wrap="square" lIns="91440" tIns="45720" rIns="91440" bIns="45720" numCol="1" anchor="t" anchorCtr="0" compatLnSpc="1">
              <a:prstTxWarp prst="textNoShape">
                <a:avLst/>
              </a:prstTxWarp>
            </a:bodyPr>
            <a:lstStyle/>
            <a:p>
              <a:endParaRPr lang="ko-KR" altLang="en-US" sz="2700" dirty="0">
                <a:solidFill>
                  <a:prstClr val="black"/>
                </a:solidFill>
              </a:endParaRPr>
            </a:p>
          </p:txBody>
        </p:sp>
      </p:grpSp>
      <p:sp>
        <p:nvSpPr>
          <p:cNvPr id="116" name="TextBox 115">
            <a:extLst>
              <a:ext uri="{FF2B5EF4-FFF2-40B4-BE49-F238E27FC236}">
                <a16:creationId xmlns="" xmlns:a16="http://schemas.microsoft.com/office/drawing/2014/main" id="{9DF644A0-BC03-4FFA-A01E-F903DC23AAE3}"/>
              </a:ext>
            </a:extLst>
          </p:cNvPr>
          <p:cNvSpPr txBox="1"/>
          <p:nvPr/>
        </p:nvSpPr>
        <p:spPr>
          <a:xfrm>
            <a:off x="8727661" y="1978156"/>
            <a:ext cx="3225164" cy="1384995"/>
          </a:xfrm>
          <a:prstGeom prst="rect">
            <a:avLst/>
          </a:prstGeom>
          <a:noFill/>
        </p:spPr>
        <p:txBody>
          <a:bodyPr wrap="square" rtlCol="0">
            <a:spAutoFit/>
          </a:bodyPr>
          <a:lstStyle/>
          <a:p>
            <a:pPr lvl="0"/>
            <a:r>
              <a:rPr lang="en-US" sz="2400" dirty="0" err="1">
                <a:solidFill>
                  <a:schemeClr val="tx2">
                    <a:lumMod val="50000"/>
                  </a:schemeClr>
                </a:solidFill>
                <a:latin typeface="Abel"/>
                <a:cs typeface="Times New Roman" panose="02020603050405020304" pitchFamily="18" charset="0"/>
              </a:rPr>
              <a:t>Thị</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trường</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đóng</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vai</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trò</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quyết</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định</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việc</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phân</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bổ</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các</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nguồn</a:t>
            </a:r>
            <a:r>
              <a:rPr lang="en-US" sz="2400" dirty="0">
                <a:solidFill>
                  <a:schemeClr val="tx2">
                    <a:lumMod val="50000"/>
                  </a:schemeClr>
                </a:solidFill>
                <a:latin typeface="Abel"/>
                <a:cs typeface="Times New Roman" panose="02020603050405020304" pitchFamily="18" charset="0"/>
              </a:rPr>
              <a:t> </a:t>
            </a:r>
            <a:r>
              <a:rPr lang="en-US" sz="2400" dirty="0" err="1">
                <a:solidFill>
                  <a:schemeClr val="tx2">
                    <a:lumMod val="50000"/>
                  </a:schemeClr>
                </a:solidFill>
                <a:latin typeface="Abel"/>
                <a:cs typeface="Times New Roman" panose="02020603050405020304" pitchFamily="18" charset="0"/>
              </a:rPr>
              <a:t>lực</a:t>
            </a:r>
            <a:r>
              <a:rPr lang="en-US" sz="2400" dirty="0">
                <a:solidFill>
                  <a:schemeClr val="tx2">
                    <a:lumMod val="50000"/>
                  </a:schemeClr>
                </a:solidFill>
                <a:latin typeface="Abel"/>
                <a:cs typeface="Times New Roman" panose="02020603050405020304" pitchFamily="18" charset="0"/>
              </a:rPr>
              <a:t> </a:t>
            </a:r>
            <a:r>
              <a:rPr lang="vi-VN" sz="2400" dirty="0">
                <a:solidFill>
                  <a:schemeClr val="tx2">
                    <a:lumMod val="50000"/>
                  </a:schemeClr>
                </a:solidFill>
                <a:latin typeface="Abel"/>
                <a:cs typeface="Times New Roman" panose="02020603050405020304" pitchFamily="18" charset="0"/>
              </a:rPr>
              <a:t>xã hội.</a:t>
            </a:r>
            <a:endParaRPr lang="en-US" sz="2400" dirty="0">
              <a:solidFill>
                <a:schemeClr val="tx2">
                  <a:lumMod val="50000"/>
                </a:schemeClr>
              </a:solidFill>
              <a:latin typeface="Abel"/>
              <a:cs typeface="Times New Roman" panose="02020603050405020304" pitchFamily="18" charset="0"/>
            </a:endParaRPr>
          </a:p>
          <a:p>
            <a:endParaRPr lang="ko-KR" altLang="en-US" sz="1200" b="1" dirty="0">
              <a:solidFill>
                <a:prstClr val="black">
                  <a:lumMod val="75000"/>
                  <a:lumOff val="25000"/>
                </a:prstClr>
              </a:solidFill>
              <a:cs typeface="Arial" pitchFamily="34" charset="0"/>
            </a:endParaRPr>
          </a:p>
        </p:txBody>
      </p:sp>
      <p:sp>
        <p:nvSpPr>
          <p:cNvPr id="119" name="TextBox 118">
            <a:extLst>
              <a:ext uri="{FF2B5EF4-FFF2-40B4-BE49-F238E27FC236}">
                <a16:creationId xmlns="" xmlns:a16="http://schemas.microsoft.com/office/drawing/2014/main" id="{C2887299-71E9-4377-BFE8-CCE89C567D0C}"/>
              </a:ext>
            </a:extLst>
          </p:cNvPr>
          <p:cNvSpPr txBox="1"/>
          <p:nvPr/>
        </p:nvSpPr>
        <p:spPr>
          <a:xfrm>
            <a:off x="8718014" y="3575079"/>
            <a:ext cx="3225164" cy="1661993"/>
          </a:xfrm>
          <a:prstGeom prst="rect">
            <a:avLst/>
          </a:prstGeom>
          <a:noFill/>
        </p:spPr>
        <p:txBody>
          <a:bodyPr wrap="square" rtlCol="0">
            <a:spAutoFit/>
          </a:bodyPr>
          <a:lstStyle/>
          <a:p>
            <a:pPr lvl="0" algn="ctr"/>
            <a:r>
              <a:rPr lang="en-US" dirty="0" err="1">
                <a:solidFill>
                  <a:srgbClr val="663300"/>
                </a:solidFill>
                <a:latin typeface="Abel"/>
                <a:cs typeface="Times New Roman" panose="02020603050405020304" pitchFamily="18" charset="0"/>
              </a:rPr>
              <a:t>Giá</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cả</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được</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hình</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thành</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trên</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cơ</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sở</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giá</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trị</a:t>
            </a:r>
            <a:r>
              <a:rPr lang="en-US" dirty="0">
                <a:solidFill>
                  <a:srgbClr val="663300"/>
                </a:solidFill>
                <a:latin typeface="Abel"/>
                <a:cs typeface="Times New Roman" panose="02020603050405020304" pitchFamily="18" charset="0"/>
              </a:rPr>
              <a:t> HH </a:t>
            </a:r>
            <a:r>
              <a:rPr lang="en-US" dirty="0" err="1">
                <a:solidFill>
                  <a:srgbClr val="663300"/>
                </a:solidFill>
                <a:latin typeface="Abel"/>
                <a:cs typeface="Times New Roman" panose="02020603050405020304" pitchFamily="18" charset="0"/>
              </a:rPr>
              <a:t>và</a:t>
            </a:r>
            <a:r>
              <a:rPr lang="en-US" dirty="0">
                <a:solidFill>
                  <a:srgbClr val="663300"/>
                </a:solidFill>
                <a:latin typeface="Abel"/>
                <a:cs typeface="Times New Roman" panose="02020603050405020304" pitchFamily="18" charset="0"/>
              </a:rPr>
              <a:t> QH </a:t>
            </a:r>
            <a:r>
              <a:rPr lang="en-US" dirty="0" err="1">
                <a:solidFill>
                  <a:srgbClr val="663300"/>
                </a:solidFill>
                <a:latin typeface="Abel"/>
                <a:cs typeface="Times New Roman" panose="02020603050405020304" pitchFamily="18" charset="0"/>
              </a:rPr>
              <a:t>cung</a:t>
            </a:r>
            <a:r>
              <a:rPr lang="en-US" dirty="0">
                <a:solidFill>
                  <a:srgbClr val="663300"/>
                </a:solidFill>
                <a:latin typeface="Abel"/>
                <a:cs typeface="Times New Roman" panose="02020603050405020304" pitchFamily="18" charset="0"/>
              </a:rPr>
              <a:t> – </a:t>
            </a:r>
            <a:r>
              <a:rPr lang="en-US" dirty="0" err="1">
                <a:solidFill>
                  <a:srgbClr val="663300"/>
                </a:solidFill>
                <a:latin typeface="Abel"/>
                <a:cs typeface="Times New Roman" panose="02020603050405020304" pitchFamily="18" charset="0"/>
              </a:rPr>
              <a:t>cầu</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mục</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tiêu</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tối</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đa</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hóa</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lợi</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nhuận</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Cạnh</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tranh</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vừa</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là</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môi</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trường</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vừa</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là</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động</a:t>
            </a:r>
            <a:r>
              <a:rPr lang="en-US" dirty="0">
                <a:solidFill>
                  <a:srgbClr val="663300"/>
                </a:solidFill>
                <a:latin typeface="Abel"/>
                <a:cs typeface="Times New Roman" panose="02020603050405020304" pitchFamily="18" charset="0"/>
              </a:rPr>
              <a:t> </a:t>
            </a:r>
            <a:r>
              <a:rPr lang="en-US" dirty="0" err="1">
                <a:solidFill>
                  <a:srgbClr val="663300"/>
                </a:solidFill>
                <a:latin typeface="Abel"/>
                <a:cs typeface="Times New Roman" panose="02020603050405020304" pitchFamily="18" charset="0"/>
              </a:rPr>
              <a:t>lực</a:t>
            </a:r>
            <a:r>
              <a:rPr lang="en-US" dirty="0">
                <a:solidFill>
                  <a:srgbClr val="663300"/>
                </a:solidFill>
                <a:latin typeface="Abel"/>
                <a:cs typeface="Times New Roman" panose="02020603050405020304" pitchFamily="18" charset="0"/>
              </a:rPr>
              <a:t>.</a:t>
            </a:r>
          </a:p>
          <a:p>
            <a:endParaRPr lang="ko-KR" altLang="en-US" sz="1200" b="1" dirty="0">
              <a:solidFill>
                <a:prstClr val="black">
                  <a:lumMod val="75000"/>
                  <a:lumOff val="25000"/>
                </a:prstClr>
              </a:solidFill>
              <a:cs typeface="Arial" pitchFamily="34" charset="0"/>
            </a:endParaRPr>
          </a:p>
        </p:txBody>
      </p:sp>
      <p:sp>
        <p:nvSpPr>
          <p:cNvPr id="122" name="TextBox 121">
            <a:extLst>
              <a:ext uri="{FF2B5EF4-FFF2-40B4-BE49-F238E27FC236}">
                <a16:creationId xmlns="" xmlns:a16="http://schemas.microsoft.com/office/drawing/2014/main" id="{6E37B8AA-DD1C-4369-87E8-9F36BAA78CFA}"/>
              </a:ext>
            </a:extLst>
          </p:cNvPr>
          <p:cNvSpPr txBox="1"/>
          <p:nvPr/>
        </p:nvSpPr>
        <p:spPr>
          <a:xfrm>
            <a:off x="8913340" y="5073695"/>
            <a:ext cx="2557008" cy="1477328"/>
          </a:xfrm>
          <a:prstGeom prst="rect">
            <a:avLst/>
          </a:prstGeom>
          <a:noFill/>
        </p:spPr>
        <p:txBody>
          <a:bodyPr wrap="square" rtlCol="0">
            <a:spAutoFit/>
          </a:bodyPr>
          <a:lstStyle/>
          <a:p>
            <a:pPr lvl="0"/>
            <a:r>
              <a:rPr lang="en-US" sz="2400" dirty="0" err="1">
                <a:solidFill>
                  <a:srgbClr val="006600"/>
                </a:solidFill>
                <a:latin typeface="Abel"/>
                <a:cs typeface="Times New Roman" panose="02020603050405020304" pitchFamily="18" charset="0"/>
              </a:rPr>
              <a:t>Động</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lực</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quan</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trọng</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nhất</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là</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lợi</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ích</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kinh</a:t>
            </a:r>
            <a:r>
              <a:rPr lang="en-US" sz="2400" dirty="0">
                <a:solidFill>
                  <a:srgbClr val="006600"/>
                </a:solidFill>
                <a:latin typeface="Abel"/>
                <a:cs typeface="Times New Roman" panose="02020603050405020304" pitchFamily="18" charset="0"/>
              </a:rPr>
              <a:t> </a:t>
            </a:r>
            <a:r>
              <a:rPr lang="en-US" sz="2400" dirty="0" err="1">
                <a:solidFill>
                  <a:srgbClr val="006600"/>
                </a:solidFill>
                <a:latin typeface="Abel"/>
                <a:cs typeface="Times New Roman" panose="02020603050405020304" pitchFamily="18" charset="0"/>
              </a:rPr>
              <a:t>tế</a:t>
            </a:r>
            <a:r>
              <a:rPr lang="en-US" sz="2400" dirty="0">
                <a:solidFill>
                  <a:srgbClr val="006600"/>
                </a:solidFill>
                <a:latin typeface="Abel"/>
                <a:cs typeface="Times New Roman" panose="02020603050405020304" pitchFamily="18" charset="0"/>
              </a:rPr>
              <a:t> </a:t>
            </a:r>
          </a:p>
          <a:p>
            <a:endParaRPr lang="ko-KR" altLang="en-US" b="1" dirty="0">
              <a:solidFill>
                <a:srgbClr val="006600"/>
              </a:solidFill>
              <a:cs typeface="Arial" pitchFamily="34" charset="0"/>
            </a:endParaRPr>
          </a:p>
        </p:txBody>
      </p:sp>
      <p:sp>
        <p:nvSpPr>
          <p:cNvPr id="125" name="TextBox 124">
            <a:extLst>
              <a:ext uri="{FF2B5EF4-FFF2-40B4-BE49-F238E27FC236}">
                <a16:creationId xmlns="" xmlns:a16="http://schemas.microsoft.com/office/drawing/2014/main" id="{FBA20EDE-D3BA-4C46-8436-A6DC70FF6688}"/>
              </a:ext>
            </a:extLst>
          </p:cNvPr>
          <p:cNvSpPr txBox="1"/>
          <p:nvPr/>
        </p:nvSpPr>
        <p:spPr>
          <a:xfrm>
            <a:off x="229441" y="1879724"/>
            <a:ext cx="3674728" cy="1384995"/>
          </a:xfrm>
          <a:prstGeom prst="rect">
            <a:avLst/>
          </a:prstGeom>
          <a:noFill/>
        </p:spPr>
        <p:txBody>
          <a:bodyPr wrap="square" rtlCol="0">
            <a:spAutoFit/>
          </a:bodyPr>
          <a:lstStyle/>
          <a:p>
            <a:pPr lvl="0" algn="r"/>
            <a:r>
              <a:rPr lang="en-US" sz="2400" dirty="0" err="1">
                <a:solidFill>
                  <a:srgbClr val="CC0099"/>
                </a:solidFill>
                <a:latin typeface="Abel"/>
                <a:cs typeface="Times New Roman" panose="02020603050405020304" pitchFamily="18" charset="0"/>
              </a:rPr>
              <a:t>Các</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chủ</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thể</a:t>
            </a:r>
            <a:r>
              <a:rPr lang="en-US" sz="2400" dirty="0">
                <a:solidFill>
                  <a:srgbClr val="CC0099"/>
                </a:solidFill>
                <a:latin typeface="Abel"/>
                <a:cs typeface="Times New Roman" panose="02020603050405020304" pitchFamily="18" charset="0"/>
              </a:rPr>
              <a:t> KT </a:t>
            </a:r>
            <a:r>
              <a:rPr lang="en-US" sz="2400" dirty="0" err="1">
                <a:solidFill>
                  <a:srgbClr val="CC0099"/>
                </a:solidFill>
                <a:latin typeface="Abel"/>
                <a:cs typeface="Times New Roman" panose="02020603050405020304" pitchFamily="18" charset="0"/>
              </a:rPr>
              <a:t>tồn</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tại</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độc</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lập</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dưới</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nhiều</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hình</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thức</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sở</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hữu</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khác</a:t>
            </a:r>
            <a:r>
              <a:rPr lang="en-US" sz="2400" dirty="0">
                <a:solidFill>
                  <a:srgbClr val="CC0099"/>
                </a:solidFill>
                <a:latin typeface="Abel"/>
                <a:cs typeface="Times New Roman" panose="02020603050405020304" pitchFamily="18" charset="0"/>
              </a:rPr>
              <a:t> </a:t>
            </a:r>
            <a:r>
              <a:rPr lang="en-US" sz="2400" dirty="0" err="1">
                <a:solidFill>
                  <a:srgbClr val="CC0099"/>
                </a:solidFill>
                <a:latin typeface="Abel"/>
                <a:cs typeface="Times New Roman" panose="02020603050405020304" pitchFamily="18" charset="0"/>
              </a:rPr>
              <a:t>nhau</a:t>
            </a:r>
            <a:r>
              <a:rPr lang="en-US" sz="2400" dirty="0">
                <a:solidFill>
                  <a:srgbClr val="CC0099"/>
                </a:solidFill>
                <a:latin typeface="Abel"/>
                <a:cs typeface="Times New Roman" panose="02020603050405020304" pitchFamily="18" charset="0"/>
              </a:rPr>
              <a:t>.</a:t>
            </a:r>
          </a:p>
          <a:p>
            <a:pPr algn="r"/>
            <a:r>
              <a:rPr lang="en-US" altLang="ko-KR" sz="1200" b="1" dirty="0">
                <a:solidFill>
                  <a:prstClr val="black">
                    <a:lumMod val="75000"/>
                    <a:lumOff val="25000"/>
                  </a:prstClr>
                </a:solidFill>
                <a:cs typeface="Arial" pitchFamily="34" charset="0"/>
              </a:rPr>
              <a:t> </a:t>
            </a:r>
            <a:endParaRPr lang="ko-KR" altLang="en-US" sz="1200" b="1" dirty="0">
              <a:solidFill>
                <a:prstClr val="black">
                  <a:lumMod val="75000"/>
                  <a:lumOff val="25000"/>
                </a:prstClr>
              </a:solidFill>
              <a:cs typeface="Arial" pitchFamily="34" charset="0"/>
            </a:endParaRPr>
          </a:p>
        </p:txBody>
      </p:sp>
      <p:sp>
        <p:nvSpPr>
          <p:cNvPr id="128" name="TextBox 127">
            <a:extLst>
              <a:ext uri="{FF2B5EF4-FFF2-40B4-BE49-F238E27FC236}">
                <a16:creationId xmlns="" xmlns:a16="http://schemas.microsoft.com/office/drawing/2014/main" id="{B0AAE34F-49A9-4432-95DE-92FE2274DE4A}"/>
              </a:ext>
            </a:extLst>
          </p:cNvPr>
          <p:cNvSpPr txBox="1"/>
          <p:nvPr/>
        </p:nvSpPr>
        <p:spPr>
          <a:xfrm>
            <a:off x="497121" y="3582415"/>
            <a:ext cx="3226912" cy="646331"/>
          </a:xfrm>
          <a:prstGeom prst="rect">
            <a:avLst/>
          </a:prstGeom>
          <a:noFill/>
        </p:spPr>
        <p:txBody>
          <a:bodyPr wrap="square" rtlCol="0">
            <a:spAutoFit/>
          </a:bodyPr>
          <a:lstStyle/>
          <a:p>
            <a:pPr lvl="0" algn="r"/>
            <a:r>
              <a:rPr lang="en-US" sz="2400" dirty="0">
                <a:solidFill>
                  <a:srgbClr val="0066FF"/>
                </a:solidFill>
                <a:latin typeface="Abel"/>
                <a:cs typeface="Times New Roman" panose="02020603050405020304" pitchFamily="18" charset="0"/>
              </a:rPr>
              <a:t>KTTT </a:t>
            </a:r>
            <a:r>
              <a:rPr lang="en-US" sz="2400" dirty="0" err="1">
                <a:solidFill>
                  <a:srgbClr val="0066FF"/>
                </a:solidFill>
                <a:latin typeface="Abel"/>
                <a:cs typeface="Times New Roman" panose="02020603050405020304" pitchFamily="18" charset="0"/>
              </a:rPr>
              <a:t>là</a:t>
            </a:r>
            <a:r>
              <a:rPr lang="en-US" sz="2400" dirty="0">
                <a:solidFill>
                  <a:srgbClr val="0066FF"/>
                </a:solidFill>
                <a:latin typeface="Abel"/>
                <a:cs typeface="Times New Roman" panose="02020603050405020304" pitchFamily="18" charset="0"/>
              </a:rPr>
              <a:t> </a:t>
            </a:r>
            <a:r>
              <a:rPr lang="en-US" sz="2400" dirty="0" err="1">
                <a:solidFill>
                  <a:srgbClr val="0066FF"/>
                </a:solidFill>
                <a:latin typeface="Abel"/>
                <a:cs typeface="Times New Roman" panose="02020603050405020304" pitchFamily="18" charset="0"/>
              </a:rPr>
              <a:t>nền</a:t>
            </a:r>
            <a:r>
              <a:rPr lang="en-US" sz="2400" dirty="0">
                <a:solidFill>
                  <a:srgbClr val="0066FF"/>
                </a:solidFill>
                <a:latin typeface="Abel"/>
                <a:cs typeface="Times New Roman" panose="02020603050405020304" pitchFamily="18" charset="0"/>
              </a:rPr>
              <a:t> </a:t>
            </a:r>
            <a:r>
              <a:rPr lang="en-US" sz="2400" dirty="0" err="1">
                <a:solidFill>
                  <a:srgbClr val="0066FF"/>
                </a:solidFill>
                <a:latin typeface="Abel"/>
                <a:cs typeface="Times New Roman" panose="02020603050405020304" pitchFamily="18" charset="0"/>
              </a:rPr>
              <a:t>kinh</a:t>
            </a:r>
            <a:r>
              <a:rPr lang="en-US" sz="2400" dirty="0">
                <a:solidFill>
                  <a:srgbClr val="0066FF"/>
                </a:solidFill>
                <a:latin typeface="Abel"/>
                <a:cs typeface="Times New Roman" panose="02020603050405020304" pitchFamily="18" charset="0"/>
              </a:rPr>
              <a:t> </a:t>
            </a:r>
            <a:r>
              <a:rPr lang="en-US" sz="2400" dirty="0" err="1">
                <a:solidFill>
                  <a:srgbClr val="0066FF"/>
                </a:solidFill>
                <a:latin typeface="Abel"/>
                <a:cs typeface="Times New Roman" panose="02020603050405020304" pitchFamily="18" charset="0"/>
              </a:rPr>
              <a:t>tế</a:t>
            </a:r>
            <a:r>
              <a:rPr lang="en-US" sz="2400" dirty="0">
                <a:solidFill>
                  <a:srgbClr val="0066FF"/>
                </a:solidFill>
                <a:latin typeface="Abel"/>
                <a:cs typeface="Times New Roman" panose="02020603050405020304" pitchFamily="18" charset="0"/>
              </a:rPr>
              <a:t> </a:t>
            </a:r>
            <a:r>
              <a:rPr lang="en-US" sz="2400" dirty="0" err="1">
                <a:solidFill>
                  <a:srgbClr val="0066FF"/>
                </a:solidFill>
                <a:latin typeface="Abel"/>
                <a:cs typeface="Times New Roman" panose="02020603050405020304" pitchFamily="18" charset="0"/>
              </a:rPr>
              <a:t>mở</a:t>
            </a:r>
            <a:endParaRPr lang="en-US" sz="2400" dirty="0">
              <a:solidFill>
                <a:srgbClr val="0066FF"/>
              </a:solidFill>
              <a:latin typeface="Abel"/>
              <a:cs typeface="Times New Roman" panose="02020603050405020304" pitchFamily="18" charset="0"/>
            </a:endParaRPr>
          </a:p>
          <a:p>
            <a:pPr algn="r"/>
            <a:endParaRPr lang="ko-KR" altLang="en-US" sz="1200" b="1" dirty="0">
              <a:solidFill>
                <a:prstClr val="black">
                  <a:lumMod val="75000"/>
                  <a:lumOff val="25000"/>
                </a:prstClr>
              </a:solidFill>
              <a:cs typeface="Arial" pitchFamily="34" charset="0"/>
            </a:endParaRPr>
          </a:p>
        </p:txBody>
      </p:sp>
      <p:sp>
        <p:nvSpPr>
          <p:cNvPr id="131" name="TextBox 130">
            <a:extLst>
              <a:ext uri="{FF2B5EF4-FFF2-40B4-BE49-F238E27FC236}">
                <a16:creationId xmlns="" xmlns:a16="http://schemas.microsoft.com/office/drawing/2014/main" id="{6982F59B-47BA-47C7-B5B8-800097C77B6A}"/>
              </a:ext>
            </a:extLst>
          </p:cNvPr>
          <p:cNvSpPr txBox="1"/>
          <p:nvPr/>
        </p:nvSpPr>
        <p:spPr>
          <a:xfrm>
            <a:off x="764801" y="4593142"/>
            <a:ext cx="3020917" cy="1384995"/>
          </a:xfrm>
          <a:prstGeom prst="rect">
            <a:avLst/>
          </a:prstGeom>
          <a:noFill/>
        </p:spPr>
        <p:txBody>
          <a:bodyPr wrap="square" rtlCol="0">
            <a:spAutoFit/>
          </a:bodyPr>
          <a:lstStyle/>
          <a:p>
            <a:pPr lvl="0" algn="r"/>
            <a:r>
              <a:rPr lang="en-US" sz="2400" dirty="0" err="1">
                <a:solidFill>
                  <a:srgbClr val="7030A0"/>
                </a:solidFill>
                <a:latin typeface="Abel"/>
                <a:cs typeface="Times New Roman" panose="02020603050405020304" pitchFamily="18" charset="0"/>
              </a:rPr>
              <a:t>Nhà</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nước</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là</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chủ</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thể</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của</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nền</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kinh</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tế</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quản</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lý</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toàn</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bộ</a:t>
            </a:r>
            <a:r>
              <a:rPr lang="en-US" sz="2400" dirty="0">
                <a:solidFill>
                  <a:srgbClr val="7030A0"/>
                </a:solidFill>
                <a:latin typeface="Abel"/>
                <a:cs typeface="Times New Roman" panose="02020603050405020304" pitchFamily="18" charset="0"/>
              </a:rPr>
              <a:t> </a:t>
            </a:r>
            <a:r>
              <a:rPr lang="en-US" sz="2400" dirty="0" err="1">
                <a:solidFill>
                  <a:srgbClr val="7030A0"/>
                </a:solidFill>
                <a:latin typeface="Abel"/>
                <a:cs typeface="Times New Roman" panose="02020603050405020304" pitchFamily="18" charset="0"/>
              </a:rPr>
              <a:t>nền</a:t>
            </a:r>
            <a:r>
              <a:rPr lang="en-US" sz="2400" dirty="0">
                <a:solidFill>
                  <a:srgbClr val="7030A0"/>
                </a:solidFill>
                <a:latin typeface="Abel"/>
                <a:cs typeface="Times New Roman" panose="02020603050405020304" pitchFamily="18" charset="0"/>
              </a:rPr>
              <a:t> </a:t>
            </a:r>
            <a:r>
              <a:rPr lang="vi-VN" sz="2400" dirty="0">
                <a:solidFill>
                  <a:srgbClr val="7030A0"/>
                </a:solidFill>
                <a:latin typeface="Abel"/>
                <a:cs typeface="Times New Roman" panose="02020603050405020304" pitchFamily="18" charset="0"/>
              </a:rPr>
              <a:t>kinh tế</a:t>
            </a:r>
            <a:endParaRPr lang="en-US" sz="2400" dirty="0">
              <a:solidFill>
                <a:srgbClr val="7030A0"/>
              </a:solidFill>
              <a:latin typeface="Abel"/>
              <a:cs typeface="Times New Roman" panose="02020603050405020304" pitchFamily="18" charset="0"/>
            </a:endParaRPr>
          </a:p>
          <a:p>
            <a:pPr algn="r"/>
            <a:endParaRPr lang="ko-KR" altLang="en-US" sz="1200" b="1" dirty="0">
              <a:solidFill>
                <a:prstClr val="black">
                  <a:lumMod val="75000"/>
                  <a:lumOff val="25000"/>
                </a:prstClr>
              </a:solidFill>
              <a:cs typeface="Arial" pitchFamily="34" charset="0"/>
            </a:endParaRPr>
          </a:p>
        </p:txBody>
      </p:sp>
      <p:sp>
        <p:nvSpPr>
          <p:cNvPr id="139" name="Rounded Rectangle 102">
            <a:extLst>
              <a:ext uri="{FF2B5EF4-FFF2-40B4-BE49-F238E27FC236}">
                <a16:creationId xmlns="" xmlns:a16="http://schemas.microsoft.com/office/drawing/2014/main" id="{5BBA4220-9FCE-4889-AD90-7BD8BDE44ED9}"/>
              </a:ext>
            </a:extLst>
          </p:cNvPr>
          <p:cNvSpPr/>
          <p:nvPr/>
        </p:nvSpPr>
        <p:spPr>
          <a:xfrm rot="18900000">
            <a:off x="5746589" y="3289141"/>
            <a:ext cx="822482" cy="1010420"/>
          </a:xfrm>
          <a:prstGeom prst="roundRect">
            <a:avLst>
              <a:gd name="adj" fmla="val 1561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140" name="Rounded Rectangle 10">
            <a:extLst>
              <a:ext uri="{FF2B5EF4-FFF2-40B4-BE49-F238E27FC236}">
                <a16:creationId xmlns="" xmlns:a16="http://schemas.microsoft.com/office/drawing/2014/main" id="{3C5660C5-8A4E-4694-9A8F-9AD40FD09618}"/>
              </a:ext>
            </a:extLst>
          </p:cNvPr>
          <p:cNvSpPr/>
          <p:nvPr/>
        </p:nvSpPr>
        <p:spPr>
          <a:xfrm>
            <a:off x="8321880" y="2188394"/>
            <a:ext cx="245531" cy="399178"/>
          </a:xfrm>
          <a:custGeom>
            <a:avLst/>
            <a:gdLst/>
            <a:ahLst/>
            <a:cxnLst/>
            <a:rect l="l" t="t" r="r" b="b"/>
            <a:pathLst>
              <a:path w="2448272" h="3240000">
                <a:moveTo>
                  <a:pt x="1358676" y="2676152"/>
                </a:moveTo>
                <a:cubicBezTo>
                  <a:pt x="1327753" y="2676152"/>
                  <a:pt x="1302685" y="2701220"/>
                  <a:pt x="1302685" y="2732143"/>
                </a:cubicBezTo>
                <a:lnTo>
                  <a:pt x="1302685" y="2956101"/>
                </a:lnTo>
                <a:cubicBezTo>
                  <a:pt x="1302685" y="2987024"/>
                  <a:pt x="1327753" y="3012092"/>
                  <a:pt x="1358676" y="3012092"/>
                </a:cubicBezTo>
                <a:lnTo>
                  <a:pt x="1582634" y="3012092"/>
                </a:lnTo>
                <a:cubicBezTo>
                  <a:pt x="1613557" y="3012092"/>
                  <a:pt x="1638625" y="2987024"/>
                  <a:pt x="1638625" y="2956101"/>
                </a:cubicBezTo>
                <a:lnTo>
                  <a:pt x="1638625" y="2732143"/>
                </a:lnTo>
                <a:cubicBezTo>
                  <a:pt x="1638625" y="2701220"/>
                  <a:pt x="1613557" y="2676152"/>
                  <a:pt x="1582634" y="2676152"/>
                </a:cubicBezTo>
                <a:close/>
                <a:moveTo>
                  <a:pt x="837062" y="2676152"/>
                </a:moveTo>
                <a:cubicBezTo>
                  <a:pt x="806139" y="2676152"/>
                  <a:pt x="781071" y="2701220"/>
                  <a:pt x="781071" y="2732143"/>
                </a:cubicBezTo>
                <a:lnTo>
                  <a:pt x="781071" y="2956101"/>
                </a:lnTo>
                <a:cubicBezTo>
                  <a:pt x="781071" y="2987024"/>
                  <a:pt x="806139" y="3012092"/>
                  <a:pt x="837062" y="3012092"/>
                </a:cubicBezTo>
                <a:lnTo>
                  <a:pt x="1061020" y="3012092"/>
                </a:lnTo>
                <a:cubicBezTo>
                  <a:pt x="1091943" y="3012092"/>
                  <a:pt x="1117011" y="2987024"/>
                  <a:pt x="1117011" y="2956101"/>
                </a:cubicBezTo>
                <a:lnTo>
                  <a:pt x="1117011" y="2732143"/>
                </a:lnTo>
                <a:cubicBezTo>
                  <a:pt x="1117011" y="2701220"/>
                  <a:pt x="1091943" y="2676152"/>
                  <a:pt x="1061020" y="2676152"/>
                </a:cubicBezTo>
                <a:close/>
                <a:moveTo>
                  <a:pt x="315448" y="2676152"/>
                </a:moveTo>
                <a:cubicBezTo>
                  <a:pt x="284525" y="2676152"/>
                  <a:pt x="259457" y="2701220"/>
                  <a:pt x="259457" y="2732143"/>
                </a:cubicBezTo>
                <a:lnTo>
                  <a:pt x="259457" y="2956101"/>
                </a:lnTo>
                <a:cubicBezTo>
                  <a:pt x="259457" y="2987024"/>
                  <a:pt x="284525" y="3012092"/>
                  <a:pt x="315448" y="3012092"/>
                </a:cubicBezTo>
                <a:lnTo>
                  <a:pt x="539406" y="3012092"/>
                </a:lnTo>
                <a:cubicBezTo>
                  <a:pt x="570329" y="3012092"/>
                  <a:pt x="595397" y="2987024"/>
                  <a:pt x="595397" y="2956101"/>
                </a:cubicBezTo>
                <a:lnTo>
                  <a:pt x="595397" y="2732143"/>
                </a:lnTo>
                <a:cubicBezTo>
                  <a:pt x="595397" y="2701220"/>
                  <a:pt x="570329" y="2676152"/>
                  <a:pt x="539406" y="2676152"/>
                </a:cubicBezTo>
                <a:close/>
                <a:moveTo>
                  <a:pt x="1880291" y="2179832"/>
                </a:moveTo>
                <a:cubicBezTo>
                  <a:pt x="1849368" y="2179832"/>
                  <a:pt x="1824300" y="2204900"/>
                  <a:pt x="1824300" y="2235823"/>
                </a:cubicBezTo>
                <a:lnTo>
                  <a:pt x="1824300" y="2956101"/>
                </a:lnTo>
                <a:cubicBezTo>
                  <a:pt x="1824300" y="2987024"/>
                  <a:pt x="1849368" y="3012092"/>
                  <a:pt x="1880291" y="3012092"/>
                </a:cubicBezTo>
                <a:lnTo>
                  <a:pt x="2104249" y="3012092"/>
                </a:lnTo>
                <a:cubicBezTo>
                  <a:pt x="2135172" y="3012092"/>
                  <a:pt x="2160240" y="2987024"/>
                  <a:pt x="2160240" y="2956101"/>
                </a:cubicBezTo>
                <a:lnTo>
                  <a:pt x="2160240" y="2235823"/>
                </a:lnTo>
                <a:cubicBezTo>
                  <a:pt x="2160240" y="2204900"/>
                  <a:pt x="2135172" y="2179832"/>
                  <a:pt x="2104249" y="2179832"/>
                </a:cubicBezTo>
                <a:close/>
                <a:moveTo>
                  <a:pt x="1358676" y="2179832"/>
                </a:moveTo>
                <a:cubicBezTo>
                  <a:pt x="1327753" y="2179832"/>
                  <a:pt x="1302685" y="2204900"/>
                  <a:pt x="1302685" y="2235823"/>
                </a:cubicBezTo>
                <a:lnTo>
                  <a:pt x="1302685" y="2459781"/>
                </a:lnTo>
                <a:cubicBezTo>
                  <a:pt x="1302685" y="2490704"/>
                  <a:pt x="1327753" y="2515772"/>
                  <a:pt x="1358676" y="2515772"/>
                </a:cubicBezTo>
                <a:lnTo>
                  <a:pt x="1582634" y="2515772"/>
                </a:lnTo>
                <a:cubicBezTo>
                  <a:pt x="1613557" y="2515772"/>
                  <a:pt x="1638625" y="2490704"/>
                  <a:pt x="1638625" y="2459781"/>
                </a:cubicBezTo>
                <a:lnTo>
                  <a:pt x="1638625" y="2235823"/>
                </a:lnTo>
                <a:cubicBezTo>
                  <a:pt x="1638625" y="2204900"/>
                  <a:pt x="1613557" y="2179832"/>
                  <a:pt x="1582634" y="2179832"/>
                </a:cubicBezTo>
                <a:close/>
                <a:moveTo>
                  <a:pt x="837062" y="2179832"/>
                </a:moveTo>
                <a:cubicBezTo>
                  <a:pt x="806139" y="2179832"/>
                  <a:pt x="781071" y="2204900"/>
                  <a:pt x="781071" y="2235823"/>
                </a:cubicBezTo>
                <a:lnTo>
                  <a:pt x="781071" y="2459781"/>
                </a:lnTo>
                <a:cubicBezTo>
                  <a:pt x="781071" y="2490704"/>
                  <a:pt x="806139" y="2515772"/>
                  <a:pt x="837062" y="2515772"/>
                </a:cubicBezTo>
                <a:lnTo>
                  <a:pt x="1061020" y="2515772"/>
                </a:lnTo>
                <a:cubicBezTo>
                  <a:pt x="1091943" y="2515772"/>
                  <a:pt x="1117011" y="2490704"/>
                  <a:pt x="1117011" y="2459781"/>
                </a:cubicBezTo>
                <a:lnTo>
                  <a:pt x="1117011" y="2235823"/>
                </a:lnTo>
                <a:cubicBezTo>
                  <a:pt x="1117011" y="2204900"/>
                  <a:pt x="1091943" y="2179832"/>
                  <a:pt x="1061020" y="2179832"/>
                </a:cubicBezTo>
                <a:close/>
                <a:moveTo>
                  <a:pt x="315448" y="2179832"/>
                </a:moveTo>
                <a:cubicBezTo>
                  <a:pt x="284525" y="2179832"/>
                  <a:pt x="259457" y="2204900"/>
                  <a:pt x="259457" y="2235823"/>
                </a:cubicBezTo>
                <a:lnTo>
                  <a:pt x="259457" y="2459781"/>
                </a:lnTo>
                <a:cubicBezTo>
                  <a:pt x="259457" y="2490704"/>
                  <a:pt x="284525" y="2515772"/>
                  <a:pt x="315448" y="2515772"/>
                </a:cubicBezTo>
                <a:lnTo>
                  <a:pt x="539406" y="2515772"/>
                </a:lnTo>
                <a:cubicBezTo>
                  <a:pt x="570329" y="2515772"/>
                  <a:pt x="595397" y="2490704"/>
                  <a:pt x="595397" y="2459781"/>
                </a:cubicBezTo>
                <a:lnTo>
                  <a:pt x="595397" y="2235823"/>
                </a:lnTo>
                <a:cubicBezTo>
                  <a:pt x="595397" y="2204900"/>
                  <a:pt x="570329" y="2179832"/>
                  <a:pt x="539406" y="2179832"/>
                </a:cubicBezTo>
                <a:close/>
                <a:moveTo>
                  <a:pt x="1880291" y="1683512"/>
                </a:moveTo>
                <a:cubicBezTo>
                  <a:pt x="1849368" y="1683512"/>
                  <a:pt x="1824300" y="1708580"/>
                  <a:pt x="1824300" y="1739503"/>
                </a:cubicBezTo>
                <a:lnTo>
                  <a:pt x="1824300" y="1963461"/>
                </a:lnTo>
                <a:cubicBezTo>
                  <a:pt x="1824300" y="1994384"/>
                  <a:pt x="1849368" y="2019452"/>
                  <a:pt x="1880291" y="2019452"/>
                </a:cubicBezTo>
                <a:lnTo>
                  <a:pt x="2104249" y="2019452"/>
                </a:lnTo>
                <a:cubicBezTo>
                  <a:pt x="2135172" y="2019452"/>
                  <a:pt x="2160240" y="1994384"/>
                  <a:pt x="2160240" y="1963461"/>
                </a:cubicBezTo>
                <a:lnTo>
                  <a:pt x="2160240" y="1739503"/>
                </a:lnTo>
                <a:cubicBezTo>
                  <a:pt x="2160240" y="1708580"/>
                  <a:pt x="2135172" y="1683512"/>
                  <a:pt x="2104249" y="1683512"/>
                </a:cubicBezTo>
                <a:close/>
                <a:moveTo>
                  <a:pt x="1358676" y="1683512"/>
                </a:moveTo>
                <a:cubicBezTo>
                  <a:pt x="1327753" y="1683512"/>
                  <a:pt x="1302685" y="1708580"/>
                  <a:pt x="1302685" y="1739503"/>
                </a:cubicBezTo>
                <a:lnTo>
                  <a:pt x="1302685" y="1963461"/>
                </a:lnTo>
                <a:cubicBezTo>
                  <a:pt x="1302685" y="1994384"/>
                  <a:pt x="1327753" y="2019452"/>
                  <a:pt x="1358676" y="2019452"/>
                </a:cubicBezTo>
                <a:lnTo>
                  <a:pt x="1582634" y="2019452"/>
                </a:lnTo>
                <a:cubicBezTo>
                  <a:pt x="1613557" y="2019452"/>
                  <a:pt x="1638625" y="1994384"/>
                  <a:pt x="1638625" y="1963461"/>
                </a:cubicBezTo>
                <a:lnTo>
                  <a:pt x="1638625" y="1739503"/>
                </a:lnTo>
                <a:cubicBezTo>
                  <a:pt x="1638625" y="1708580"/>
                  <a:pt x="1613557" y="1683512"/>
                  <a:pt x="1582634" y="1683512"/>
                </a:cubicBezTo>
                <a:close/>
                <a:moveTo>
                  <a:pt x="837062" y="1683512"/>
                </a:moveTo>
                <a:cubicBezTo>
                  <a:pt x="806139" y="1683512"/>
                  <a:pt x="781071" y="1708580"/>
                  <a:pt x="781071" y="1739503"/>
                </a:cubicBezTo>
                <a:lnTo>
                  <a:pt x="781071" y="1963461"/>
                </a:lnTo>
                <a:cubicBezTo>
                  <a:pt x="781071" y="1994384"/>
                  <a:pt x="806139" y="2019452"/>
                  <a:pt x="837062" y="2019452"/>
                </a:cubicBezTo>
                <a:lnTo>
                  <a:pt x="1061020" y="2019452"/>
                </a:lnTo>
                <a:cubicBezTo>
                  <a:pt x="1091943" y="2019452"/>
                  <a:pt x="1117011" y="1994384"/>
                  <a:pt x="1117011" y="1963461"/>
                </a:cubicBezTo>
                <a:lnTo>
                  <a:pt x="1117011" y="1739503"/>
                </a:lnTo>
                <a:cubicBezTo>
                  <a:pt x="1117011" y="1708580"/>
                  <a:pt x="1091943" y="1683512"/>
                  <a:pt x="1061020" y="1683512"/>
                </a:cubicBezTo>
                <a:close/>
                <a:moveTo>
                  <a:pt x="315448" y="1683512"/>
                </a:moveTo>
                <a:cubicBezTo>
                  <a:pt x="284525" y="1683512"/>
                  <a:pt x="259457" y="1708580"/>
                  <a:pt x="259457" y="1739503"/>
                </a:cubicBezTo>
                <a:lnTo>
                  <a:pt x="259457" y="1963461"/>
                </a:lnTo>
                <a:cubicBezTo>
                  <a:pt x="259457" y="1994384"/>
                  <a:pt x="284525" y="2019452"/>
                  <a:pt x="315448" y="2019452"/>
                </a:cubicBezTo>
                <a:lnTo>
                  <a:pt x="539406" y="2019452"/>
                </a:lnTo>
                <a:cubicBezTo>
                  <a:pt x="570329" y="2019452"/>
                  <a:pt x="595397" y="1994384"/>
                  <a:pt x="595397" y="1963461"/>
                </a:cubicBezTo>
                <a:lnTo>
                  <a:pt x="595397" y="1739503"/>
                </a:lnTo>
                <a:cubicBezTo>
                  <a:pt x="595397" y="1708580"/>
                  <a:pt x="570329" y="1683512"/>
                  <a:pt x="539406" y="1683512"/>
                </a:cubicBezTo>
                <a:close/>
                <a:moveTo>
                  <a:pt x="1880291" y="1187192"/>
                </a:moveTo>
                <a:cubicBezTo>
                  <a:pt x="1849368" y="1187192"/>
                  <a:pt x="1824300" y="1212260"/>
                  <a:pt x="1824300" y="1243183"/>
                </a:cubicBezTo>
                <a:lnTo>
                  <a:pt x="1824300" y="1467141"/>
                </a:lnTo>
                <a:cubicBezTo>
                  <a:pt x="1824300" y="1498064"/>
                  <a:pt x="1849368" y="1523132"/>
                  <a:pt x="1880291" y="1523132"/>
                </a:cubicBezTo>
                <a:lnTo>
                  <a:pt x="2104249" y="1523132"/>
                </a:lnTo>
                <a:cubicBezTo>
                  <a:pt x="2135172" y="1523132"/>
                  <a:pt x="2160240" y="1498064"/>
                  <a:pt x="2160240" y="1467141"/>
                </a:cubicBezTo>
                <a:lnTo>
                  <a:pt x="2160240" y="1243183"/>
                </a:lnTo>
                <a:cubicBezTo>
                  <a:pt x="2160240" y="1212260"/>
                  <a:pt x="2135172" y="1187192"/>
                  <a:pt x="2104249" y="1187192"/>
                </a:cubicBezTo>
                <a:close/>
                <a:moveTo>
                  <a:pt x="1358676" y="1187192"/>
                </a:moveTo>
                <a:cubicBezTo>
                  <a:pt x="1327753" y="1187192"/>
                  <a:pt x="1302685" y="1212260"/>
                  <a:pt x="1302685" y="1243183"/>
                </a:cubicBezTo>
                <a:lnTo>
                  <a:pt x="1302685" y="1467141"/>
                </a:lnTo>
                <a:cubicBezTo>
                  <a:pt x="1302685" y="1498064"/>
                  <a:pt x="1327753" y="1523132"/>
                  <a:pt x="1358676" y="1523132"/>
                </a:cubicBezTo>
                <a:lnTo>
                  <a:pt x="1582634" y="1523132"/>
                </a:lnTo>
                <a:cubicBezTo>
                  <a:pt x="1613557" y="1523132"/>
                  <a:pt x="1638625" y="1498064"/>
                  <a:pt x="1638625" y="1467141"/>
                </a:cubicBezTo>
                <a:lnTo>
                  <a:pt x="1638625" y="1243183"/>
                </a:lnTo>
                <a:cubicBezTo>
                  <a:pt x="1638625" y="1212260"/>
                  <a:pt x="1613557" y="1187192"/>
                  <a:pt x="1582634" y="1187192"/>
                </a:cubicBezTo>
                <a:close/>
                <a:moveTo>
                  <a:pt x="837062" y="1187192"/>
                </a:moveTo>
                <a:cubicBezTo>
                  <a:pt x="806139" y="1187192"/>
                  <a:pt x="781071" y="1212260"/>
                  <a:pt x="781071" y="1243183"/>
                </a:cubicBezTo>
                <a:lnTo>
                  <a:pt x="781071" y="1467141"/>
                </a:lnTo>
                <a:cubicBezTo>
                  <a:pt x="781071" y="1498064"/>
                  <a:pt x="806139" y="1523132"/>
                  <a:pt x="837062" y="1523132"/>
                </a:cubicBezTo>
                <a:lnTo>
                  <a:pt x="1061020" y="1523132"/>
                </a:lnTo>
                <a:cubicBezTo>
                  <a:pt x="1091943" y="1523132"/>
                  <a:pt x="1117011" y="1498064"/>
                  <a:pt x="1117011" y="1467141"/>
                </a:cubicBezTo>
                <a:lnTo>
                  <a:pt x="1117011" y="1243183"/>
                </a:lnTo>
                <a:cubicBezTo>
                  <a:pt x="1117011" y="1212260"/>
                  <a:pt x="1091943" y="1187192"/>
                  <a:pt x="1061020" y="1187192"/>
                </a:cubicBezTo>
                <a:close/>
                <a:moveTo>
                  <a:pt x="315448" y="1187192"/>
                </a:moveTo>
                <a:cubicBezTo>
                  <a:pt x="284525" y="1187192"/>
                  <a:pt x="259457" y="1212260"/>
                  <a:pt x="259457" y="1243183"/>
                </a:cubicBezTo>
                <a:lnTo>
                  <a:pt x="259457" y="1467141"/>
                </a:lnTo>
                <a:cubicBezTo>
                  <a:pt x="259457" y="1498064"/>
                  <a:pt x="284525" y="1523132"/>
                  <a:pt x="315448" y="1523132"/>
                </a:cubicBezTo>
                <a:lnTo>
                  <a:pt x="539406" y="1523132"/>
                </a:lnTo>
                <a:cubicBezTo>
                  <a:pt x="570329" y="1523132"/>
                  <a:pt x="595397" y="1498064"/>
                  <a:pt x="595397" y="1467141"/>
                </a:cubicBezTo>
                <a:lnTo>
                  <a:pt x="595397" y="1243183"/>
                </a:lnTo>
                <a:cubicBezTo>
                  <a:pt x="595397" y="1212260"/>
                  <a:pt x="570329" y="1187192"/>
                  <a:pt x="539406" y="1187192"/>
                </a:cubicBezTo>
                <a:close/>
                <a:moveTo>
                  <a:pt x="348041" y="163575"/>
                </a:moveTo>
                <a:cubicBezTo>
                  <a:pt x="275130" y="163575"/>
                  <a:pt x="216024" y="222681"/>
                  <a:pt x="216024" y="295592"/>
                </a:cubicBezTo>
                <a:lnTo>
                  <a:pt x="216024" y="823646"/>
                </a:lnTo>
                <a:cubicBezTo>
                  <a:pt x="216024" y="896557"/>
                  <a:pt x="275130" y="955663"/>
                  <a:pt x="348041" y="955663"/>
                </a:cubicBezTo>
                <a:lnTo>
                  <a:pt x="2100231" y="955663"/>
                </a:lnTo>
                <a:cubicBezTo>
                  <a:pt x="2173142" y="955663"/>
                  <a:pt x="2232248" y="896557"/>
                  <a:pt x="2232248" y="823646"/>
                </a:cubicBezTo>
                <a:lnTo>
                  <a:pt x="2232248" y="295592"/>
                </a:lnTo>
                <a:cubicBezTo>
                  <a:pt x="2232248" y="222681"/>
                  <a:pt x="2173142" y="163575"/>
                  <a:pt x="2100231" y="163575"/>
                </a:cubicBezTo>
                <a:close/>
                <a:moveTo>
                  <a:pt x="265172" y="0"/>
                </a:moveTo>
                <a:lnTo>
                  <a:pt x="2183100" y="0"/>
                </a:lnTo>
                <a:cubicBezTo>
                  <a:pt x="2329550" y="0"/>
                  <a:pt x="2448272" y="118722"/>
                  <a:pt x="2448272" y="265172"/>
                </a:cubicBezTo>
                <a:lnTo>
                  <a:pt x="2448272" y="2974828"/>
                </a:lnTo>
                <a:cubicBezTo>
                  <a:pt x="2448272" y="3121278"/>
                  <a:pt x="2329550" y="3240000"/>
                  <a:pt x="2183100" y="3240000"/>
                </a:cubicBezTo>
                <a:lnTo>
                  <a:pt x="265172" y="3240000"/>
                </a:lnTo>
                <a:cubicBezTo>
                  <a:pt x="118722" y="3240000"/>
                  <a:pt x="0" y="3121278"/>
                  <a:pt x="0" y="2974828"/>
                </a:cubicBezTo>
                <a:lnTo>
                  <a:pt x="0" y="265172"/>
                </a:lnTo>
                <a:cubicBezTo>
                  <a:pt x="0" y="118722"/>
                  <a:pt x="118722" y="0"/>
                  <a:pt x="26517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141" name="Rounded Rectangle 6">
            <a:extLst>
              <a:ext uri="{FF2B5EF4-FFF2-40B4-BE49-F238E27FC236}">
                <a16:creationId xmlns="" xmlns:a16="http://schemas.microsoft.com/office/drawing/2014/main" id="{2C8775E9-E6B8-4FE5-9444-BC69BEFC0573}"/>
              </a:ext>
            </a:extLst>
          </p:cNvPr>
          <p:cNvSpPr/>
          <p:nvPr/>
        </p:nvSpPr>
        <p:spPr>
          <a:xfrm>
            <a:off x="4033635" y="2253176"/>
            <a:ext cx="334248" cy="417478"/>
          </a:xfrm>
          <a:custGeom>
            <a:avLst/>
            <a:gdLst/>
            <a:ahLst/>
            <a:cxnLst/>
            <a:rect l="l" t="t" r="r" b="b"/>
            <a:pathLst>
              <a:path w="3186824" h="3060919">
                <a:moveTo>
                  <a:pt x="1045874" y="2696689"/>
                </a:moveTo>
                <a:lnTo>
                  <a:pt x="2125874" y="2696689"/>
                </a:lnTo>
                <a:lnTo>
                  <a:pt x="2125874" y="2804689"/>
                </a:lnTo>
                <a:lnTo>
                  <a:pt x="1045874" y="2804689"/>
                </a:lnTo>
                <a:close/>
                <a:moveTo>
                  <a:pt x="1045874" y="2410468"/>
                </a:moveTo>
                <a:lnTo>
                  <a:pt x="2125874" y="2410468"/>
                </a:lnTo>
                <a:lnTo>
                  <a:pt x="2125874" y="2518468"/>
                </a:lnTo>
                <a:lnTo>
                  <a:pt x="1045874" y="2518468"/>
                </a:lnTo>
                <a:close/>
                <a:moveTo>
                  <a:pt x="1045874" y="2124247"/>
                </a:moveTo>
                <a:lnTo>
                  <a:pt x="2125874" y="2124247"/>
                </a:lnTo>
                <a:lnTo>
                  <a:pt x="2125874" y="2232247"/>
                </a:lnTo>
                <a:lnTo>
                  <a:pt x="1045874" y="2232247"/>
                </a:lnTo>
                <a:close/>
                <a:moveTo>
                  <a:pt x="902547" y="1956791"/>
                </a:moveTo>
                <a:lnTo>
                  <a:pt x="902547" y="2109191"/>
                </a:lnTo>
                <a:lnTo>
                  <a:pt x="902547" y="2185391"/>
                </a:lnTo>
                <a:lnTo>
                  <a:pt x="902547" y="2376263"/>
                </a:lnTo>
                <a:lnTo>
                  <a:pt x="902547" y="2973921"/>
                </a:lnTo>
                <a:lnTo>
                  <a:pt x="2284277" y="2973921"/>
                </a:lnTo>
                <a:lnTo>
                  <a:pt x="2284277" y="2376263"/>
                </a:lnTo>
                <a:lnTo>
                  <a:pt x="2284277" y="2185391"/>
                </a:lnTo>
                <a:lnTo>
                  <a:pt x="2284277" y="2109191"/>
                </a:lnTo>
                <a:lnTo>
                  <a:pt x="2284277" y="1956791"/>
                </a:lnTo>
                <a:close/>
                <a:moveTo>
                  <a:pt x="469172" y="1728191"/>
                </a:moveTo>
                <a:lnTo>
                  <a:pt x="469172" y="2185391"/>
                </a:lnTo>
                <a:lnTo>
                  <a:pt x="767127" y="2185391"/>
                </a:lnTo>
                <a:lnTo>
                  <a:pt x="767127" y="2109191"/>
                </a:lnTo>
                <a:lnTo>
                  <a:pt x="545372" y="2109191"/>
                </a:lnTo>
                <a:lnTo>
                  <a:pt x="545372" y="1804391"/>
                </a:lnTo>
                <a:lnTo>
                  <a:pt x="2641452" y="1804391"/>
                </a:lnTo>
                <a:lnTo>
                  <a:pt x="2641452" y="2109191"/>
                </a:lnTo>
                <a:lnTo>
                  <a:pt x="2419697" y="2109191"/>
                </a:lnTo>
                <a:lnTo>
                  <a:pt x="2419697" y="2185391"/>
                </a:lnTo>
                <a:lnTo>
                  <a:pt x="2717652" y="2185391"/>
                </a:lnTo>
                <a:lnTo>
                  <a:pt x="2717652" y="1728191"/>
                </a:lnTo>
                <a:close/>
                <a:moveTo>
                  <a:pt x="2819005" y="1350909"/>
                </a:moveTo>
                <a:cubicBezTo>
                  <a:pt x="2769294" y="1350909"/>
                  <a:pt x="2728995" y="1391208"/>
                  <a:pt x="2728995" y="1440919"/>
                </a:cubicBezTo>
                <a:cubicBezTo>
                  <a:pt x="2728995" y="1490630"/>
                  <a:pt x="2769294" y="1530929"/>
                  <a:pt x="2819005" y="1530929"/>
                </a:cubicBezTo>
                <a:cubicBezTo>
                  <a:pt x="2868716" y="1530929"/>
                  <a:pt x="2909015" y="1490630"/>
                  <a:pt x="2909015" y="1440919"/>
                </a:cubicBezTo>
                <a:cubicBezTo>
                  <a:pt x="2909015" y="1391208"/>
                  <a:pt x="2868716" y="1350909"/>
                  <a:pt x="2819005" y="1350909"/>
                </a:cubicBezTo>
                <a:close/>
                <a:moveTo>
                  <a:pt x="2509707" y="1350909"/>
                </a:moveTo>
                <a:cubicBezTo>
                  <a:pt x="2459996" y="1350909"/>
                  <a:pt x="2419697" y="1391208"/>
                  <a:pt x="2419697" y="1440919"/>
                </a:cubicBezTo>
                <a:cubicBezTo>
                  <a:pt x="2419697" y="1490630"/>
                  <a:pt x="2459996" y="1530929"/>
                  <a:pt x="2509707" y="1530929"/>
                </a:cubicBezTo>
                <a:cubicBezTo>
                  <a:pt x="2559418" y="1530929"/>
                  <a:pt x="2599717" y="1490630"/>
                  <a:pt x="2599717" y="1440919"/>
                </a:cubicBezTo>
                <a:cubicBezTo>
                  <a:pt x="2599717" y="1391208"/>
                  <a:pt x="2559418" y="1350909"/>
                  <a:pt x="2509707" y="1350909"/>
                </a:cubicBezTo>
                <a:close/>
                <a:moveTo>
                  <a:pt x="195993" y="1200328"/>
                </a:moveTo>
                <a:lnTo>
                  <a:pt x="2990831" y="1200328"/>
                </a:lnTo>
                <a:cubicBezTo>
                  <a:pt x="3099075" y="1200328"/>
                  <a:pt x="3186824" y="1288077"/>
                  <a:pt x="3186824" y="1396321"/>
                </a:cubicBezTo>
                <a:lnTo>
                  <a:pt x="3186824" y="2180270"/>
                </a:lnTo>
                <a:cubicBezTo>
                  <a:pt x="3186824" y="2288514"/>
                  <a:pt x="3099075" y="2376263"/>
                  <a:pt x="2990831" y="2376263"/>
                </a:cubicBezTo>
                <a:lnTo>
                  <a:pt x="2419697" y="2376263"/>
                </a:lnTo>
                <a:lnTo>
                  <a:pt x="2419697" y="3060919"/>
                </a:lnTo>
                <a:lnTo>
                  <a:pt x="767127" y="3060919"/>
                </a:lnTo>
                <a:lnTo>
                  <a:pt x="767127" y="2376263"/>
                </a:lnTo>
                <a:lnTo>
                  <a:pt x="195993" y="2376263"/>
                </a:lnTo>
                <a:cubicBezTo>
                  <a:pt x="87749" y="2376263"/>
                  <a:pt x="0" y="2288514"/>
                  <a:pt x="0" y="2180270"/>
                </a:cubicBezTo>
                <a:lnTo>
                  <a:pt x="0" y="1396321"/>
                </a:lnTo>
                <a:cubicBezTo>
                  <a:pt x="0" y="1288077"/>
                  <a:pt x="87749" y="1200328"/>
                  <a:pt x="195993" y="1200328"/>
                </a:cubicBezTo>
                <a:close/>
                <a:moveTo>
                  <a:pt x="767127" y="0"/>
                </a:moveTo>
                <a:lnTo>
                  <a:pt x="2419697" y="0"/>
                </a:lnTo>
                <a:lnTo>
                  <a:pt x="2419697" y="190589"/>
                </a:lnTo>
                <a:lnTo>
                  <a:pt x="2565249" y="190589"/>
                </a:lnTo>
                <a:cubicBezTo>
                  <a:pt x="2649419" y="190589"/>
                  <a:pt x="2717652" y="258822"/>
                  <a:pt x="2717652" y="342992"/>
                </a:cubicBezTo>
                <a:lnTo>
                  <a:pt x="2717652" y="1104989"/>
                </a:lnTo>
                <a:lnTo>
                  <a:pt x="2284277" y="1104989"/>
                </a:lnTo>
                <a:lnTo>
                  <a:pt x="2284277" y="1104128"/>
                </a:lnTo>
                <a:lnTo>
                  <a:pt x="2284277" y="190589"/>
                </a:lnTo>
                <a:lnTo>
                  <a:pt x="2284277" y="96523"/>
                </a:lnTo>
                <a:lnTo>
                  <a:pt x="902547" y="96523"/>
                </a:lnTo>
                <a:lnTo>
                  <a:pt x="902547" y="190589"/>
                </a:lnTo>
                <a:lnTo>
                  <a:pt x="902547" y="1104128"/>
                </a:lnTo>
                <a:lnTo>
                  <a:pt x="902547" y="1104989"/>
                </a:lnTo>
                <a:lnTo>
                  <a:pt x="469172" y="1104989"/>
                </a:lnTo>
                <a:lnTo>
                  <a:pt x="469172" y="342992"/>
                </a:lnTo>
                <a:cubicBezTo>
                  <a:pt x="469172" y="258822"/>
                  <a:pt x="537405" y="190589"/>
                  <a:pt x="621575" y="190589"/>
                </a:cubicBezTo>
                <a:lnTo>
                  <a:pt x="767127" y="19058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142" name="Rectangle 16">
            <a:extLst>
              <a:ext uri="{FF2B5EF4-FFF2-40B4-BE49-F238E27FC236}">
                <a16:creationId xmlns="" xmlns:a16="http://schemas.microsoft.com/office/drawing/2014/main" id="{DE69FA14-24E8-467C-9AD0-228FB21D71A3}"/>
              </a:ext>
            </a:extLst>
          </p:cNvPr>
          <p:cNvSpPr/>
          <p:nvPr/>
        </p:nvSpPr>
        <p:spPr>
          <a:xfrm rot="2700000">
            <a:off x="3977837" y="5025266"/>
            <a:ext cx="315590" cy="460557"/>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143" name="Rounded Rectangle 5">
            <a:extLst>
              <a:ext uri="{FF2B5EF4-FFF2-40B4-BE49-F238E27FC236}">
                <a16:creationId xmlns="" xmlns:a16="http://schemas.microsoft.com/office/drawing/2014/main" id="{3A51FBAC-57E9-49B7-82FC-9BF23189D6EF}"/>
              </a:ext>
            </a:extLst>
          </p:cNvPr>
          <p:cNvSpPr/>
          <p:nvPr/>
        </p:nvSpPr>
        <p:spPr>
          <a:xfrm flipH="1">
            <a:off x="8296299" y="3652292"/>
            <a:ext cx="378382" cy="383467"/>
          </a:xfrm>
          <a:custGeom>
            <a:avLst/>
            <a:gdLst>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17557" h="2654282">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144" name="Teardrop 1">
            <a:extLst>
              <a:ext uri="{FF2B5EF4-FFF2-40B4-BE49-F238E27FC236}">
                <a16:creationId xmlns="" xmlns:a16="http://schemas.microsoft.com/office/drawing/2014/main" id="{29414EF5-5338-43AA-B313-F5BD5B4BE10C}"/>
              </a:ext>
            </a:extLst>
          </p:cNvPr>
          <p:cNvSpPr/>
          <p:nvPr/>
        </p:nvSpPr>
        <p:spPr>
          <a:xfrm rot="18805991">
            <a:off x="8209834" y="5133348"/>
            <a:ext cx="447253" cy="360266"/>
          </a:xfrm>
          <a:custGeom>
            <a:avLst/>
            <a:gdLst/>
            <a:ahLst/>
            <a:cxnLst/>
            <a:rect l="l" t="t" r="r" b="b"/>
            <a:pathLst>
              <a:path w="1807241" h="1788383">
                <a:moveTo>
                  <a:pt x="712876" y="1117592"/>
                </a:moveTo>
                <a:cubicBezTo>
                  <a:pt x="771173" y="1181828"/>
                  <a:pt x="811089" y="1255910"/>
                  <a:pt x="847925" y="1348018"/>
                </a:cubicBezTo>
                <a:cubicBezTo>
                  <a:pt x="814544" y="1418896"/>
                  <a:pt x="753893" y="1474052"/>
                  <a:pt x="679064" y="1498332"/>
                </a:cubicBezTo>
                <a:lnTo>
                  <a:pt x="308226" y="1106637"/>
                </a:lnTo>
                <a:cubicBezTo>
                  <a:pt x="336560" y="1033247"/>
                  <a:pt x="394949" y="975701"/>
                  <a:pt x="467546" y="946245"/>
                </a:cubicBezTo>
                <a:cubicBezTo>
                  <a:pt x="577903" y="998968"/>
                  <a:pt x="654580" y="1053357"/>
                  <a:pt x="712876" y="1117592"/>
                </a:cubicBezTo>
                <a:close/>
                <a:moveTo>
                  <a:pt x="1038527" y="398886"/>
                </a:moveTo>
                <a:lnTo>
                  <a:pt x="1405560" y="786562"/>
                </a:lnTo>
                <a:cubicBezTo>
                  <a:pt x="1374476" y="799049"/>
                  <a:pt x="1340402" y="804299"/>
                  <a:pt x="1305054" y="803332"/>
                </a:cubicBezTo>
                <a:lnTo>
                  <a:pt x="1008167" y="795212"/>
                </a:lnTo>
                <a:lnTo>
                  <a:pt x="1016288" y="498325"/>
                </a:lnTo>
                <a:cubicBezTo>
                  <a:pt x="1017255" y="462976"/>
                  <a:pt x="1024360" y="429240"/>
                  <a:pt x="1038527" y="398886"/>
                </a:cubicBezTo>
                <a:close/>
                <a:moveTo>
                  <a:pt x="1097925" y="218888"/>
                </a:moveTo>
                <a:cubicBezTo>
                  <a:pt x="992582" y="279303"/>
                  <a:pt x="921871" y="392886"/>
                  <a:pt x="921053" y="523256"/>
                </a:cubicBezTo>
                <a:lnTo>
                  <a:pt x="919136" y="828763"/>
                </a:lnTo>
                <a:lnTo>
                  <a:pt x="830924" y="915875"/>
                </a:lnTo>
                <a:lnTo>
                  <a:pt x="525417" y="913958"/>
                </a:lnTo>
                <a:cubicBezTo>
                  <a:pt x="403891" y="913196"/>
                  <a:pt x="296188" y="973343"/>
                  <a:pt x="234366" y="1067831"/>
                </a:cubicBezTo>
                <a:lnTo>
                  <a:pt x="710285" y="1570519"/>
                </a:lnTo>
                <a:cubicBezTo>
                  <a:pt x="811872" y="1510375"/>
                  <a:pt x="878808" y="1399439"/>
                  <a:pt x="879603" y="1272618"/>
                </a:cubicBezTo>
                <a:lnTo>
                  <a:pt x="881520" y="967111"/>
                </a:lnTo>
                <a:lnTo>
                  <a:pt x="969732" y="879999"/>
                </a:lnTo>
                <a:lnTo>
                  <a:pt x="1275239" y="881916"/>
                </a:lnTo>
                <a:cubicBezTo>
                  <a:pt x="1400271" y="882701"/>
                  <a:pt x="1510670" y="819011"/>
                  <a:pt x="1573529" y="721242"/>
                </a:cubicBezTo>
                <a:close/>
                <a:moveTo>
                  <a:pt x="1162945" y="27894"/>
                </a:moveTo>
                <a:lnTo>
                  <a:pt x="1782798" y="682611"/>
                </a:lnTo>
                <a:cubicBezTo>
                  <a:pt x="1816692" y="718411"/>
                  <a:pt x="1815147" y="774907"/>
                  <a:pt x="1779347" y="808801"/>
                </a:cubicBezTo>
                <a:cubicBezTo>
                  <a:pt x="1743547" y="842694"/>
                  <a:pt x="1687050" y="841149"/>
                  <a:pt x="1653157" y="805349"/>
                </a:cubicBezTo>
                <a:lnTo>
                  <a:pt x="1644015" y="795693"/>
                </a:lnTo>
                <a:cubicBezTo>
                  <a:pt x="1561789" y="910282"/>
                  <a:pt x="1426630" y="983636"/>
                  <a:pt x="1274606" y="982683"/>
                </a:cubicBezTo>
                <a:lnTo>
                  <a:pt x="980378" y="980836"/>
                </a:lnTo>
                <a:lnTo>
                  <a:pt x="980378" y="1270380"/>
                </a:lnTo>
                <a:cubicBezTo>
                  <a:pt x="980378" y="1427425"/>
                  <a:pt x="901198" y="1565976"/>
                  <a:pt x="779756" y="1647056"/>
                </a:cubicBezTo>
                <a:cubicBezTo>
                  <a:pt x="807405" y="1681913"/>
                  <a:pt x="803595" y="1732594"/>
                  <a:pt x="770486" y="1763941"/>
                </a:cubicBezTo>
                <a:cubicBezTo>
                  <a:pt x="734686" y="1797834"/>
                  <a:pt x="678189" y="1796289"/>
                  <a:pt x="644296" y="1760489"/>
                </a:cubicBezTo>
                <a:lnTo>
                  <a:pt x="24442" y="1105772"/>
                </a:lnTo>
                <a:cubicBezTo>
                  <a:pt x="-9451" y="1069973"/>
                  <a:pt x="-7906" y="1013476"/>
                  <a:pt x="27894" y="979583"/>
                </a:cubicBezTo>
                <a:cubicBezTo>
                  <a:pt x="63694" y="945689"/>
                  <a:pt x="120190" y="947235"/>
                  <a:pt x="154084" y="983034"/>
                </a:cubicBezTo>
                <a:lnTo>
                  <a:pt x="163237" y="992702"/>
                </a:lnTo>
                <a:cubicBezTo>
                  <a:pt x="244774" y="882877"/>
                  <a:pt x="375836" y="813180"/>
                  <a:pt x="523178" y="813180"/>
                </a:cubicBezTo>
                <a:lnTo>
                  <a:pt x="818460" y="813180"/>
                </a:lnTo>
                <a:lnTo>
                  <a:pt x="820284" y="522622"/>
                </a:lnTo>
                <a:cubicBezTo>
                  <a:pt x="821285" y="363119"/>
                  <a:pt x="903845" y="223207"/>
                  <a:pt x="1028952" y="143673"/>
                </a:cubicBezTo>
                <a:cubicBezTo>
                  <a:pt x="999689" y="108599"/>
                  <a:pt x="1002953" y="56445"/>
                  <a:pt x="1036755" y="24443"/>
                </a:cubicBezTo>
                <a:cubicBezTo>
                  <a:pt x="1072555" y="-9451"/>
                  <a:pt x="1129052" y="-7906"/>
                  <a:pt x="1162945" y="27894"/>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45" name="Rectangle 36">
            <a:extLst>
              <a:ext uri="{FF2B5EF4-FFF2-40B4-BE49-F238E27FC236}">
                <a16:creationId xmlns="" xmlns:a16="http://schemas.microsoft.com/office/drawing/2014/main" id="{339A561D-147C-4213-B4B3-E151886B8100}"/>
              </a:ext>
            </a:extLst>
          </p:cNvPr>
          <p:cNvSpPr/>
          <p:nvPr/>
        </p:nvSpPr>
        <p:spPr>
          <a:xfrm>
            <a:off x="4058838" y="3653971"/>
            <a:ext cx="376148" cy="386277"/>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146" name="Left Arrow 1">
            <a:extLst>
              <a:ext uri="{FF2B5EF4-FFF2-40B4-BE49-F238E27FC236}">
                <a16:creationId xmlns="" xmlns:a16="http://schemas.microsoft.com/office/drawing/2014/main" id="{3E2C8FB5-E2B4-4417-B823-26DA25DD625B}"/>
              </a:ext>
            </a:extLst>
          </p:cNvPr>
          <p:cNvSpPr>
            <a:spLocks noChangeAspect="1"/>
          </p:cNvSpPr>
          <p:nvPr/>
        </p:nvSpPr>
        <p:spPr>
          <a:xfrm>
            <a:off x="5880722" y="3529783"/>
            <a:ext cx="525617" cy="628487"/>
          </a:xfrm>
          <a:custGeom>
            <a:avLst/>
            <a:gdLst/>
            <a:ahLst/>
            <a:cxnLst/>
            <a:rect l="l" t="t" r="r" b="b"/>
            <a:pathLst>
              <a:path w="3306630" h="3218379">
                <a:moveTo>
                  <a:pt x="0" y="2085651"/>
                </a:moveTo>
                <a:cubicBezTo>
                  <a:pt x="253919" y="2342528"/>
                  <a:pt x="881542" y="2297196"/>
                  <a:pt x="1388167" y="2271654"/>
                </a:cubicBezTo>
                <a:lnTo>
                  <a:pt x="1417952" y="2988872"/>
                </a:lnTo>
                <a:lnTo>
                  <a:pt x="717647" y="2950294"/>
                </a:lnTo>
                <a:cubicBezTo>
                  <a:pt x="467617" y="2928101"/>
                  <a:pt x="217417" y="2555860"/>
                  <a:pt x="0" y="2085651"/>
                </a:cubicBezTo>
                <a:close/>
                <a:moveTo>
                  <a:pt x="1969797" y="2019847"/>
                </a:moveTo>
                <a:lnTo>
                  <a:pt x="1969797" y="2274913"/>
                </a:lnTo>
                <a:lnTo>
                  <a:pt x="2657809" y="2274913"/>
                </a:lnTo>
                <a:cubicBezTo>
                  <a:pt x="2787205" y="2599270"/>
                  <a:pt x="2968360" y="2923626"/>
                  <a:pt x="2675062" y="2954686"/>
                </a:cubicBezTo>
                <a:lnTo>
                  <a:pt x="1969797" y="2963313"/>
                </a:lnTo>
                <a:lnTo>
                  <a:pt x="1969797" y="3218379"/>
                </a:lnTo>
                <a:lnTo>
                  <a:pt x="1429598" y="2619113"/>
                </a:lnTo>
                <a:close/>
                <a:moveTo>
                  <a:pt x="2961009" y="1275432"/>
                </a:moveTo>
                <a:lnTo>
                  <a:pt x="3277752" y="1901203"/>
                </a:lnTo>
                <a:cubicBezTo>
                  <a:pt x="3383548" y="2128832"/>
                  <a:pt x="3186278" y="2531632"/>
                  <a:pt x="2887773" y="2955026"/>
                </a:cubicBezTo>
                <a:cubicBezTo>
                  <a:pt x="2983276" y="2606687"/>
                  <a:pt x="2630206" y="2085815"/>
                  <a:pt x="2354773" y="1659836"/>
                </a:cubicBezTo>
                <a:close/>
                <a:moveTo>
                  <a:pt x="1019997" y="990789"/>
                </a:moveTo>
                <a:lnTo>
                  <a:pt x="1268877" y="1758248"/>
                </a:lnTo>
                <a:lnTo>
                  <a:pt x="1047983" y="1630715"/>
                </a:lnTo>
                <a:lnTo>
                  <a:pt x="703977" y="2226552"/>
                </a:lnTo>
                <a:cubicBezTo>
                  <a:pt x="358378" y="2176433"/>
                  <a:pt x="-13100" y="2171140"/>
                  <a:pt x="106650" y="1901606"/>
                </a:cubicBezTo>
                <a:lnTo>
                  <a:pt x="451811" y="1286515"/>
                </a:lnTo>
                <a:lnTo>
                  <a:pt x="230918" y="1158982"/>
                </a:lnTo>
                <a:close/>
                <a:moveTo>
                  <a:pt x="2174825" y="119764"/>
                </a:moveTo>
                <a:cubicBezTo>
                  <a:pt x="2220451" y="119103"/>
                  <a:pt x="2264887" y="143875"/>
                  <a:pt x="2308274" y="203493"/>
                </a:cubicBezTo>
                <a:lnTo>
                  <a:pt x="2668377" y="809957"/>
                </a:lnTo>
                <a:lnTo>
                  <a:pt x="2889271" y="682424"/>
                </a:lnTo>
                <a:lnTo>
                  <a:pt x="2640391" y="1449883"/>
                </a:lnTo>
                <a:lnTo>
                  <a:pt x="1851312" y="1281690"/>
                </a:lnTo>
                <a:lnTo>
                  <a:pt x="2072206" y="1154157"/>
                </a:lnTo>
                <a:lnTo>
                  <a:pt x="1728200" y="558321"/>
                </a:lnTo>
                <a:cubicBezTo>
                  <a:pt x="1890352" y="352642"/>
                  <a:pt x="2037947" y="121750"/>
                  <a:pt x="2174825" y="119764"/>
                </a:cubicBezTo>
                <a:close/>
                <a:moveTo>
                  <a:pt x="1831774" y="30"/>
                </a:moveTo>
                <a:cubicBezTo>
                  <a:pt x="1948530" y="539"/>
                  <a:pt x="2073232" y="7407"/>
                  <a:pt x="2202212" y="19111"/>
                </a:cubicBezTo>
                <a:cubicBezTo>
                  <a:pt x="1852790" y="110572"/>
                  <a:pt x="1578238" y="676776"/>
                  <a:pt x="1347045" y="1128297"/>
                </a:cubicBezTo>
                <a:lnTo>
                  <a:pt x="711024" y="795483"/>
                </a:lnTo>
                <a:lnTo>
                  <a:pt x="1094586" y="208291"/>
                </a:lnTo>
                <a:cubicBezTo>
                  <a:pt x="1202761" y="54213"/>
                  <a:pt x="1481508" y="-1496"/>
                  <a:pt x="1831774" y="3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70" name="Rectangle 69"/>
          <p:cNvSpPr/>
          <p:nvPr/>
        </p:nvSpPr>
        <p:spPr>
          <a:xfrm>
            <a:off x="-2876" y="1430947"/>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0033CC"/>
                </a:solidFill>
                <a:latin typeface="Abel"/>
                <a:cs typeface="Times New Roman" panose="02020603050405020304" pitchFamily="18" charset="0"/>
              </a:rPr>
              <a:t>2.2.2.1.  </a:t>
            </a:r>
            <a:r>
              <a:rPr lang="en-US" sz="2400" b="1" dirty="0" err="1">
                <a:solidFill>
                  <a:srgbClr val="0033CC"/>
                </a:solidFill>
                <a:latin typeface="Abel"/>
                <a:cs typeface="Times New Roman" panose="02020603050405020304" pitchFamily="18" charset="0"/>
              </a:rPr>
              <a:t>Nền</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kinh</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tế</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thị</a:t>
            </a:r>
            <a:r>
              <a:rPr lang="en-US" sz="2400" b="1" dirty="0">
                <a:solidFill>
                  <a:srgbClr val="0033CC"/>
                </a:solidFill>
                <a:latin typeface="Abel"/>
                <a:cs typeface="Times New Roman" panose="02020603050405020304" pitchFamily="18" charset="0"/>
              </a:rPr>
              <a:t> </a:t>
            </a:r>
            <a:r>
              <a:rPr lang="en-US" sz="2400" b="1" dirty="0" err="1">
                <a:solidFill>
                  <a:srgbClr val="0033CC"/>
                </a:solidFill>
                <a:latin typeface="Abel"/>
                <a:cs typeface="Times New Roman" panose="02020603050405020304" pitchFamily="18" charset="0"/>
              </a:rPr>
              <a:t>trường</a:t>
            </a:r>
            <a:endParaRPr lang="en-US" sz="2400" b="1" dirty="0">
              <a:solidFill>
                <a:srgbClr val="0033CC"/>
              </a:solidFill>
              <a:latin typeface="Abel"/>
              <a:cs typeface="Times New Roman" panose="02020603050405020304" pitchFamily="18" charset="0"/>
            </a:endParaRPr>
          </a:p>
        </p:txBody>
      </p:sp>
      <p:sp>
        <p:nvSpPr>
          <p:cNvPr id="2" name="Rectangle 1"/>
          <p:cNvSpPr/>
          <p:nvPr/>
        </p:nvSpPr>
        <p:spPr>
          <a:xfrm>
            <a:off x="4572486" y="1611630"/>
            <a:ext cx="4715778"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6600"/>
                </a:solidFill>
                <a:latin typeface="Abel"/>
                <a:cs typeface="Times New Roman" panose="02020603050405020304" pitchFamily="18" charset="0"/>
              </a:rPr>
              <a:t>Đặc</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trưng</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nền</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kinh</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tế</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thị</a:t>
            </a:r>
            <a:r>
              <a:rPr lang="en-US" sz="2400" b="1" dirty="0">
                <a:solidFill>
                  <a:srgbClr val="006600"/>
                </a:solidFill>
                <a:latin typeface="Abel"/>
                <a:cs typeface="Times New Roman" panose="02020603050405020304" pitchFamily="18" charset="0"/>
              </a:rPr>
              <a:t> </a:t>
            </a:r>
            <a:r>
              <a:rPr lang="en-US" sz="2400" b="1" dirty="0" err="1">
                <a:solidFill>
                  <a:srgbClr val="006600"/>
                </a:solidFill>
                <a:latin typeface="Abel"/>
                <a:cs typeface="Times New Roman" panose="02020603050405020304" pitchFamily="18" charset="0"/>
              </a:rPr>
              <a:t>trường</a:t>
            </a:r>
            <a:endParaRPr lang="en-US" sz="2400" dirty="0">
              <a:solidFill>
                <a:srgbClr val="006600"/>
              </a:solidFill>
            </a:endParaRPr>
          </a:p>
        </p:txBody>
      </p:sp>
      <p:pic>
        <p:nvPicPr>
          <p:cNvPr id="53" name="Picture 5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76595376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1000" fill="hold"/>
                                        <p:tgtEl>
                                          <p:spTgt spid="58"/>
                                        </p:tgtEl>
                                        <p:attrNameLst>
                                          <p:attrName>ppt_w</p:attrName>
                                        </p:attrNameLst>
                                      </p:cBhvr>
                                      <p:tavLst>
                                        <p:tav tm="0">
                                          <p:val>
                                            <p:fltVal val="0"/>
                                          </p:val>
                                        </p:tav>
                                        <p:tav tm="100000">
                                          <p:val>
                                            <p:strVal val="#ppt_w"/>
                                          </p:val>
                                        </p:tav>
                                      </p:tavLst>
                                    </p:anim>
                                    <p:anim calcmode="lin" valueType="num">
                                      <p:cBhvr>
                                        <p:cTn id="8" dur="1000" fill="hold"/>
                                        <p:tgtEl>
                                          <p:spTgt spid="58"/>
                                        </p:tgtEl>
                                        <p:attrNameLst>
                                          <p:attrName>ppt_h</p:attrName>
                                        </p:attrNameLst>
                                      </p:cBhvr>
                                      <p:tavLst>
                                        <p:tav tm="0">
                                          <p:val>
                                            <p:fltVal val="0"/>
                                          </p:val>
                                        </p:tav>
                                        <p:tav tm="100000">
                                          <p:val>
                                            <p:strVal val="#ppt_h"/>
                                          </p:val>
                                        </p:tav>
                                      </p:tavLst>
                                    </p:anim>
                                    <p:anim calcmode="lin" valueType="num">
                                      <p:cBhvr>
                                        <p:cTn id="9" dur="1000" fill="hold"/>
                                        <p:tgtEl>
                                          <p:spTgt spid="58"/>
                                        </p:tgtEl>
                                        <p:attrNameLst>
                                          <p:attrName>style.rotation</p:attrName>
                                        </p:attrNameLst>
                                      </p:cBhvr>
                                      <p:tavLst>
                                        <p:tav tm="0">
                                          <p:val>
                                            <p:fltVal val="90"/>
                                          </p:val>
                                        </p:tav>
                                        <p:tav tm="100000">
                                          <p:val>
                                            <p:fltVal val="0"/>
                                          </p:val>
                                        </p:tav>
                                      </p:tavLst>
                                    </p:anim>
                                    <p:animEffect transition="in" filter="fade">
                                      <p:cBhvr>
                                        <p:cTn id="10" dur="1000"/>
                                        <p:tgtEl>
                                          <p:spTgt spid="58"/>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70"/>
                                        </p:tgtEl>
                                        <p:attrNameLst>
                                          <p:attrName>style.visibility</p:attrName>
                                        </p:attrNameLst>
                                      </p:cBhvr>
                                      <p:to>
                                        <p:strVal val="visible"/>
                                      </p:to>
                                    </p:set>
                                    <p:anim calcmode="lin" valueType="num">
                                      <p:cBhvr>
                                        <p:cTn id="13" dur="1000" fill="hold"/>
                                        <p:tgtEl>
                                          <p:spTgt spid="70"/>
                                        </p:tgtEl>
                                        <p:attrNameLst>
                                          <p:attrName>ppt_w</p:attrName>
                                        </p:attrNameLst>
                                      </p:cBhvr>
                                      <p:tavLst>
                                        <p:tav tm="0">
                                          <p:val>
                                            <p:fltVal val="0"/>
                                          </p:val>
                                        </p:tav>
                                        <p:tav tm="100000">
                                          <p:val>
                                            <p:strVal val="#ppt_w"/>
                                          </p:val>
                                        </p:tav>
                                      </p:tavLst>
                                    </p:anim>
                                    <p:anim calcmode="lin" valueType="num">
                                      <p:cBhvr>
                                        <p:cTn id="14" dur="1000" fill="hold"/>
                                        <p:tgtEl>
                                          <p:spTgt spid="70"/>
                                        </p:tgtEl>
                                        <p:attrNameLst>
                                          <p:attrName>ppt_h</p:attrName>
                                        </p:attrNameLst>
                                      </p:cBhvr>
                                      <p:tavLst>
                                        <p:tav tm="0">
                                          <p:val>
                                            <p:fltVal val="0"/>
                                          </p:val>
                                        </p:tav>
                                        <p:tav tm="100000">
                                          <p:val>
                                            <p:strVal val="#ppt_h"/>
                                          </p:val>
                                        </p:tav>
                                      </p:tavLst>
                                    </p:anim>
                                    <p:anim calcmode="lin" valueType="num">
                                      <p:cBhvr>
                                        <p:cTn id="15" dur="1000" fill="hold"/>
                                        <p:tgtEl>
                                          <p:spTgt spid="70"/>
                                        </p:tgtEl>
                                        <p:attrNameLst>
                                          <p:attrName>style.rotation</p:attrName>
                                        </p:attrNameLst>
                                      </p:cBhvr>
                                      <p:tavLst>
                                        <p:tav tm="0">
                                          <p:val>
                                            <p:fltVal val="90"/>
                                          </p:val>
                                        </p:tav>
                                        <p:tav tm="100000">
                                          <p:val>
                                            <p:fltVal val="0"/>
                                          </p:val>
                                        </p:tav>
                                      </p:tavLst>
                                    </p:anim>
                                    <p:animEffect transition="in" filter="fade">
                                      <p:cBhvr>
                                        <p:cTn id="16" dur="1000"/>
                                        <p:tgtEl>
                                          <p:spTgt spid="70"/>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p:cTn id="19" dur="1000" fill="hold"/>
                                        <p:tgtEl>
                                          <p:spTgt spid="2"/>
                                        </p:tgtEl>
                                        <p:attrNameLst>
                                          <p:attrName>ppt_w</p:attrName>
                                        </p:attrNameLst>
                                      </p:cBhvr>
                                      <p:tavLst>
                                        <p:tav tm="0">
                                          <p:val>
                                            <p:fltVal val="0"/>
                                          </p:val>
                                        </p:tav>
                                        <p:tav tm="100000">
                                          <p:val>
                                            <p:strVal val="#ppt_w"/>
                                          </p:val>
                                        </p:tav>
                                      </p:tavLst>
                                    </p:anim>
                                    <p:anim calcmode="lin" valueType="num">
                                      <p:cBhvr>
                                        <p:cTn id="20" dur="1000" fill="hold"/>
                                        <p:tgtEl>
                                          <p:spTgt spid="2"/>
                                        </p:tgtEl>
                                        <p:attrNameLst>
                                          <p:attrName>ppt_h</p:attrName>
                                        </p:attrNameLst>
                                      </p:cBhvr>
                                      <p:tavLst>
                                        <p:tav tm="0">
                                          <p:val>
                                            <p:fltVal val="0"/>
                                          </p:val>
                                        </p:tav>
                                        <p:tav tm="100000">
                                          <p:val>
                                            <p:strVal val="#ppt_h"/>
                                          </p:val>
                                        </p:tav>
                                      </p:tavLst>
                                    </p:anim>
                                    <p:anim calcmode="lin" valueType="num">
                                      <p:cBhvr>
                                        <p:cTn id="21" dur="1000" fill="hold"/>
                                        <p:tgtEl>
                                          <p:spTgt spid="2"/>
                                        </p:tgtEl>
                                        <p:attrNameLst>
                                          <p:attrName>style.rotation</p:attrName>
                                        </p:attrNameLst>
                                      </p:cBhvr>
                                      <p:tavLst>
                                        <p:tav tm="0">
                                          <p:val>
                                            <p:fltVal val="90"/>
                                          </p:val>
                                        </p:tav>
                                        <p:tav tm="100000">
                                          <p:val>
                                            <p:fltVal val="0"/>
                                          </p:val>
                                        </p:tav>
                                      </p:tavLst>
                                    </p:anim>
                                    <p:animEffect transition="in" filter="fade">
                                      <p:cBhvr>
                                        <p:cTn id="22" dur="1000"/>
                                        <p:tgtEl>
                                          <p:spTgt spid="2"/>
                                        </p:tgtEl>
                                      </p:cBhvr>
                                    </p:animEffect>
                                  </p:childTnLst>
                                </p:cTn>
                              </p:par>
                            </p:childTnLst>
                          </p:cTn>
                        </p:par>
                      </p:childTnLst>
                    </p:cTn>
                  </p:par>
                  <p:par>
                    <p:cTn id="23" fill="hold">
                      <p:stCondLst>
                        <p:cond delay="indefinite"/>
                      </p:stCondLst>
                      <p:childTnLst>
                        <p:par>
                          <p:cTn id="24" fill="hold">
                            <p:stCondLst>
                              <p:cond delay="0"/>
                            </p:stCondLst>
                            <p:childTnLst>
                              <p:par>
                                <p:cTn id="25" presetID="21" presetClass="entr" presetSubtype="1" fill="hold" grpId="0" nodeType="clickEffect">
                                  <p:stCondLst>
                                    <p:cond delay="0"/>
                                  </p:stCondLst>
                                  <p:childTnLst>
                                    <p:set>
                                      <p:cBhvr>
                                        <p:cTn id="26" dur="1" fill="hold">
                                          <p:stCondLst>
                                            <p:cond delay="0"/>
                                          </p:stCondLst>
                                        </p:cTn>
                                        <p:tgtEl>
                                          <p:spTgt spid="55298"/>
                                        </p:tgtEl>
                                        <p:attrNameLst>
                                          <p:attrName>style.visibility</p:attrName>
                                        </p:attrNameLst>
                                      </p:cBhvr>
                                      <p:to>
                                        <p:strVal val="visible"/>
                                      </p:to>
                                    </p:set>
                                    <p:animEffect transition="in" filter="wheel(1)">
                                      <p:cBhvr>
                                        <p:cTn id="27" dur="2000"/>
                                        <p:tgtEl>
                                          <p:spTgt spid="55298"/>
                                        </p:tgtEl>
                                      </p:cBhvr>
                                    </p:animEffect>
                                  </p:childTnLst>
                                </p:cTn>
                              </p:par>
                              <p:par>
                                <p:cTn id="28" presetID="21" presetClass="entr" presetSubtype="1"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wheel(1)">
                                      <p:cBhvr>
                                        <p:cTn id="30" dur="2000"/>
                                        <p:tgtEl>
                                          <p:spTgt spid="3"/>
                                        </p:tgtEl>
                                      </p:cBhvr>
                                    </p:animEffect>
                                  </p:childTnLst>
                                </p:cTn>
                              </p:par>
                              <p:par>
                                <p:cTn id="31" presetID="21" presetClass="entr" presetSubtype="1" fill="hold"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wheel(1)">
                                      <p:cBhvr>
                                        <p:cTn id="33" dur="2000"/>
                                        <p:tgtEl>
                                          <p:spTgt spid="9"/>
                                        </p:tgtEl>
                                      </p:cBhvr>
                                    </p:animEffect>
                                  </p:childTnLst>
                                </p:cTn>
                              </p:par>
                              <p:par>
                                <p:cTn id="34" presetID="21" presetClass="entr" presetSubtype="1" fill="hold" grpId="0" nodeType="withEffect">
                                  <p:stCondLst>
                                    <p:cond delay="0"/>
                                  </p:stCondLst>
                                  <p:childTnLst>
                                    <p:set>
                                      <p:cBhvr>
                                        <p:cTn id="35" dur="1" fill="hold">
                                          <p:stCondLst>
                                            <p:cond delay="0"/>
                                          </p:stCondLst>
                                        </p:cTn>
                                        <p:tgtEl>
                                          <p:spTgt spid="97"/>
                                        </p:tgtEl>
                                        <p:attrNameLst>
                                          <p:attrName>style.visibility</p:attrName>
                                        </p:attrNameLst>
                                      </p:cBhvr>
                                      <p:to>
                                        <p:strVal val="visible"/>
                                      </p:to>
                                    </p:set>
                                    <p:animEffect transition="in" filter="wheel(1)">
                                      <p:cBhvr>
                                        <p:cTn id="36" dur="2000"/>
                                        <p:tgtEl>
                                          <p:spTgt spid="97"/>
                                        </p:tgtEl>
                                      </p:cBhvr>
                                    </p:animEffect>
                                  </p:childTnLst>
                                </p:cTn>
                              </p:par>
                              <p:par>
                                <p:cTn id="37" presetID="21" presetClass="entr" presetSubtype="1" fill="hold" nodeType="withEffect">
                                  <p:stCondLst>
                                    <p:cond delay="0"/>
                                  </p:stCondLst>
                                  <p:childTnLst>
                                    <p:set>
                                      <p:cBhvr>
                                        <p:cTn id="38" dur="1" fill="hold">
                                          <p:stCondLst>
                                            <p:cond delay="0"/>
                                          </p:stCondLst>
                                        </p:cTn>
                                        <p:tgtEl>
                                          <p:spTgt spid="98"/>
                                        </p:tgtEl>
                                        <p:attrNameLst>
                                          <p:attrName>style.visibility</p:attrName>
                                        </p:attrNameLst>
                                      </p:cBhvr>
                                      <p:to>
                                        <p:strVal val="visible"/>
                                      </p:to>
                                    </p:set>
                                    <p:animEffect transition="in" filter="wheel(1)">
                                      <p:cBhvr>
                                        <p:cTn id="39" dur="2000"/>
                                        <p:tgtEl>
                                          <p:spTgt spid="98"/>
                                        </p:tgtEl>
                                      </p:cBhvr>
                                    </p:animEffect>
                                  </p:childTnLst>
                                </p:cTn>
                              </p:par>
                              <p:par>
                                <p:cTn id="40" presetID="21" presetClass="entr" presetSubtype="1" fill="hold" grpId="0" nodeType="withEffect">
                                  <p:stCondLst>
                                    <p:cond delay="0"/>
                                  </p:stCondLst>
                                  <p:childTnLst>
                                    <p:set>
                                      <p:cBhvr>
                                        <p:cTn id="41" dur="1" fill="hold">
                                          <p:stCondLst>
                                            <p:cond delay="0"/>
                                          </p:stCondLst>
                                        </p:cTn>
                                        <p:tgtEl>
                                          <p:spTgt spid="101"/>
                                        </p:tgtEl>
                                        <p:attrNameLst>
                                          <p:attrName>style.visibility</p:attrName>
                                        </p:attrNameLst>
                                      </p:cBhvr>
                                      <p:to>
                                        <p:strVal val="visible"/>
                                      </p:to>
                                    </p:set>
                                    <p:animEffect transition="in" filter="wheel(1)">
                                      <p:cBhvr>
                                        <p:cTn id="42" dur="2000"/>
                                        <p:tgtEl>
                                          <p:spTgt spid="101"/>
                                        </p:tgtEl>
                                      </p:cBhvr>
                                    </p:animEffect>
                                  </p:childTnLst>
                                </p:cTn>
                              </p:par>
                              <p:par>
                                <p:cTn id="43" presetID="21" presetClass="entr" presetSubtype="1" fill="hold" grpId="0" nodeType="withEffect">
                                  <p:stCondLst>
                                    <p:cond delay="0"/>
                                  </p:stCondLst>
                                  <p:childTnLst>
                                    <p:set>
                                      <p:cBhvr>
                                        <p:cTn id="44" dur="1" fill="hold">
                                          <p:stCondLst>
                                            <p:cond delay="0"/>
                                          </p:stCondLst>
                                        </p:cTn>
                                        <p:tgtEl>
                                          <p:spTgt spid="102"/>
                                        </p:tgtEl>
                                        <p:attrNameLst>
                                          <p:attrName>style.visibility</p:attrName>
                                        </p:attrNameLst>
                                      </p:cBhvr>
                                      <p:to>
                                        <p:strVal val="visible"/>
                                      </p:to>
                                    </p:set>
                                    <p:animEffect transition="in" filter="wheel(1)">
                                      <p:cBhvr>
                                        <p:cTn id="45" dur="2000"/>
                                        <p:tgtEl>
                                          <p:spTgt spid="102"/>
                                        </p:tgtEl>
                                      </p:cBhvr>
                                    </p:animEffect>
                                  </p:childTnLst>
                                </p:cTn>
                              </p:par>
                              <p:par>
                                <p:cTn id="46" presetID="21" presetClass="entr" presetSubtype="1" fill="hold" nodeType="withEffect">
                                  <p:stCondLst>
                                    <p:cond delay="0"/>
                                  </p:stCondLst>
                                  <p:childTnLst>
                                    <p:set>
                                      <p:cBhvr>
                                        <p:cTn id="47" dur="1" fill="hold">
                                          <p:stCondLst>
                                            <p:cond delay="0"/>
                                          </p:stCondLst>
                                        </p:cTn>
                                        <p:tgtEl>
                                          <p:spTgt spid="103"/>
                                        </p:tgtEl>
                                        <p:attrNameLst>
                                          <p:attrName>style.visibility</p:attrName>
                                        </p:attrNameLst>
                                      </p:cBhvr>
                                      <p:to>
                                        <p:strVal val="visible"/>
                                      </p:to>
                                    </p:set>
                                    <p:animEffect transition="in" filter="wheel(1)">
                                      <p:cBhvr>
                                        <p:cTn id="48" dur="2000"/>
                                        <p:tgtEl>
                                          <p:spTgt spid="103"/>
                                        </p:tgtEl>
                                      </p:cBhvr>
                                    </p:animEffect>
                                  </p:childTnLst>
                                </p:cTn>
                              </p:par>
                              <p:par>
                                <p:cTn id="49" presetID="21" presetClass="entr" presetSubtype="1" fill="hold" nodeType="withEffect">
                                  <p:stCondLst>
                                    <p:cond delay="0"/>
                                  </p:stCondLst>
                                  <p:childTnLst>
                                    <p:set>
                                      <p:cBhvr>
                                        <p:cTn id="50" dur="1" fill="hold">
                                          <p:stCondLst>
                                            <p:cond delay="0"/>
                                          </p:stCondLst>
                                        </p:cTn>
                                        <p:tgtEl>
                                          <p:spTgt spid="106"/>
                                        </p:tgtEl>
                                        <p:attrNameLst>
                                          <p:attrName>style.visibility</p:attrName>
                                        </p:attrNameLst>
                                      </p:cBhvr>
                                      <p:to>
                                        <p:strVal val="visible"/>
                                      </p:to>
                                    </p:set>
                                    <p:animEffect transition="in" filter="wheel(1)">
                                      <p:cBhvr>
                                        <p:cTn id="51" dur="2000"/>
                                        <p:tgtEl>
                                          <p:spTgt spid="106"/>
                                        </p:tgtEl>
                                      </p:cBhvr>
                                    </p:animEffect>
                                  </p:childTnLst>
                                </p:cTn>
                              </p:par>
                              <p:par>
                                <p:cTn id="52" presetID="21" presetClass="entr" presetSubtype="1" fill="hold" nodeType="withEffect">
                                  <p:stCondLst>
                                    <p:cond delay="0"/>
                                  </p:stCondLst>
                                  <p:childTnLst>
                                    <p:set>
                                      <p:cBhvr>
                                        <p:cTn id="53" dur="1" fill="hold">
                                          <p:stCondLst>
                                            <p:cond delay="0"/>
                                          </p:stCondLst>
                                        </p:cTn>
                                        <p:tgtEl>
                                          <p:spTgt spid="109"/>
                                        </p:tgtEl>
                                        <p:attrNameLst>
                                          <p:attrName>style.visibility</p:attrName>
                                        </p:attrNameLst>
                                      </p:cBhvr>
                                      <p:to>
                                        <p:strVal val="visible"/>
                                      </p:to>
                                    </p:set>
                                    <p:animEffect transition="in" filter="wheel(1)">
                                      <p:cBhvr>
                                        <p:cTn id="54" dur="2000"/>
                                        <p:tgtEl>
                                          <p:spTgt spid="109"/>
                                        </p:tgtEl>
                                      </p:cBhvr>
                                    </p:animEffect>
                                  </p:childTnLst>
                                </p:cTn>
                              </p:par>
                              <p:par>
                                <p:cTn id="55" presetID="21" presetClass="entr" presetSubtype="1" fill="hold" nodeType="withEffect">
                                  <p:stCondLst>
                                    <p:cond delay="0"/>
                                  </p:stCondLst>
                                  <p:childTnLst>
                                    <p:set>
                                      <p:cBhvr>
                                        <p:cTn id="56" dur="1" fill="hold">
                                          <p:stCondLst>
                                            <p:cond delay="0"/>
                                          </p:stCondLst>
                                        </p:cTn>
                                        <p:tgtEl>
                                          <p:spTgt spid="112"/>
                                        </p:tgtEl>
                                        <p:attrNameLst>
                                          <p:attrName>style.visibility</p:attrName>
                                        </p:attrNameLst>
                                      </p:cBhvr>
                                      <p:to>
                                        <p:strVal val="visible"/>
                                      </p:to>
                                    </p:set>
                                    <p:animEffect transition="in" filter="wheel(1)">
                                      <p:cBhvr>
                                        <p:cTn id="57" dur="2000"/>
                                        <p:tgtEl>
                                          <p:spTgt spid="112"/>
                                        </p:tgtEl>
                                      </p:cBhvr>
                                    </p:animEffect>
                                  </p:childTnLst>
                                </p:cTn>
                              </p:par>
                              <p:par>
                                <p:cTn id="58" presetID="21" presetClass="entr" presetSubtype="1" fill="hold" grpId="0" nodeType="withEffect">
                                  <p:stCondLst>
                                    <p:cond delay="0"/>
                                  </p:stCondLst>
                                  <p:childTnLst>
                                    <p:set>
                                      <p:cBhvr>
                                        <p:cTn id="59" dur="1" fill="hold">
                                          <p:stCondLst>
                                            <p:cond delay="0"/>
                                          </p:stCondLst>
                                        </p:cTn>
                                        <p:tgtEl>
                                          <p:spTgt spid="116"/>
                                        </p:tgtEl>
                                        <p:attrNameLst>
                                          <p:attrName>style.visibility</p:attrName>
                                        </p:attrNameLst>
                                      </p:cBhvr>
                                      <p:to>
                                        <p:strVal val="visible"/>
                                      </p:to>
                                    </p:set>
                                    <p:animEffect transition="in" filter="wheel(1)">
                                      <p:cBhvr>
                                        <p:cTn id="60" dur="2000"/>
                                        <p:tgtEl>
                                          <p:spTgt spid="116"/>
                                        </p:tgtEl>
                                      </p:cBhvr>
                                    </p:animEffect>
                                  </p:childTnLst>
                                </p:cTn>
                              </p:par>
                              <p:par>
                                <p:cTn id="61" presetID="21" presetClass="entr" presetSubtype="1" fill="hold" grpId="0" nodeType="withEffect">
                                  <p:stCondLst>
                                    <p:cond delay="0"/>
                                  </p:stCondLst>
                                  <p:childTnLst>
                                    <p:set>
                                      <p:cBhvr>
                                        <p:cTn id="62" dur="1" fill="hold">
                                          <p:stCondLst>
                                            <p:cond delay="0"/>
                                          </p:stCondLst>
                                        </p:cTn>
                                        <p:tgtEl>
                                          <p:spTgt spid="119"/>
                                        </p:tgtEl>
                                        <p:attrNameLst>
                                          <p:attrName>style.visibility</p:attrName>
                                        </p:attrNameLst>
                                      </p:cBhvr>
                                      <p:to>
                                        <p:strVal val="visible"/>
                                      </p:to>
                                    </p:set>
                                    <p:animEffect transition="in" filter="wheel(1)">
                                      <p:cBhvr>
                                        <p:cTn id="63" dur="2000"/>
                                        <p:tgtEl>
                                          <p:spTgt spid="119"/>
                                        </p:tgtEl>
                                      </p:cBhvr>
                                    </p:animEffect>
                                  </p:childTnLst>
                                </p:cTn>
                              </p:par>
                              <p:par>
                                <p:cTn id="64" presetID="21" presetClass="entr" presetSubtype="1" fill="hold" grpId="0" nodeType="withEffect">
                                  <p:stCondLst>
                                    <p:cond delay="0"/>
                                  </p:stCondLst>
                                  <p:childTnLst>
                                    <p:set>
                                      <p:cBhvr>
                                        <p:cTn id="65" dur="1" fill="hold">
                                          <p:stCondLst>
                                            <p:cond delay="0"/>
                                          </p:stCondLst>
                                        </p:cTn>
                                        <p:tgtEl>
                                          <p:spTgt spid="122"/>
                                        </p:tgtEl>
                                        <p:attrNameLst>
                                          <p:attrName>style.visibility</p:attrName>
                                        </p:attrNameLst>
                                      </p:cBhvr>
                                      <p:to>
                                        <p:strVal val="visible"/>
                                      </p:to>
                                    </p:set>
                                    <p:animEffect transition="in" filter="wheel(1)">
                                      <p:cBhvr>
                                        <p:cTn id="66" dur="2000"/>
                                        <p:tgtEl>
                                          <p:spTgt spid="122"/>
                                        </p:tgtEl>
                                      </p:cBhvr>
                                    </p:animEffect>
                                  </p:childTnLst>
                                </p:cTn>
                              </p:par>
                              <p:par>
                                <p:cTn id="67" presetID="21" presetClass="entr" presetSubtype="1" fill="hold" grpId="0" nodeType="withEffect">
                                  <p:stCondLst>
                                    <p:cond delay="0"/>
                                  </p:stCondLst>
                                  <p:childTnLst>
                                    <p:set>
                                      <p:cBhvr>
                                        <p:cTn id="68" dur="1" fill="hold">
                                          <p:stCondLst>
                                            <p:cond delay="0"/>
                                          </p:stCondLst>
                                        </p:cTn>
                                        <p:tgtEl>
                                          <p:spTgt spid="125"/>
                                        </p:tgtEl>
                                        <p:attrNameLst>
                                          <p:attrName>style.visibility</p:attrName>
                                        </p:attrNameLst>
                                      </p:cBhvr>
                                      <p:to>
                                        <p:strVal val="visible"/>
                                      </p:to>
                                    </p:set>
                                    <p:animEffect transition="in" filter="wheel(1)">
                                      <p:cBhvr>
                                        <p:cTn id="69" dur="2000"/>
                                        <p:tgtEl>
                                          <p:spTgt spid="125"/>
                                        </p:tgtEl>
                                      </p:cBhvr>
                                    </p:animEffect>
                                  </p:childTnLst>
                                </p:cTn>
                              </p:par>
                              <p:par>
                                <p:cTn id="70" presetID="21" presetClass="entr" presetSubtype="1" fill="hold" grpId="0" nodeType="withEffect">
                                  <p:stCondLst>
                                    <p:cond delay="0"/>
                                  </p:stCondLst>
                                  <p:childTnLst>
                                    <p:set>
                                      <p:cBhvr>
                                        <p:cTn id="71" dur="1" fill="hold">
                                          <p:stCondLst>
                                            <p:cond delay="0"/>
                                          </p:stCondLst>
                                        </p:cTn>
                                        <p:tgtEl>
                                          <p:spTgt spid="128"/>
                                        </p:tgtEl>
                                        <p:attrNameLst>
                                          <p:attrName>style.visibility</p:attrName>
                                        </p:attrNameLst>
                                      </p:cBhvr>
                                      <p:to>
                                        <p:strVal val="visible"/>
                                      </p:to>
                                    </p:set>
                                    <p:animEffect transition="in" filter="wheel(1)">
                                      <p:cBhvr>
                                        <p:cTn id="72" dur="2000"/>
                                        <p:tgtEl>
                                          <p:spTgt spid="128"/>
                                        </p:tgtEl>
                                      </p:cBhvr>
                                    </p:animEffect>
                                  </p:childTnLst>
                                </p:cTn>
                              </p:par>
                              <p:par>
                                <p:cTn id="73" presetID="21" presetClass="entr" presetSubtype="1" fill="hold" grpId="0" nodeType="withEffect">
                                  <p:stCondLst>
                                    <p:cond delay="0"/>
                                  </p:stCondLst>
                                  <p:childTnLst>
                                    <p:set>
                                      <p:cBhvr>
                                        <p:cTn id="74" dur="1" fill="hold">
                                          <p:stCondLst>
                                            <p:cond delay="0"/>
                                          </p:stCondLst>
                                        </p:cTn>
                                        <p:tgtEl>
                                          <p:spTgt spid="131"/>
                                        </p:tgtEl>
                                        <p:attrNameLst>
                                          <p:attrName>style.visibility</p:attrName>
                                        </p:attrNameLst>
                                      </p:cBhvr>
                                      <p:to>
                                        <p:strVal val="visible"/>
                                      </p:to>
                                    </p:set>
                                    <p:animEffect transition="in" filter="wheel(1)">
                                      <p:cBhvr>
                                        <p:cTn id="75" dur="2000"/>
                                        <p:tgtEl>
                                          <p:spTgt spid="131"/>
                                        </p:tgtEl>
                                      </p:cBhvr>
                                    </p:animEffect>
                                  </p:childTnLst>
                                </p:cTn>
                              </p:par>
                              <p:par>
                                <p:cTn id="76" presetID="21" presetClass="entr" presetSubtype="1" fill="hold" grpId="0" nodeType="withEffect">
                                  <p:stCondLst>
                                    <p:cond delay="0"/>
                                  </p:stCondLst>
                                  <p:childTnLst>
                                    <p:set>
                                      <p:cBhvr>
                                        <p:cTn id="77" dur="1" fill="hold">
                                          <p:stCondLst>
                                            <p:cond delay="0"/>
                                          </p:stCondLst>
                                        </p:cTn>
                                        <p:tgtEl>
                                          <p:spTgt spid="139"/>
                                        </p:tgtEl>
                                        <p:attrNameLst>
                                          <p:attrName>style.visibility</p:attrName>
                                        </p:attrNameLst>
                                      </p:cBhvr>
                                      <p:to>
                                        <p:strVal val="visible"/>
                                      </p:to>
                                    </p:set>
                                    <p:animEffect transition="in" filter="wheel(1)">
                                      <p:cBhvr>
                                        <p:cTn id="78" dur="2000"/>
                                        <p:tgtEl>
                                          <p:spTgt spid="139"/>
                                        </p:tgtEl>
                                      </p:cBhvr>
                                    </p:animEffect>
                                  </p:childTnLst>
                                </p:cTn>
                              </p:par>
                              <p:par>
                                <p:cTn id="79" presetID="21" presetClass="entr" presetSubtype="1" fill="hold" grpId="0" nodeType="withEffect">
                                  <p:stCondLst>
                                    <p:cond delay="0"/>
                                  </p:stCondLst>
                                  <p:childTnLst>
                                    <p:set>
                                      <p:cBhvr>
                                        <p:cTn id="80" dur="1" fill="hold">
                                          <p:stCondLst>
                                            <p:cond delay="0"/>
                                          </p:stCondLst>
                                        </p:cTn>
                                        <p:tgtEl>
                                          <p:spTgt spid="140"/>
                                        </p:tgtEl>
                                        <p:attrNameLst>
                                          <p:attrName>style.visibility</p:attrName>
                                        </p:attrNameLst>
                                      </p:cBhvr>
                                      <p:to>
                                        <p:strVal val="visible"/>
                                      </p:to>
                                    </p:set>
                                    <p:animEffect transition="in" filter="wheel(1)">
                                      <p:cBhvr>
                                        <p:cTn id="81" dur="2000"/>
                                        <p:tgtEl>
                                          <p:spTgt spid="140"/>
                                        </p:tgtEl>
                                      </p:cBhvr>
                                    </p:animEffect>
                                  </p:childTnLst>
                                </p:cTn>
                              </p:par>
                              <p:par>
                                <p:cTn id="82" presetID="21" presetClass="entr" presetSubtype="1" fill="hold" grpId="0" nodeType="withEffect">
                                  <p:stCondLst>
                                    <p:cond delay="0"/>
                                  </p:stCondLst>
                                  <p:childTnLst>
                                    <p:set>
                                      <p:cBhvr>
                                        <p:cTn id="83" dur="1" fill="hold">
                                          <p:stCondLst>
                                            <p:cond delay="0"/>
                                          </p:stCondLst>
                                        </p:cTn>
                                        <p:tgtEl>
                                          <p:spTgt spid="141"/>
                                        </p:tgtEl>
                                        <p:attrNameLst>
                                          <p:attrName>style.visibility</p:attrName>
                                        </p:attrNameLst>
                                      </p:cBhvr>
                                      <p:to>
                                        <p:strVal val="visible"/>
                                      </p:to>
                                    </p:set>
                                    <p:animEffect transition="in" filter="wheel(1)">
                                      <p:cBhvr>
                                        <p:cTn id="84" dur="2000"/>
                                        <p:tgtEl>
                                          <p:spTgt spid="141"/>
                                        </p:tgtEl>
                                      </p:cBhvr>
                                    </p:animEffect>
                                  </p:childTnLst>
                                </p:cTn>
                              </p:par>
                              <p:par>
                                <p:cTn id="85" presetID="21" presetClass="entr" presetSubtype="1" fill="hold" grpId="0" nodeType="withEffect">
                                  <p:stCondLst>
                                    <p:cond delay="0"/>
                                  </p:stCondLst>
                                  <p:childTnLst>
                                    <p:set>
                                      <p:cBhvr>
                                        <p:cTn id="86" dur="1" fill="hold">
                                          <p:stCondLst>
                                            <p:cond delay="0"/>
                                          </p:stCondLst>
                                        </p:cTn>
                                        <p:tgtEl>
                                          <p:spTgt spid="142"/>
                                        </p:tgtEl>
                                        <p:attrNameLst>
                                          <p:attrName>style.visibility</p:attrName>
                                        </p:attrNameLst>
                                      </p:cBhvr>
                                      <p:to>
                                        <p:strVal val="visible"/>
                                      </p:to>
                                    </p:set>
                                    <p:animEffect transition="in" filter="wheel(1)">
                                      <p:cBhvr>
                                        <p:cTn id="87" dur="2000"/>
                                        <p:tgtEl>
                                          <p:spTgt spid="142"/>
                                        </p:tgtEl>
                                      </p:cBhvr>
                                    </p:animEffect>
                                  </p:childTnLst>
                                </p:cTn>
                              </p:par>
                              <p:par>
                                <p:cTn id="88" presetID="21" presetClass="entr" presetSubtype="1" fill="hold" grpId="0" nodeType="withEffect">
                                  <p:stCondLst>
                                    <p:cond delay="0"/>
                                  </p:stCondLst>
                                  <p:childTnLst>
                                    <p:set>
                                      <p:cBhvr>
                                        <p:cTn id="89" dur="1" fill="hold">
                                          <p:stCondLst>
                                            <p:cond delay="0"/>
                                          </p:stCondLst>
                                        </p:cTn>
                                        <p:tgtEl>
                                          <p:spTgt spid="143"/>
                                        </p:tgtEl>
                                        <p:attrNameLst>
                                          <p:attrName>style.visibility</p:attrName>
                                        </p:attrNameLst>
                                      </p:cBhvr>
                                      <p:to>
                                        <p:strVal val="visible"/>
                                      </p:to>
                                    </p:set>
                                    <p:animEffect transition="in" filter="wheel(1)">
                                      <p:cBhvr>
                                        <p:cTn id="90" dur="2000"/>
                                        <p:tgtEl>
                                          <p:spTgt spid="143"/>
                                        </p:tgtEl>
                                      </p:cBhvr>
                                    </p:animEffect>
                                  </p:childTnLst>
                                </p:cTn>
                              </p:par>
                              <p:par>
                                <p:cTn id="91" presetID="21" presetClass="entr" presetSubtype="1" fill="hold" grpId="0" nodeType="withEffect">
                                  <p:stCondLst>
                                    <p:cond delay="0"/>
                                  </p:stCondLst>
                                  <p:childTnLst>
                                    <p:set>
                                      <p:cBhvr>
                                        <p:cTn id="92" dur="1" fill="hold">
                                          <p:stCondLst>
                                            <p:cond delay="0"/>
                                          </p:stCondLst>
                                        </p:cTn>
                                        <p:tgtEl>
                                          <p:spTgt spid="144"/>
                                        </p:tgtEl>
                                        <p:attrNameLst>
                                          <p:attrName>style.visibility</p:attrName>
                                        </p:attrNameLst>
                                      </p:cBhvr>
                                      <p:to>
                                        <p:strVal val="visible"/>
                                      </p:to>
                                    </p:set>
                                    <p:animEffect transition="in" filter="wheel(1)">
                                      <p:cBhvr>
                                        <p:cTn id="93" dur="2000"/>
                                        <p:tgtEl>
                                          <p:spTgt spid="144"/>
                                        </p:tgtEl>
                                      </p:cBhvr>
                                    </p:animEffect>
                                  </p:childTnLst>
                                </p:cTn>
                              </p:par>
                              <p:par>
                                <p:cTn id="94" presetID="21" presetClass="entr" presetSubtype="1" fill="hold" grpId="0" nodeType="withEffect">
                                  <p:stCondLst>
                                    <p:cond delay="0"/>
                                  </p:stCondLst>
                                  <p:childTnLst>
                                    <p:set>
                                      <p:cBhvr>
                                        <p:cTn id="95" dur="1" fill="hold">
                                          <p:stCondLst>
                                            <p:cond delay="0"/>
                                          </p:stCondLst>
                                        </p:cTn>
                                        <p:tgtEl>
                                          <p:spTgt spid="145"/>
                                        </p:tgtEl>
                                        <p:attrNameLst>
                                          <p:attrName>style.visibility</p:attrName>
                                        </p:attrNameLst>
                                      </p:cBhvr>
                                      <p:to>
                                        <p:strVal val="visible"/>
                                      </p:to>
                                    </p:set>
                                    <p:animEffect transition="in" filter="wheel(1)">
                                      <p:cBhvr>
                                        <p:cTn id="96" dur="2000"/>
                                        <p:tgtEl>
                                          <p:spTgt spid="145"/>
                                        </p:tgtEl>
                                      </p:cBhvr>
                                    </p:animEffect>
                                  </p:childTnLst>
                                </p:cTn>
                              </p:par>
                              <p:par>
                                <p:cTn id="97" presetID="21" presetClass="entr" presetSubtype="1" fill="hold" grpId="0" nodeType="withEffect">
                                  <p:stCondLst>
                                    <p:cond delay="0"/>
                                  </p:stCondLst>
                                  <p:childTnLst>
                                    <p:set>
                                      <p:cBhvr>
                                        <p:cTn id="98" dur="1" fill="hold">
                                          <p:stCondLst>
                                            <p:cond delay="0"/>
                                          </p:stCondLst>
                                        </p:cTn>
                                        <p:tgtEl>
                                          <p:spTgt spid="146"/>
                                        </p:tgtEl>
                                        <p:attrNameLst>
                                          <p:attrName>style.visibility</p:attrName>
                                        </p:attrNameLst>
                                      </p:cBhvr>
                                      <p:to>
                                        <p:strVal val="visible"/>
                                      </p:to>
                                    </p:set>
                                    <p:animEffect transition="in" filter="wheel(1)">
                                      <p:cBhvr>
                                        <p:cTn id="99" dur="2000"/>
                                        <p:tgtEl>
                                          <p:spTgt spid="1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P spid="58" grpId="0"/>
      <p:bldP spid="97" grpId="0" animBg="1"/>
      <p:bldP spid="101" grpId="0" animBg="1"/>
      <p:bldP spid="102" grpId="0" animBg="1"/>
      <p:bldP spid="116" grpId="0"/>
      <p:bldP spid="119" grpId="0"/>
      <p:bldP spid="122" grpId="0"/>
      <p:bldP spid="125" grpId="0"/>
      <p:bldP spid="128" grpId="0"/>
      <p:bldP spid="131" grpId="0"/>
      <p:bldP spid="139" grpId="0" animBg="1"/>
      <p:bldP spid="140" grpId="0" animBg="1"/>
      <p:bldP spid="141" grpId="0" animBg="1"/>
      <p:bldP spid="142" grpId="0" animBg="1"/>
      <p:bldP spid="143" grpId="0" animBg="1"/>
      <p:bldP spid="144" grpId="0" animBg="1"/>
      <p:bldP spid="145" grpId="0" animBg="1"/>
      <p:bldP spid="146" grpId="0" animBg="1"/>
      <p:bldP spid="70" grpId="0"/>
      <p:bldP spid="2"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54" name="Group 21"/>
          <p:cNvGrpSpPr>
            <a:grpSpLocks/>
          </p:cNvGrpSpPr>
          <p:nvPr/>
        </p:nvGrpSpPr>
        <p:grpSpPr bwMode="auto">
          <a:xfrm>
            <a:off x="-69763" y="1529040"/>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7"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58" name="Title 1"/>
          <p:cNvSpPr txBox="1">
            <a:spLocks noChangeArrowheads="1"/>
          </p:cNvSpPr>
          <p:nvPr/>
        </p:nvSpPr>
        <p:spPr>
          <a:xfrm>
            <a:off x="0" y="1104750"/>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70" name="Rectangle 69"/>
          <p:cNvSpPr/>
          <p:nvPr/>
        </p:nvSpPr>
        <p:spPr>
          <a:xfrm>
            <a:off x="229442" y="1708247"/>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800" b="1" dirty="0">
                <a:solidFill>
                  <a:srgbClr val="0033CC"/>
                </a:solidFill>
                <a:latin typeface="Abel"/>
                <a:cs typeface="Times New Roman" panose="02020603050405020304" pitchFamily="18" charset="0"/>
              </a:rPr>
              <a:t>2.2.2.1.  </a:t>
            </a:r>
            <a:r>
              <a:rPr lang="en-US" sz="2800" b="1" dirty="0" err="1">
                <a:solidFill>
                  <a:srgbClr val="0033CC"/>
                </a:solidFill>
                <a:latin typeface="Abel"/>
                <a:cs typeface="Times New Roman" panose="02020603050405020304" pitchFamily="18" charset="0"/>
              </a:rPr>
              <a:t>Nền</a:t>
            </a:r>
            <a:r>
              <a:rPr lang="en-US" sz="2800" b="1" dirty="0">
                <a:solidFill>
                  <a:srgbClr val="0033CC"/>
                </a:solidFill>
                <a:latin typeface="Abel"/>
                <a:cs typeface="Times New Roman" panose="02020603050405020304" pitchFamily="18" charset="0"/>
              </a:rPr>
              <a:t> </a:t>
            </a:r>
            <a:r>
              <a:rPr lang="en-US" sz="2800" b="1" dirty="0" err="1">
                <a:solidFill>
                  <a:srgbClr val="0033CC"/>
                </a:solidFill>
                <a:latin typeface="Abel"/>
                <a:cs typeface="Times New Roman" panose="02020603050405020304" pitchFamily="18" charset="0"/>
              </a:rPr>
              <a:t>kinh</a:t>
            </a:r>
            <a:r>
              <a:rPr lang="en-US" sz="2800" b="1" dirty="0">
                <a:solidFill>
                  <a:srgbClr val="0033CC"/>
                </a:solidFill>
                <a:latin typeface="Abel"/>
                <a:cs typeface="Times New Roman" panose="02020603050405020304" pitchFamily="18" charset="0"/>
              </a:rPr>
              <a:t> </a:t>
            </a:r>
            <a:r>
              <a:rPr lang="en-US" sz="2800" b="1" dirty="0" err="1">
                <a:solidFill>
                  <a:srgbClr val="0033CC"/>
                </a:solidFill>
                <a:latin typeface="Abel"/>
                <a:cs typeface="Times New Roman" panose="02020603050405020304" pitchFamily="18" charset="0"/>
              </a:rPr>
              <a:t>tế</a:t>
            </a:r>
            <a:r>
              <a:rPr lang="en-US" sz="2800" b="1" dirty="0">
                <a:solidFill>
                  <a:srgbClr val="0033CC"/>
                </a:solidFill>
                <a:latin typeface="Abel"/>
                <a:cs typeface="Times New Roman" panose="02020603050405020304" pitchFamily="18" charset="0"/>
              </a:rPr>
              <a:t> </a:t>
            </a:r>
            <a:r>
              <a:rPr lang="en-US" sz="2800" b="1" dirty="0" err="1">
                <a:solidFill>
                  <a:srgbClr val="0033CC"/>
                </a:solidFill>
                <a:latin typeface="Abel"/>
                <a:cs typeface="Times New Roman" panose="02020603050405020304" pitchFamily="18" charset="0"/>
              </a:rPr>
              <a:t>thị</a:t>
            </a:r>
            <a:r>
              <a:rPr lang="en-US" sz="2800" b="1" dirty="0">
                <a:solidFill>
                  <a:srgbClr val="0033CC"/>
                </a:solidFill>
                <a:latin typeface="Abel"/>
                <a:cs typeface="Times New Roman" panose="02020603050405020304" pitchFamily="18" charset="0"/>
              </a:rPr>
              <a:t> </a:t>
            </a:r>
            <a:r>
              <a:rPr lang="en-US" sz="2800" b="1" dirty="0" err="1">
                <a:solidFill>
                  <a:srgbClr val="0033CC"/>
                </a:solidFill>
                <a:latin typeface="Abel"/>
                <a:cs typeface="Times New Roman" panose="02020603050405020304" pitchFamily="18" charset="0"/>
              </a:rPr>
              <a:t>trường</a:t>
            </a:r>
            <a:endParaRPr lang="en-US" sz="2800" b="1" dirty="0">
              <a:solidFill>
                <a:srgbClr val="0033CC"/>
              </a:solidFill>
              <a:latin typeface="Abel"/>
              <a:cs typeface="Times New Roman" panose="02020603050405020304" pitchFamily="18" charset="0"/>
            </a:endParaRPr>
          </a:p>
        </p:txBody>
      </p:sp>
      <p:pic>
        <p:nvPicPr>
          <p:cNvPr id="2050" name="Picture 2" descr="Bảng hệ thống câu hỏi cho dự án căn hộ Gem Riverside hỗ trợ Sales và Khách  hàng – CÔNG TY CỔ PHẦN PNL | Hotline 097 606 2222">
            <a:extLst>
              <a:ext uri="{FF2B5EF4-FFF2-40B4-BE49-F238E27FC236}">
                <a16:creationId xmlns="" xmlns:a16="http://schemas.microsoft.com/office/drawing/2014/main" id="{226C59F9-95B8-4132-9DC1-D23E1D296F9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89851" y="2183838"/>
            <a:ext cx="4743362" cy="4020112"/>
          </a:xfrm>
          <a:prstGeom prst="rect">
            <a:avLst/>
          </a:prstGeom>
          <a:noFill/>
          <a:extLst>
            <a:ext uri="{909E8E84-426E-40DD-AFC4-6F175D3DCCD1}">
              <a14:hiddenFill xmlns:a14="http://schemas.microsoft.com/office/drawing/2010/main">
                <a:solidFill>
                  <a:srgbClr val="FFFFFF"/>
                </a:solidFill>
              </a14:hiddenFill>
            </a:ext>
          </a:extLst>
        </p:spPr>
      </p:pic>
      <p:sp>
        <p:nvSpPr>
          <p:cNvPr id="8" name="Thought Bubble: Cloud 7">
            <a:extLst>
              <a:ext uri="{FF2B5EF4-FFF2-40B4-BE49-F238E27FC236}">
                <a16:creationId xmlns="" xmlns:a16="http://schemas.microsoft.com/office/drawing/2014/main" id="{454F2F25-8164-4093-AE15-836BD3103575}"/>
              </a:ext>
            </a:extLst>
          </p:cNvPr>
          <p:cNvSpPr/>
          <p:nvPr/>
        </p:nvSpPr>
        <p:spPr>
          <a:xfrm>
            <a:off x="212817" y="2391430"/>
            <a:ext cx="3950672" cy="2206166"/>
          </a:xfrm>
          <a:prstGeom prst="cloudCallout">
            <a:avLst/>
          </a:prstGeom>
          <a:ln>
            <a:solidFill>
              <a:srgbClr val="00B050"/>
            </a:solidFill>
          </a:ln>
        </p:spPr>
        <p:style>
          <a:lnRef idx="2">
            <a:schemeClr val="accent2"/>
          </a:lnRef>
          <a:fillRef idx="1">
            <a:schemeClr val="lt1"/>
          </a:fillRef>
          <a:effectRef idx="0">
            <a:schemeClr val="accent2"/>
          </a:effectRef>
          <a:fontRef idx="minor">
            <a:schemeClr val="dk1"/>
          </a:fontRef>
        </p:style>
        <p:txBody>
          <a:bodyPr rtlCol="0" anchor="ctr"/>
          <a:lstStyle/>
          <a:p>
            <a:pPr algn="ctr"/>
            <a:endParaRPr lang="en-US"/>
          </a:p>
        </p:txBody>
      </p:sp>
      <p:sp>
        <p:nvSpPr>
          <p:cNvPr id="55" name="Rectangle 54">
            <a:extLst>
              <a:ext uri="{FF2B5EF4-FFF2-40B4-BE49-F238E27FC236}">
                <a16:creationId xmlns="" xmlns:a16="http://schemas.microsoft.com/office/drawing/2014/main" id="{3FDE5D28-B16D-4176-A226-A000A4DBA634}"/>
              </a:ext>
            </a:extLst>
          </p:cNvPr>
          <p:cNvSpPr/>
          <p:nvPr/>
        </p:nvSpPr>
        <p:spPr>
          <a:xfrm>
            <a:off x="1022284" y="2688010"/>
            <a:ext cx="2467567" cy="1089529"/>
          </a:xfrm>
          <a:prstGeom prst="rect">
            <a:avLst/>
          </a:prstGeom>
        </p:spPr>
        <p:txBody>
          <a:bodyPr wrap="square">
            <a:spAutoFit/>
          </a:bodyPr>
          <a:lstStyle/>
          <a:p>
            <a:pPr algn="ctr" defTabSz="1244600">
              <a:lnSpc>
                <a:spcPct val="90000"/>
              </a:lnSpc>
              <a:spcAft>
                <a:spcPct val="35000"/>
              </a:spcAft>
              <a:defRPr/>
            </a:pPr>
            <a:r>
              <a:rPr lang="vi-VN" sz="2400" dirty="0">
                <a:solidFill>
                  <a:srgbClr val="660033"/>
                </a:solidFill>
                <a:latin typeface="Arial" panose="020B0604020202020204" pitchFamily="34" charset="0"/>
                <a:cs typeface="Arial" panose="020B0604020202020204" pitchFamily="34" charset="0"/>
              </a:rPr>
              <a:t>N</a:t>
            </a:r>
            <a:r>
              <a:rPr lang="en-US" sz="2400" dirty="0" err="1">
                <a:solidFill>
                  <a:srgbClr val="660033"/>
                </a:solidFill>
                <a:latin typeface="Arial" panose="020B0604020202020204" pitchFamily="34" charset="0"/>
                <a:cs typeface="Arial" panose="020B0604020202020204" pitchFamily="34" charset="0"/>
              </a:rPr>
              <a:t>ền</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kinh</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tế</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thị</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trường</a:t>
            </a:r>
            <a:r>
              <a:rPr lang="en-US" sz="2400" dirty="0">
                <a:solidFill>
                  <a:srgbClr val="660033"/>
                </a:solidFill>
                <a:latin typeface="Arial" panose="020B0604020202020204" pitchFamily="34" charset="0"/>
                <a:cs typeface="Arial" panose="020B0604020202020204" pitchFamily="34" charset="0"/>
              </a:rPr>
              <a:t> </a:t>
            </a:r>
            <a:r>
              <a:rPr lang="vi-VN" sz="2400" dirty="0">
                <a:solidFill>
                  <a:srgbClr val="660033"/>
                </a:solidFill>
                <a:latin typeface="Arial" panose="020B0604020202020204" pitchFamily="34" charset="0"/>
                <a:cs typeface="Arial" panose="020B0604020202020204" pitchFamily="34" charset="0"/>
              </a:rPr>
              <a:t>có ư</a:t>
            </a:r>
            <a:r>
              <a:rPr lang="en-US" sz="2400" dirty="0">
                <a:solidFill>
                  <a:srgbClr val="660033"/>
                </a:solidFill>
                <a:latin typeface="Arial" panose="020B0604020202020204" pitchFamily="34" charset="0"/>
                <a:cs typeface="Arial" panose="020B0604020202020204" pitchFamily="34" charset="0"/>
              </a:rPr>
              <a:t>u </a:t>
            </a:r>
            <a:r>
              <a:rPr lang="en-US" sz="2400" dirty="0" err="1">
                <a:solidFill>
                  <a:srgbClr val="660033"/>
                </a:solidFill>
                <a:latin typeface="Arial" panose="020B0604020202020204" pitchFamily="34" charset="0"/>
                <a:cs typeface="Arial" panose="020B0604020202020204" pitchFamily="34" charset="0"/>
              </a:rPr>
              <a:t>thế</a:t>
            </a:r>
            <a:r>
              <a:rPr lang="vi-VN" sz="2400" dirty="0">
                <a:solidFill>
                  <a:srgbClr val="660033"/>
                </a:solidFill>
                <a:latin typeface="Arial" panose="020B0604020202020204" pitchFamily="34" charset="0"/>
                <a:cs typeface="Arial" panose="020B0604020202020204" pitchFamily="34" charset="0"/>
              </a:rPr>
              <a:t> gì?</a:t>
            </a:r>
            <a:endParaRPr lang="en-US" sz="2400" dirty="0">
              <a:solidFill>
                <a:srgbClr val="660033"/>
              </a:solidFill>
              <a:latin typeface="Arial" panose="020B0604020202020204" pitchFamily="34" charset="0"/>
              <a:cs typeface="Arial" panose="020B0604020202020204" pitchFamily="34" charset="0"/>
            </a:endParaRPr>
          </a:p>
        </p:txBody>
      </p:sp>
      <p:sp>
        <p:nvSpPr>
          <p:cNvPr id="59" name="Thought Bubble: Cloud 58">
            <a:extLst>
              <a:ext uri="{FF2B5EF4-FFF2-40B4-BE49-F238E27FC236}">
                <a16:creationId xmlns="" xmlns:a16="http://schemas.microsoft.com/office/drawing/2014/main" id="{1DD228D6-2C0A-4F84-9A54-82DE77BF5FF3}"/>
              </a:ext>
            </a:extLst>
          </p:cNvPr>
          <p:cNvSpPr/>
          <p:nvPr/>
        </p:nvSpPr>
        <p:spPr>
          <a:xfrm>
            <a:off x="7921559" y="2183838"/>
            <a:ext cx="3950672" cy="2097875"/>
          </a:xfrm>
          <a:prstGeom prst="cloudCallout">
            <a:avLst/>
          </a:prstGeom>
          <a:ln>
            <a:solidFill>
              <a:srgbClr val="00B050"/>
            </a:solidFill>
          </a:ln>
        </p:spPr>
        <p:style>
          <a:lnRef idx="2">
            <a:schemeClr val="accent2"/>
          </a:lnRef>
          <a:fillRef idx="1">
            <a:schemeClr val="lt1"/>
          </a:fillRef>
          <a:effectRef idx="0">
            <a:schemeClr val="accent2"/>
          </a:effectRef>
          <a:fontRef idx="minor">
            <a:schemeClr val="dk1"/>
          </a:fontRef>
        </p:style>
        <p:txBody>
          <a:bodyPr rtlCol="0" anchor="ctr"/>
          <a:lstStyle/>
          <a:p>
            <a:pPr algn="ctr"/>
            <a:endParaRPr lang="en-US" dirty="0"/>
          </a:p>
        </p:txBody>
      </p:sp>
      <p:sp>
        <p:nvSpPr>
          <p:cNvPr id="60" name="Rectangle 59">
            <a:extLst>
              <a:ext uri="{FF2B5EF4-FFF2-40B4-BE49-F238E27FC236}">
                <a16:creationId xmlns="" xmlns:a16="http://schemas.microsoft.com/office/drawing/2014/main" id="{65A3D854-6401-4322-8606-C068789AF542}"/>
              </a:ext>
            </a:extLst>
          </p:cNvPr>
          <p:cNvSpPr/>
          <p:nvPr/>
        </p:nvSpPr>
        <p:spPr>
          <a:xfrm>
            <a:off x="8663111" y="2633865"/>
            <a:ext cx="2467567" cy="1089529"/>
          </a:xfrm>
          <a:prstGeom prst="rect">
            <a:avLst/>
          </a:prstGeom>
        </p:spPr>
        <p:txBody>
          <a:bodyPr wrap="square">
            <a:spAutoFit/>
          </a:bodyPr>
          <a:lstStyle/>
          <a:p>
            <a:pPr algn="ctr" defTabSz="1244600">
              <a:lnSpc>
                <a:spcPct val="90000"/>
              </a:lnSpc>
              <a:spcAft>
                <a:spcPct val="35000"/>
              </a:spcAft>
              <a:defRPr/>
            </a:pPr>
            <a:r>
              <a:rPr lang="vi-VN" sz="2400" dirty="0">
                <a:solidFill>
                  <a:srgbClr val="660033"/>
                </a:solidFill>
                <a:latin typeface="Arial" panose="020B0604020202020204" pitchFamily="34" charset="0"/>
                <a:cs typeface="Arial" panose="020B0604020202020204" pitchFamily="34" charset="0"/>
              </a:rPr>
              <a:t>K</a:t>
            </a:r>
            <a:r>
              <a:rPr lang="en-US" sz="2400" dirty="0" err="1">
                <a:solidFill>
                  <a:srgbClr val="660033"/>
                </a:solidFill>
                <a:latin typeface="Arial" panose="020B0604020202020204" pitchFamily="34" charset="0"/>
                <a:cs typeface="Arial" panose="020B0604020202020204" pitchFamily="34" charset="0"/>
              </a:rPr>
              <a:t>huyết</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tật</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của</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nền</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kinh</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tế</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thị</a:t>
            </a:r>
            <a:r>
              <a:rPr lang="en-US" sz="2400" dirty="0">
                <a:solidFill>
                  <a:srgbClr val="660033"/>
                </a:solidFill>
                <a:latin typeface="Arial" panose="020B0604020202020204" pitchFamily="34" charset="0"/>
                <a:cs typeface="Arial" panose="020B0604020202020204" pitchFamily="34" charset="0"/>
              </a:rPr>
              <a:t> </a:t>
            </a:r>
            <a:r>
              <a:rPr lang="en-US" sz="2400" dirty="0" err="1">
                <a:solidFill>
                  <a:srgbClr val="660033"/>
                </a:solidFill>
                <a:latin typeface="Arial" panose="020B0604020202020204" pitchFamily="34" charset="0"/>
                <a:cs typeface="Arial" panose="020B0604020202020204" pitchFamily="34" charset="0"/>
              </a:rPr>
              <a:t>trường</a:t>
            </a:r>
            <a:r>
              <a:rPr lang="vi-VN" sz="2400" dirty="0">
                <a:solidFill>
                  <a:srgbClr val="660033"/>
                </a:solidFill>
                <a:latin typeface="Arial" panose="020B0604020202020204" pitchFamily="34" charset="0"/>
                <a:cs typeface="Arial" panose="020B0604020202020204" pitchFamily="34" charset="0"/>
              </a:rPr>
              <a:t> ra sao?</a:t>
            </a:r>
            <a:endParaRPr lang="en-US" sz="2400" dirty="0">
              <a:solidFill>
                <a:srgbClr val="660033"/>
              </a:solidFill>
              <a:latin typeface="Arial" panose="020B0604020202020204" pitchFamily="34" charset="0"/>
              <a:cs typeface="Arial" panose="020B0604020202020204" pitchFamily="34" charset="0"/>
            </a:endParaRPr>
          </a:p>
        </p:txBody>
      </p:sp>
      <p:pic>
        <p:nvPicPr>
          <p:cNvPr id="25" name="Picture 2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103510288"/>
      </p:ext>
    </p:extLst>
  </p:cSld>
  <p:clrMapOvr>
    <a:masterClrMapping/>
  </p:clrMapOvr>
  <p:transition spd="slow">
    <p:push dir="u"/>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54" name="Group 21"/>
          <p:cNvGrpSpPr>
            <a:grpSpLocks/>
          </p:cNvGrpSpPr>
          <p:nvPr/>
        </p:nvGrpSpPr>
        <p:grpSpPr bwMode="auto">
          <a:xfrm>
            <a:off x="-40424" y="1539016"/>
            <a:ext cx="10927703" cy="23636"/>
            <a:chOff x="240" y="576"/>
            <a:chExt cx="5302" cy="23636"/>
          </a:xfrm>
        </p:grpSpPr>
        <p:sp>
          <p:nvSpPr>
            <p:cNvPr id="5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7" name="Line 8"/>
            <p:cNvSpPr>
              <a:spLocks noChangeShapeType="1"/>
            </p:cNvSpPr>
            <p:nvPr/>
          </p:nvSpPr>
          <p:spPr bwMode="auto">
            <a:xfrm>
              <a:off x="244" y="24212"/>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sp>
        <p:nvSpPr>
          <p:cNvPr id="58" name="Title 1"/>
          <p:cNvSpPr txBox="1">
            <a:spLocks noChangeArrowheads="1"/>
          </p:cNvSpPr>
          <p:nvPr/>
        </p:nvSpPr>
        <p:spPr>
          <a:xfrm>
            <a:off x="-3576" y="1098922"/>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TRƯỜNG VÀ VAI TRÒ CỦA CÁC CHỦ THỂ THAM GIA THỊ TRƯỜNG</a:t>
            </a:r>
          </a:p>
        </p:txBody>
      </p:sp>
      <p:sp>
        <p:nvSpPr>
          <p:cNvPr id="21" name="Rectangle 20"/>
          <p:cNvSpPr/>
          <p:nvPr/>
        </p:nvSpPr>
        <p:spPr>
          <a:xfrm>
            <a:off x="618511" y="1651308"/>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A50021"/>
                </a:solidFill>
                <a:latin typeface="Arial" panose="020B0604020202020204" pitchFamily="34" charset="0"/>
                <a:cs typeface="Arial" panose="020B0604020202020204" pitchFamily="34" charset="0"/>
              </a:rPr>
              <a:t>2.2.2. </a:t>
            </a:r>
            <a:r>
              <a:rPr lang="en-US" sz="2400" b="1" dirty="0" err="1">
                <a:solidFill>
                  <a:srgbClr val="A50021"/>
                </a:solidFill>
                <a:latin typeface="Arial" panose="020B0604020202020204" pitchFamily="34" charset="0"/>
                <a:cs typeface="Arial" panose="020B0604020202020204" pitchFamily="34" charset="0"/>
              </a:rPr>
              <a:t>Nền</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kinh</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tế</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thị</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trường</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và</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một</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số</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quy</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luật</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cơ</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bản</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của</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nền</a:t>
            </a:r>
            <a:r>
              <a:rPr lang="en-US" sz="2400" b="1" dirty="0">
                <a:solidFill>
                  <a:srgbClr val="A50021"/>
                </a:solidFill>
                <a:latin typeface="Arial" panose="020B0604020202020204" pitchFamily="34" charset="0"/>
                <a:cs typeface="Arial" panose="020B0604020202020204" pitchFamily="34" charset="0"/>
              </a:rPr>
              <a:t> KTTT</a:t>
            </a:r>
          </a:p>
        </p:txBody>
      </p:sp>
      <p:sp>
        <p:nvSpPr>
          <p:cNvPr id="22" name="Rectangle 21"/>
          <p:cNvSpPr/>
          <p:nvPr/>
        </p:nvSpPr>
        <p:spPr>
          <a:xfrm>
            <a:off x="764801" y="2062823"/>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0033CC"/>
                </a:solidFill>
                <a:latin typeface="Arial" panose="020B0604020202020204" pitchFamily="34" charset="0"/>
                <a:cs typeface="Arial" panose="020B0604020202020204" pitchFamily="34" charset="0"/>
              </a:rPr>
              <a:t>2.2.2.1.  </a:t>
            </a:r>
            <a:r>
              <a:rPr lang="en-US" sz="2400" b="1" dirty="0" err="1">
                <a:solidFill>
                  <a:srgbClr val="0033CC"/>
                </a:solidFill>
                <a:latin typeface="Arial" panose="020B0604020202020204" pitchFamily="34" charset="0"/>
                <a:cs typeface="Arial" panose="020B0604020202020204" pitchFamily="34" charset="0"/>
              </a:rPr>
              <a:t>Nền</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kinh</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tế</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thị</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trường</a:t>
            </a:r>
            <a:endParaRPr lang="en-US" sz="2400" b="1" dirty="0">
              <a:solidFill>
                <a:srgbClr val="0033CC"/>
              </a:solidFill>
              <a:latin typeface="Arial" panose="020B0604020202020204" pitchFamily="34" charset="0"/>
              <a:cs typeface="Arial" panose="020B0604020202020204" pitchFamily="34" charset="0"/>
            </a:endParaRPr>
          </a:p>
        </p:txBody>
      </p:sp>
      <p:sp>
        <p:nvSpPr>
          <p:cNvPr id="2" name="Rectangle 1"/>
          <p:cNvSpPr/>
          <p:nvPr/>
        </p:nvSpPr>
        <p:spPr>
          <a:xfrm>
            <a:off x="3332782" y="2479080"/>
            <a:ext cx="5428089" cy="424732"/>
          </a:xfrm>
          <a:prstGeom prst="rect">
            <a:avLst/>
          </a:prstGeom>
        </p:spPr>
        <p:txBody>
          <a:bodyPr wrap="none">
            <a:spAutoFit/>
          </a:bodyPr>
          <a:lstStyle/>
          <a:p>
            <a:pPr marL="342900" indent="-342900" defTabSz="1244600">
              <a:lnSpc>
                <a:spcPct val="90000"/>
              </a:lnSpc>
              <a:spcAft>
                <a:spcPct val="35000"/>
              </a:spcAft>
              <a:buFont typeface="Wingdings" panose="05000000000000000000" pitchFamily="2" charset="2"/>
              <a:buChar char="q"/>
              <a:defRPr/>
            </a:pPr>
            <a:r>
              <a:rPr lang="en-US" sz="2400" b="1" dirty="0" err="1">
                <a:solidFill>
                  <a:srgbClr val="006600"/>
                </a:solidFill>
                <a:latin typeface="Arial" panose="020B0604020202020204" pitchFamily="34" charset="0"/>
                <a:cs typeface="Arial" panose="020B0604020202020204" pitchFamily="34" charset="0"/>
              </a:rPr>
              <a:t>Ưu</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thế</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của</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nền</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kinh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tế</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thị</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trường</a:t>
            </a:r>
            <a:endParaRPr lang="en-US" sz="2400" b="1" dirty="0">
              <a:solidFill>
                <a:srgbClr val="006600"/>
              </a:solidFill>
              <a:latin typeface="Arial" panose="020B0604020202020204" pitchFamily="34" charset="0"/>
              <a:cs typeface="Arial" panose="020B0604020202020204" pitchFamily="34" charset="0"/>
            </a:endParaRPr>
          </a:p>
        </p:txBody>
      </p:sp>
      <p:grpSp>
        <p:nvGrpSpPr>
          <p:cNvPr id="90" name="Group 74"/>
          <p:cNvGrpSpPr>
            <a:grpSpLocks/>
          </p:cNvGrpSpPr>
          <p:nvPr/>
        </p:nvGrpSpPr>
        <p:grpSpPr bwMode="auto">
          <a:xfrm rot="1478297">
            <a:off x="3750718" y="2906180"/>
            <a:ext cx="4024313" cy="3862388"/>
            <a:chOff x="1352" y="1125"/>
            <a:chExt cx="2727" cy="2618"/>
          </a:xfrm>
        </p:grpSpPr>
        <p:sp>
          <p:nvSpPr>
            <p:cNvPr id="91" name="AutoShape 75"/>
            <p:cNvSpPr>
              <a:spLocks noChangeArrowheads="1"/>
            </p:cNvSpPr>
            <p:nvPr/>
          </p:nvSpPr>
          <p:spPr bwMode="gray">
            <a:xfrm rot="15973147">
              <a:off x="1449" y="1289"/>
              <a:ext cx="2551" cy="2357"/>
            </a:xfrm>
            <a:custGeom>
              <a:avLst/>
              <a:gdLst>
                <a:gd name="G0" fmla="+- 2978742 0 0"/>
                <a:gd name="G1" fmla="+- -2701147 0 0"/>
                <a:gd name="G2" fmla="+- 2978742 0 -2701147"/>
                <a:gd name="G3" fmla="+- 10800 0 0"/>
                <a:gd name="G4" fmla="+- 0 0 2978742"/>
                <a:gd name="T0" fmla="*/ 360 256 1"/>
                <a:gd name="T1" fmla="*/ 0 256 1"/>
                <a:gd name="G5" fmla="+- G2 T0 T1"/>
                <a:gd name="G6" fmla="?: G2 G2 G5"/>
                <a:gd name="G7" fmla="+- 0 0 G6"/>
                <a:gd name="G8" fmla="+- 7349 0 0"/>
                <a:gd name="G9" fmla="+- 0 0 -2701147"/>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701147"/>
                <a:gd name="G36" fmla="sin G34 -2701147"/>
                <a:gd name="G37" fmla="+/ -2701147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92 w 21600"/>
                <a:gd name="T5" fmla="*/ 11199 h 21600"/>
                <a:gd name="T6" fmla="*/ 17626 w 21600"/>
                <a:gd name="T7" fmla="*/ 4820 h 21600"/>
                <a:gd name="T8" fmla="*/ 18143 w 21600"/>
                <a:gd name="T9" fmla="*/ 11071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018"/>
                    <a:pt x="17501" y="7297"/>
                    <a:pt x="16328" y="5957"/>
                  </a:cubicBezTo>
                  <a:lnTo>
                    <a:pt x="18924" y="3683"/>
                  </a:lnTo>
                  <a:cubicBezTo>
                    <a:pt x="20649" y="5653"/>
                    <a:pt x="21600" y="8182"/>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chemeClr val="hlink">
                    <a:gamma/>
                    <a:shade val="46275"/>
                    <a:invGamma/>
                  </a:schemeClr>
                </a:gs>
                <a:gs pos="100000">
                  <a:schemeClr val="hlink"/>
                </a:gs>
              </a:gsLst>
              <a:lin ang="5400000" scaled="1"/>
            </a:gradFill>
            <a:ln w="9525">
              <a:noFill/>
              <a:miter lim="800000"/>
              <a:headEnd/>
              <a:tailEnd/>
            </a:ln>
            <a:effectLst/>
            <a:scene3d>
              <a:camera prst="legacyPerspectiveFront">
                <a:rot lat="20999999" lon="300000" rev="0"/>
              </a:camera>
              <a:lightRig rig="legacyFlat3" dir="l"/>
            </a:scene3d>
            <a:sp3d extrusionH="227000" prstMaterial="legacyPlastic">
              <a:bevelT w="13500" h="13500" prst="angle"/>
              <a:bevelB w="13500" h="13500" prst="angle"/>
              <a:extrusionClr>
                <a:schemeClr val="hlink"/>
              </a:extrusionClr>
            </a:sp3d>
          </p:spPr>
          <p:txBody>
            <a:bodyPr wrap="none" anchor="ctr">
              <a:flatTx/>
            </a:bodyPr>
            <a:lstStyle/>
            <a:p>
              <a:endParaRPr lang="en-US"/>
            </a:p>
          </p:txBody>
        </p:sp>
        <p:sp>
          <p:nvSpPr>
            <p:cNvPr id="92" name="AutoShape 76"/>
            <p:cNvSpPr>
              <a:spLocks noChangeArrowheads="1"/>
            </p:cNvSpPr>
            <p:nvPr/>
          </p:nvSpPr>
          <p:spPr bwMode="gray">
            <a:xfrm rot="23284065">
              <a:off x="1352" y="1140"/>
              <a:ext cx="2551" cy="2357"/>
            </a:xfrm>
            <a:custGeom>
              <a:avLst/>
              <a:gdLst>
                <a:gd name="G0" fmla="+- 2978742 0 0"/>
                <a:gd name="G1" fmla="+- -2701274 0 0"/>
                <a:gd name="G2" fmla="+- 2978742 0 -2701274"/>
                <a:gd name="G3" fmla="+- 10800 0 0"/>
                <a:gd name="G4" fmla="+- 0 0 2978742"/>
                <a:gd name="T0" fmla="*/ 360 256 1"/>
                <a:gd name="T1" fmla="*/ 0 256 1"/>
                <a:gd name="G5" fmla="+- G2 T0 T1"/>
                <a:gd name="G6" fmla="?: G2 G2 G5"/>
                <a:gd name="G7" fmla="+- 0 0 G6"/>
                <a:gd name="G8" fmla="+- 7349 0 0"/>
                <a:gd name="G9" fmla="+- 0 0 -2701274"/>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701274"/>
                <a:gd name="G36" fmla="sin G34 -2701274"/>
                <a:gd name="G37" fmla="+/ -2701274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92 w 21600"/>
                <a:gd name="T5" fmla="*/ 11198 h 21600"/>
                <a:gd name="T6" fmla="*/ 17626 w 21600"/>
                <a:gd name="T7" fmla="*/ 4820 h 21600"/>
                <a:gd name="T8" fmla="*/ 18143 w 21600"/>
                <a:gd name="T9" fmla="*/ 11071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018"/>
                    <a:pt x="17501" y="7297"/>
                    <a:pt x="16327" y="5957"/>
                  </a:cubicBezTo>
                  <a:lnTo>
                    <a:pt x="18923" y="3683"/>
                  </a:lnTo>
                  <a:cubicBezTo>
                    <a:pt x="20648" y="5652"/>
                    <a:pt x="21600" y="8181"/>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chemeClr val="folHlink"/>
                </a:gs>
                <a:gs pos="100000">
                  <a:schemeClr val="folHlink">
                    <a:gamma/>
                    <a:shade val="56078"/>
                    <a:invGamma/>
                  </a:schemeClr>
                </a:gs>
              </a:gsLst>
              <a:lin ang="5400000" scaled="1"/>
            </a:gradFill>
            <a:ln w="9525">
              <a:noFill/>
              <a:miter lim="800000"/>
              <a:headEnd/>
              <a:tailEnd/>
            </a:ln>
            <a:effectLst/>
            <a:scene3d>
              <a:camera prst="legacyPerspectiveFront">
                <a:rot lat="20999999" lon="300000" rev="0"/>
              </a:camera>
              <a:lightRig rig="legacyNormal3" dir="r"/>
            </a:scene3d>
            <a:sp3d extrusionH="227000" prstMaterial="legacyPlastic">
              <a:bevelT w="13500" h="13500" prst="angle"/>
              <a:bevelB w="13500" h="13500" prst="angle"/>
              <a:extrusionClr>
                <a:schemeClr val="folHlink"/>
              </a:extrusionClr>
            </a:sp3d>
          </p:spPr>
          <p:txBody>
            <a:bodyPr wrap="none" anchor="ctr">
              <a:flatTx/>
            </a:bodyPr>
            <a:lstStyle/>
            <a:p>
              <a:endParaRPr lang="en-US"/>
            </a:p>
          </p:txBody>
        </p:sp>
        <p:sp>
          <p:nvSpPr>
            <p:cNvPr id="93" name="AutoShape 77"/>
            <p:cNvSpPr>
              <a:spLocks noChangeArrowheads="1"/>
            </p:cNvSpPr>
            <p:nvPr/>
          </p:nvSpPr>
          <p:spPr bwMode="gray">
            <a:xfrm rot="30352628">
              <a:off x="1528" y="1125"/>
              <a:ext cx="2551" cy="2357"/>
            </a:xfrm>
            <a:custGeom>
              <a:avLst/>
              <a:gdLst>
                <a:gd name="G0" fmla="+- 2978742 0 0"/>
                <a:gd name="G1" fmla="+- -2534030 0 0"/>
                <a:gd name="G2" fmla="+- 2978742 0 -2534030"/>
                <a:gd name="G3" fmla="+- 10800 0 0"/>
                <a:gd name="G4" fmla="+- 0 0 2978742"/>
                <a:gd name="T0" fmla="*/ 360 256 1"/>
                <a:gd name="T1" fmla="*/ 0 256 1"/>
                <a:gd name="G5" fmla="+- G2 T0 T1"/>
                <a:gd name="G6" fmla="?: G2 G2 G5"/>
                <a:gd name="G7" fmla="+- 0 0 G6"/>
                <a:gd name="G8" fmla="+- 7349 0 0"/>
                <a:gd name="G9" fmla="+- 0 0 -2534030"/>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534030"/>
                <a:gd name="G36" fmla="sin G34 -2534030"/>
                <a:gd name="G37" fmla="+/ -2534030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81 w 21600"/>
                <a:gd name="T5" fmla="*/ 11439 h 21600"/>
                <a:gd name="T6" fmla="*/ 17885 w 21600"/>
                <a:gd name="T7" fmla="*/ 5130 h 21600"/>
                <a:gd name="T8" fmla="*/ 18136 w 21600"/>
                <a:gd name="T9" fmla="*/ 11234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130"/>
                    <a:pt x="17580" y="7511"/>
                    <a:pt x="16538" y="6208"/>
                  </a:cubicBezTo>
                  <a:lnTo>
                    <a:pt x="19232" y="4052"/>
                  </a:lnTo>
                  <a:cubicBezTo>
                    <a:pt x="20765" y="5967"/>
                    <a:pt x="21600" y="8347"/>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chemeClr val="accent1">
                    <a:gamma/>
                    <a:shade val="76078"/>
                    <a:invGamma/>
                  </a:schemeClr>
                </a:gs>
                <a:gs pos="100000">
                  <a:schemeClr val="accent1"/>
                </a:gs>
              </a:gsLst>
              <a:lin ang="5400000" scaled="1"/>
            </a:gradFill>
            <a:ln w="9525">
              <a:noFill/>
              <a:miter lim="800000"/>
              <a:headEnd/>
              <a:tailEnd/>
            </a:ln>
            <a:effectLst/>
            <a:scene3d>
              <a:camera prst="legacyPerspectiveFront">
                <a:rot lat="20999999" lon="300000" rev="0"/>
              </a:camera>
              <a:lightRig rig="legacyNormal3" dir="r"/>
            </a:scene3d>
            <a:sp3d extrusionH="227000" prstMaterial="legacyPlastic">
              <a:bevelT w="13500" h="13500" prst="angle"/>
              <a:bevelB w="13500" h="13500" prst="angle"/>
              <a:extrusionClr>
                <a:schemeClr val="accent1"/>
              </a:extrusionClr>
            </a:sp3d>
          </p:spPr>
          <p:txBody>
            <a:bodyPr wrap="none" anchor="ctr">
              <a:flatTx/>
            </a:bodyPr>
            <a:lstStyle/>
            <a:p>
              <a:endParaRPr lang="en-US"/>
            </a:p>
          </p:txBody>
        </p:sp>
      </p:grpSp>
      <p:sp>
        <p:nvSpPr>
          <p:cNvPr id="94" name="Line 90"/>
          <p:cNvSpPr>
            <a:spLocks noChangeShapeType="1"/>
          </p:cNvSpPr>
          <p:nvPr/>
        </p:nvSpPr>
        <p:spPr bwMode="auto">
          <a:xfrm flipH="1">
            <a:off x="7776625" y="3879375"/>
            <a:ext cx="2403475" cy="0"/>
          </a:xfrm>
          <a:prstGeom prst="line">
            <a:avLst/>
          </a:prstGeom>
          <a:noFill/>
          <a:ln w="19050">
            <a:solidFill>
              <a:schemeClr val="hlink"/>
            </a:solidFill>
            <a:round/>
            <a:headEnd/>
            <a:tailEnd type="triangle" w="med" len="med"/>
          </a:ln>
          <a:effectLst/>
        </p:spPr>
        <p:txBody>
          <a:bodyPr/>
          <a:lstStyle/>
          <a:p>
            <a:endParaRPr lang="en-US"/>
          </a:p>
        </p:txBody>
      </p:sp>
      <p:sp>
        <p:nvSpPr>
          <p:cNvPr id="95" name="Line 89"/>
          <p:cNvSpPr>
            <a:spLocks noChangeShapeType="1"/>
          </p:cNvSpPr>
          <p:nvPr/>
        </p:nvSpPr>
        <p:spPr bwMode="auto">
          <a:xfrm flipH="1">
            <a:off x="7437576" y="5051425"/>
            <a:ext cx="2405063" cy="0"/>
          </a:xfrm>
          <a:prstGeom prst="line">
            <a:avLst/>
          </a:prstGeom>
          <a:noFill/>
          <a:ln w="19050">
            <a:solidFill>
              <a:schemeClr val="folHlink"/>
            </a:solidFill>
            <a:round/>
            <a:headEnd/>
            <a:tailEnd type="triangle" w="med" len="med"/>
          </a:ln>
          <a:effectLst/>
        </p:spPr>
        <p:txBody>
          <a:bodyPr/>
          <a:lstStyle/>
          <a:p>
            <a:endParaRPr lang="en-US"/>
          </a:p>
        </p:txBody>
      </p:sp>
      <p:sp>
        <p:nvSpPr>
          <p:cNvPr id="96" name="Line 88"/>
          <p:cNvSpPr>
            <a:spLocks noChangeShapeType="1"/>
          </p:cNvSpPr>
          <p:nvPr/>
        </p:nvSpPr>
        <p:spPr bwMode="auto">
          <a:xfrm>
            <a:off x="1597025" y="3542904"/>
            <a:ext cx="2405063" cy="0"/>
          </a:xfrm>
          <a:prstGeom prst="line">
            <a:avLst/>
          </a:prstGeom>
          <a:noFill/>
          <a:ln w="19050">
            <a:solidFill>
              <a:schemeClr val="accent1"/>
            </a:solidFill>
            <a:round/>
            <a:headEnd/>
            <a:tailEnd type="triangle" w="med" len="med"/>
          </a:ln>
          <a:effectLst/>
        </p:spPr>
        <p:txBody>
          <a:bodyPr/>
          <a:lstStyle/>
          <a:p>
            <a:endParaRPr lang="en-US"/>
          </a:p>
        </p:txBody>
      </p:sp>
      <p:sp>
        <p:nvSpPr>
          <p:cNvPr id="97" name="Rectangle 96"/>
          <p:cNvSpPr/>
          <p:nvPr/>
        </p:nvSpPr>
        <p:spPr>
          <a:xfrm>
            <a:off x="6685232" y="2945895"/>
            <a:ext cx="4586259" cy="830997"/>
          </a:xfrm>
          <a:prstGeom prst="rect">
            <a:avLst/>
          </a:prstGeom>
        </p:spPr>
        <p:txBody>
          <a:bodyPr wrap="square">
            <a:spAutoFit/>
          </a:bodyPr>
          <a:lstStyle/>
          <a:p>
            <a:pPr algn="ctr" defTabSz="1244600">
              <a:spcAft>
                <a:spcPct val="35000"/>
              </a:spcAft>
              <a:defRPr/>
            </a:pPr>
            <a:r>
              <a:rPr lang="en-US" sz="2400" dirty="0" err="1">
                <a:solidFill>
                  <a:srgbClr val="7030A0"/>
                </a:solidFill>
                <a:latin typeface="Abadi" panose="020B0604020104020204" pitchFamily="34" charset="0"/>
                <a:cs typeface="Times New Roman" panose="02020603050405020304" pitchFamily="18" charset="0"/>
              </a:rPr>
              <a:t>Tạo</a:t>
            </a:r>
            <a:r>
              <a:rPr lang="en-US" sz="2400" dirty="0">
                <a:solidFill>
                  <a:srgbClr val="7030A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động</a:t>
            </a:r>
            <a:r>
              <a:rPr lang="en-US" sz="2400" dirty="0">
                <a:solidFill>
                  <a:srgbClr val="7030A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lực</a:t>
            </a:r>
            <a:r>
              <a:rPr lang="en-US" sz="2400" dirty="0">
                <a:solidFill>
                  <a:srgbClr val="7030A0"/>
                </a:solidFill>
                <a:latin typeface="Abadi" panose="020B0604020104020204" pitchFamily="34" charset="0"/>
                <a:cs typeface="Times New Roman" panose="02020603050405020304" pitchFamily="18" charset="0"/>
              </a:rPr>
              <a:t> </a:t>
            </a:r>
            <a:r>
              <a:rPr lang="en-US" sz="2400" b="1" dirty="0" err="1">
                <a:solidFill>
                  <a:srgbClr val="FF0000"/>
                </a:solidFill>
                <a:latin typeface="Abadi" panose="020B0604020104020204" pitchFamily="34" charset="0"/>
                <a:cs typeface="Times New Roman" panose="02020603050405020304" pitchFamily="18" charset="0"/>
              </a:rPr>
              <a:t>sáng</a:t>
            </a:r>
            <a:r>
              <a:rPr lang="en-US" sz="2400" b="1" dirty="0">
                <a:solidFill>
                  <a:srgbClr val="FF0000"/>
                </a:solidFill>
                <a:latin typeface="Abadi" panose="020B0604020104020204" pitchFamily="34" charset="0"/>
                <a:cs typeface="Times New Roman" panose="02020603050405020304" pitchFamily="18" charset="0"/>
              </a:rPr>
              <a:t> </a:t>
            </a:r>
            <a:r>
              <a:rPr lang="en-US" sz="2400" b="1" dirty="0" err="1">
                <a:solidFill>
                  <a:srgbClr val="FF0000"/>
                </a:solidFill>
                <a:latin typeface="Abadi" panose="020B0604020104020204" pitchFamily="34" charset="0"/>
                <a:cs typeface="Times New Roman" panose="02020603050405020304" pitchFamily="18" charset="0"/>
              </a:rPr>
              <a:t>tạo</a:t>
            </a:r>
            <a:r>
              <a:rPr lang="en-US" sz="2400" b="1" dirty="0">
                <a:solidFill>
                  <a:srgbClr val="FF000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cho</a:t>
            </a:r>
            <a:r>
              <a:rPr lang="en-US" sz="2400" dirty="0">
                <a:solidFill>
                  <a:srgbClr val="7030A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các</a:t>
            </a:r>
            <a:r>
              <a:rPr lang="en-US" sz="2400" dirty="0">
                <a:solidFill>
                  <a:srgbClr val="7030A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chủ</a:t>
            </a:r>
            <a:r>
              <a:rPr lang="en-US" sz="2400" dirty="0">
                <a:solidFill>
                  <a:srgbClr val="7030A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thể</a:t>
            </a:r>
            <a:r>
              <a:rPr lang="en-US" sz="2400" dirty="0">
                <a:solidFill>
                  <a:srgbClr val="7030A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kinh</a:t>
            </a:r>
            <a:r>
              <a:rPr lang="en-US" sz="2400" dirty="0">
                <a:solidFill>
                  <a:srgbClr val="7030A0"/>
                </a:solidFill>
                <a:latin typeface="Abadi" panose="020B0604020104020204" pitchFamily="34" charset="0"/>
                <a:cs typeface="Times New Roman" panose="02020603050405020304" pitchFamily="18" charset="0"/>
              </a:rPr>
              <a:t> </a:t>
            </a:r>
            <a:r>
              <a:rPr lang="en-US" sz="2400" dirty="0" err="1">
                <a:solidFill>
                  <a:srgbClr val="7030A0"/>
                </a:solidFill>
                <a:latin typeface="Abadi" panose="020B0604020104020204" pitchFamily="34" charset="0"/>
                <a:cs typeface="Times New Roman" panose="02020603050405020304" pitchFamily="18" charset="0"/>
              </a:rPr>
              <a:t>t</a:t>
            </a:r>
            <a:r>
              <a:rPr lang="en-US" sz="2400" dirty="0" err="1">
                <a:solidFill>
                  <a:srgbClr val="7030A0"/>
                </a:solidFill>
                <a:latin typeface="Abel"/>
                <a:cs typeface="Times New Roman" panose="02020603050405020304" pitchFamily="18" charset="0"/>
              </a:rPr>
              <a:t>ế</a:t>
            </a:r>
            <a:endParaRPr lang="en-US" sz="2400" dirty="0">
              <a:solidFill>
                <a:srgbClr val="7030A0"/>
              </a:solidFill>
              <a:latin typeface="Abel"/>
              <a:cs typeface="Times New Roman" panose="02020603050405020304" pitchFamily="18" charset="0"/>
            </a:endParaRPr>
          </a:p>
        </p:txBody>
      </p:sp>
      <p:sp>
        <p:nvSpPr>
          <p:cNvPr id="98" name="Rectangle 97"/>
          <p:cNvSpPr/>
          <p:nvPr/>
        </p:nvSpPr>
        <p:spPr>
          <a:xfrm>
            <a:off x="7120801" y="5143097"/>
            <a:ext cx="3671456" cy="1569660"/>
          </a:xfrm>
          <a:prstGeom prst="rect">
            <a:avLst/>
          </a:prstGeom>
        </p:spPr>
        <p:txBody>
          <a:bodyPr wrap="square">
            <a:spAutoFit/>
          </a:bodyPr>
          <a:lstStyle/>
          <a:p>
            <a:pPr algn="ctr" defTabSz="1244600">
              <a:spcAft>
                <a:spcPct val="35000"/>
              </a:spcAft>
              <a:defRPr/>
            </a:pPr>
            <a:r>
              <a:rPr lang="en-US" sz="2400" dirty="0" err="1">
                <a:solidFill>
                  <a:srgbClr val="0033CC"/>
                </a:solidFill>
                <a:latin typeface="Abadi" panose="020B0604020104020204" pitchFamily="34" charset="0"/>
                <a:cs typeface="Times New Roman" panose="02020603050405020304" pitchFamily="18" charset="0"/>
              </a:rPr>
              <a:t>Phát</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huy</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tốt</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nhất</a:t>
            </a:r>
            <a:r>
              <a:rPr lang="en-US" sz="2400" dirty="0">
                <a:solidFill>
                  <a:srgbClr val="0033CC"/>
                </a:solidFill>
                <a:latin typeface="Abadi" panose="020B0604020104020204" pitchFamily="34" charset="0"/>
                <a:cs typeface="Times New Roman" panose="02020603050405020304" pitchFamily="18" charset="0"/>
              </a:rPr>
              <a:t> </a:t>
            </a:r>
            <a:r>
              <a:rPr lang="en-US" sz="2400" b="1" dirty="0" err="1">
                <a:solidFill>
                  <a:srgbClr val="FF0000"/>
                </a:solidFill>
                <a:latin typeface="Abadi" panose="020B0604020104020204" pitchFamily="34" charset="0"/>
                <a:cs typeface="Times New Roman" panose="02020603050405020304" pitchFamily="18" charset="0"/>
              </a:rPr>
              <a:t>tiềm</a:t>
            </a:r>
            <a:r>
              <a:rPr lang="en-US" sz="2400" b="1" dirty="0">
                <a:solidFill>
                  <a:srgbClr val="FF0000"/>
                </a:solidFill>
                <a:latin typeface="Abadi" panose="020B0604020104020204" pitchFamily="34" charset="0"/>
                <a:cs typeface="Times New Roman" panose="02020603050405020304" pitchFamily="18" charset="0"/>
              </a:rPr>
              <a:t> </a:t>
            </a:r>
            <a:r>
              <a:rPr lang="en-US" sz="2400" b="1" dirty="0" err="1">
                <a:solidFill>
                  <a:srgbClr val="FF0000"/>
                </a:solidFill>
                <a:latin typeface="Abadi" panose="020B0604020104020204" pitchFamily="34" charset="0"/>
                <a:cs typeface="Times New Roman" panose="02020603050405020304" pitchFamily="18" charset="0"/>
              </a:rPr>
              <a:t>năng</a:t>
            </a:r>
            <a:r>
              <a:rPr lang="en-US" sz="2400" b="1" dirty="0">
                <a:solidFill>
                  <a:srgbClr val="FF0000"/>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của</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mọi</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chủ</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thể</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các</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vùng</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miền</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cũng</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như</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lợi</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ích</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quốc</a:t>
            </a:r>
            <a:r>
              <a:rPr lang="en-US" sz="2400" dirty="0">
                <a:solidFill>
                  <a:srgbClr val="0033CC"/>
                </a:solidFill>
                <a:latin typeface="Abadi" panose="020B0604020104020204" pitchFamily="34" charset="0"/>
                <a:cs typeface="Times New Roman" panose="02020603050405020304" pitchFamily="18" charset="0"/>
              </a:rPr>
              <a:t> </a:t>
            </a:r>
            <a:r>
              <a:rPr lang="en-US" sz="2400" dirty="0" err="1">
                <a:solidFill>
                  <a:srgbClr val="0033CC"/>
                </a:solidFill>
                <a:latin typeface="Abadi" panose="020B0604020104020204" pitchFamily="34" charset="0"/>
                <a:cs typeface="Times New Roman" panose="02020603050405020304" pitchFamily="18" charset="0"/>
              </a:rPr>
              <a:t>gia</a:t>
            </a:r>
            <a:endParaRPr lang="en-US" sz="2400" dirty="0">
              <a:solidFill>
                <a:srgbClr val="0033CC"/>
              </a:solidFill>
              <a:latin typeface="Abadi" panose="020B0604020104020204" pitchFamily="34" charset="0"/>
              <a:cs typeface="Times New Roman" panose="02020603050405020304" pitchFamily="18" charset="0"/>
            </a:endParaRPr>
          </a:p>
        </p:txBody>
      </p:sp>
      <p:sp>
        <p:nvSpPr>
          <p:cNvPr id="99" name="Rectangle 98"/>
          <p:cNvSpPr/>
          <p:nvPr/>
        </p:nvSpPr>
        <p:spPr>
          <a:xfrm>
            <a:off x="825504" y="3750520"/>
            <a:ext cx="3221831" cy="1754326"/>
          </a:xfrm>
          <a:prstGeom prst="rect">
            <a:avLst/>
          </a:prstGeom>
        </p:spPr>
        <p:txBody>
          <a:bodyPr wrap="square">
            <a:spAutoFit/>
          </a:bodyPr>
          <a:lstStyle/>
          <a:p>
            <a:pPr algn="ctr" defTabSz="1244600">
              <a:lnSpc>
                <a:spcPct val="90000"/>
              </a:lnSpc>
              <a:spcAft>
                <a:spcPct val="35000"/>
              </a:spcAft>
              <a:defRPr/>
            </a:pPr>
            <a:r>
              <a:rPr lang="en-US" sz="2400" dirty="0" err="1">
                <a:solidFill>
                  <a:srgbClr val="663300"/>
                </a:solidFill>
                <a:latin typeface="Abel"/>
                <a:cs typeface="Times New Roman" panose="02020603050405020304" pitchFamily="18" charset="0"/>
              </a:rPr>
              <a:t>Tạo</a:t>
            </a:r>
            <a:r>
              <a:rPr lang="en-US" sz="2400" dirty="0">
                <a:solidFill>
                  <a:srgbClr val="663300"/>
                </a:solidFill>
                <a:latin typeface="Abel"/>
                <a:cs typeface="Times New Roman" panose="02020603050405020304" pitchFamily="18" charset="0"/>
              </a:rPr>
              <a:t> ra </a:t>
            </a:r>
            <a:r>
              <a:rPr lang="en-US" sz="2400" dirty="0" err="1">
                <a:solidFill>
                  <a:srgbClr val="663300"/>
                </a:solidFill>
                <a:latin typeface="Abel"/>
                <a:cs typeface="Times New Roman" panose="02020603050405020304" pitchFamily="18" charset="0"/>
              </a:rPr>
              <a:t>các</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phương</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thức</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để</a:t>
            </a:r>
            <a:r>
              <a:rPr lang="en-US" sz="2400" dirty="0">
                <a:solidFill>
                  <a:srgbClr val="663300"/>
                </a:solidFill>
                <a:latin typeface="Abel"/>
                <a:cs typeface="Times New Roman" panose="02020603050405020304" pitchFamily="18" charset="0"/>
              </a:rPr>
              <a:t> </a:t>
            </a:r>
            <a:r>
              <a:rPr lang="en-US" sz="2400" b="1" dirty="0" err="1">
                <a:solidFill>
                  <a:srgbClr val="FF0000"/>
                </a:solidFill>
                <a:latin typeface="Abel"/>
                <a:cs typeface="Times New Roman" panose="02020603050405020304" pitchFamily="18" charset="0"/>
              </a:rPr>
              <a:t>thỏa</a:t>
            </a:r>
            <a:r>
              <a:rPr lang="en-US" sz="2400" b="1" dirty="0">
                <a:solidFill>
                  <a:srgbClr val="FF0000"/>
                </a:solidFill>
                <a:latin typeface="Abel"/>
                <a:cs typeface="Times New Roman" panose="02020603050405020304" pitchFamily="18" charset="0"/>
              </a:rPr>
              <a:t> </a:t>
            </a:r>
            <a:r>
              <a:rPr lang="en-US" sz="2400" b="1" dirty="0" err="1">
                <a:solidFill>
                  <a:srgbClr val="FF0000"/>
                </a:solidFill>
                <a:latin typeface="Abel"/>
                <a:cs typeface="Times New Roman" panose="02020603050405020304" pitchFamily="18" charset="0"/>
              </a:rPr>
              <a:t>mãn</a:t>
            </a:r>
            <a:r>
              <a:rPr lang="en-US" sz="2400" b="1" dirty="0">
                <a:solidFill>
                  <a:srgbClr val="FF00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tối</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đa</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nhu</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cầu</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của</a:t>
            </a:r>
            <a:r>
              <a:rPr lang="en-US" sz="2400" dirty="0">
                <a:solidFill>
                  <a:srgbClr val="663300"/>
                </a:solidFill>
                <a:latin typeface="Abel"/>
                <a:cs typeface="Times New Roman" panose="02020603050405020304" pitchFamily="18" charset="0"/>
              </a:rPr>
              <a:t> con </a:t>
            </a:r>
            <a:r>
              <a:rPr lang="en-US" sz="2400" dirty="0" err="1">
                <a:solidFill>
                  <a:srgbClr val="663300"/>
                </a:solidFill>
                <a:latin typeface="Abel"/>
                <a:cs typeface="Times New Roman" panose="02020603050405020304" pitchFamily="18" charset="0"/>
              </a:rPr>
              <a:t>người</a:t>
            </a:r>
            <a:r>
              <a:rPr lang="en-US" sz="2400" dirty="0">
                <a:solidFill>
                  <a:srgbClr val="663300"/>
                </a:solidFill>
                <a:latin typeface="Abel"/>
                <a:cs typeface="Times New Roman" panose="02020603050405020304" pitchFamily="18" charset="0"/>
              </a:rPr>
              <a:t> → </a:t>
            </a:r>
            <a:r>
              <a:rPr lang="en-US" sz="2400" dirty="0" err="1">
                <a:solidFill>
                  <a:srgbClr val="663300"/>
                </a:solidFill>
                <a:latin typeface="Abel"/>
                <a:cs typeface="Times New Roman" panose="02020603050405020304" pitchFamily="18" charset="0"/>
              </a:rPr>
              <a:t>thúc</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đẩy</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văn</a:t>
            </a:r>
            <a:r>
              <a:rPr lang="en-US" sz="2400" dirty="0">
                <a:solidFill>
                  <a:srgbClr val="663300"/>
                </a:solidFill>
                <a:latin typeface="Abel"/>
                <a:cs typeface="Times New Roman" panose="02020603050405020304" pitchFamily="18" charset="0"/>
              </a:rPr>
              <a:t> minh, </a:t>
            </a:r>
            <a:r>
              <a:rPr lang="en-US" sz="2400" dirty="0" err="1">
                <a:solidFill>
                  <a:srgbClr val="663300"/>
                </a:solidFill>
                <a:latin typeface="Abel"/>
                <a:cs typeface="Times New Roman" panose="02020603050405020304" pitchFamily="18" charset="0"/>
              </a:rPr>
              <a:t>tiến</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bộ</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xã</a:t>
            </a:r>
            <a:r>
              <a:rPr lang="en-US" sz="2400" dirty="0">
                <a:solidFill>
                  <a:srgbClr val="663300"/>
                </a:solidFill>
                <a:latin typeface="Abel"/>
                <a:cs typeface="Times New Roman" panose="02020603050405020304" pitchFamily="18" charset="0"/>
              </a:rPr>
              <a:t> </a:t>
            </a:r>
            <a:r>
              <a:rPr lang="en-US" sz="2400" dirty="0" err="1">
                <a:solidFill>
                  <a:srgbClr val="663300"/>
                </a:solidFill>
                <a:latin typeface="Abel"/>
                <a:cs typeface="Times New Roman" panose="02020603050405020304" pitchFamily="18" charset="0"/>
              </a:rPr>
              <a:t>hội</a:t>
            </a:r>
            <a:endParaRPr lang="en-US" sz="2400" dirty="0">
              <a:solidFill>
                <a:srgbClr val="663300"/>
              </a:solidFill>
              <a:latin typeface="Abel"/>
              <a:cs typeface="Times New Roman" panose="02020603050405020304" pitchFamily="18" charset="0"/>
            </a:endParaRPr>
          </a:p>
        </p:txBody>
      </p:sp>
      <p:pic>
        <p:nvPicPr>
          <p:cNvPr id="32" name="Picture 3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84195124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1000" fill="hold"/>
                                        <p:tgtEl>
                                          <p:spTgt spid="54"/>
                                        </p:tgtEl>
                                        <p:attrNameLst>
                                          <p:attrName>ppt_w</p:attrName>
                                        </p:attrNameLst>
                                      </p:cBhvr>
                                      <p:tavLst>
                                        <p:tav tm="0">
                                          <p:val>
                                            <p:fltVal val="0"/>
                                          </p:val>
                                        </p:tav>
                                        <p:tav tm="100000">
                                          <p:val>
                                            <p:strVal val="#ppt_w"/>
                                          </p:val>
                                        </p:tav>
                                      </p:tavLst>
                                    </p:anim>
                                    <p:anim calcmode="lin" valueType="num">
                                      <p:cBhvr>
                                        <p:cTn id="8" dur="1000" fill="hold"/>
                                        <p:tgtEl>
                                          <p:spTgt spid="54"/>
                                        </p:tgtEl>
                                        <p:attrNameLst>
                                          <p:attrName>ppt_h</p:attrName>
                                        </p:attrNameLst>
                                      </p:cBhvr>
                                      <p:tavLst>
                                        <p:tav tm="0">
                                          <p:val>
                                            <p:fltVal val="0"/>
                                          </p:val>
                                        </p:tav>
                                        <p:tav tm="100000">
                                          <p:val>
                                            <p:strVal val="#ppt_h"/>
                                          </p:val>
                                        </p:tav>
                                      </p:tavLst>
                                    </p:anim>
                                    <p:anim calcmode="lin" valueType="num">
                                      <p:cBhvr>
                                        <p:cTn id="9" dur="1000" fill="hold"/>
                                        <p:tgtEl>
                                          <p:spTgt spid="54"/>
                                        </p:tgtEl>
                                        <p:attrNameLst>
                                          <p:attrName>style.rotation</p:attrName>
                                        </p:attrNameLst>
                                      </p:cBhvr>
                                      <p:tavLst>
                                        <p:tav tm="0">
                                          <p:val>
                                            <p:fltVal val="90"/>
                                          </p:val>
                                        </p:tav>
                                        <p:tav tm="100000">
                                          <p:val>
                                            <p:fltVal val="0"/>
                                          </p:val>
                                        </p:tav>
                                      </p:tavLst>
                                    </p:anim>
                                    <p:animEffect transition="in" filter="fade">
                                      <p:cBhvr>
                                        <p:cTn id="10" dur="1000"/>
                                        <p:tgtEl>
                                          <p:spTgt spid="5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8"/>
                                        </p:tgtEl>
                                        <p:attrNameLst>
                                          <p:attrName>style.visibility</p:attrName>
                                        </p:attrNameLst>
                                      </p:cBhvr>
                                      <p:to>
                                        <p:strVal val="visible"/>
                                      </p:to>
                                    </p:set>
                                    <p:anim calcmode="lin" valueType="num">
                                      <p:cBhvr>
                                        <p:cTn id="13" dur="1000" fill="hold"/>
                                        <p:tgtEl>
                                          <p:spTgt spid="58"/>
                                        </p:tgtEl>
                                        <p:attrNameLst>
                                          <p:attrName>ppt_w</p:attrName>
                                        </p:attrNameLst>
                                      </p:cBhvr>
                                      <p:tavLst>
                                        <p:tav tm="0">
                                          <p:val>
                                            <p:fltVal val="0"/>
                                          </p:val>
                                        </p:tav>
                                        <p:tav tm="100000">
                                          <p:val>
                                            <p:strVal val="#ppt_w"/>
                                          </p:val>
                                        </p:tav>
                                      </p:tavLst>
                                    </p:anim>
                                    <p:anim calcmode="lin" valueType="num">
                                      <p:cBhvr>
                                        <p:cTn id="14" dur="1000" fill="hold"/>
                                        <p:tgtEl>
                                          <p:spTgt spid="58"/>
                                        </p:tgtEl>
                                        <p:attrNameLst>
                                          <p:attrName>ppt_h</p:attrName>
                                        </p:attrNameLst>
                                      </p:cBhvr>
                                      <p:tavLst>
                                        <p:tav tm="0">
                                          <p:val>
                                            <p:fltVal val="0"/>
                                          </p:val>
                                        </p:tav>
                                        <p:tav tm="100000">
                                          <p:val>
                                            <p:strVal val="#ppt_h"/>
                                          </p:val>
                                        </p:tav>
                                      </p:tavLst>
                                    </p:anim>
                                    <p:anim calcmode="lin" valueType="num">
                                      <p:cBhvr>
                                        <p:cTn id="15" dur="1000" fill="hold"/>
                                        <p:tgtEl>
                                          <p:spTgt spid="58"/>
                                        </p:tgtEl>
                                        <p:attrNameLst>
                                          <p:attrName>style.rotation</p:attrName>
                                        </p:attrNameLst>
                                      </p:cBhvr>
                                      <p:tavLst>
                                        <p:tav tm="0">
                                          <p:val>
                                            <p:fltVal val="90"/>
                                          </p:val>
                                        </p:tav>
                                        <p:tav tm="100000">
                                          <p:val>
                                            <p:fltVal val="0"/>
                                          </p:val>
                                        </p:tav>
                                      </p:tavLst>
                                    </p:anim>
                                    <p:animEffect transition="in" filter="fade">
                                      <p:cBhvr>
                                        <p:cTn id="16" dur="1000"/>
                                        <p:tgtEl>
                                          <p:spTgt spid="5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p:cTn id="19" dur="1000" fill="hold"/>
                                        <p:tgtEl>
                                          <p:spTgt spid="21"/>
                                        </p:tgtEl>
                                        <p:attrNameLst>
                                          <p:attrName>ppt_w</p:attrName>
                                        </p:attrNameLst>
                                      </p:cBhvr>
                                      <p:tavLst>
                                        <p:tav tm="0">
                                          <p:val>
                                            <p:fltVal val="0"/>
                                          </p:val>
                                        </p:tav>
                                        <p:tav tm="100000">
                                          <p:val>
                                            <p:strVal val="#ppt_w"/>
                                          </p:val>
                                        </p:tav>
                                      </p:tavLst>
                                    </p:anim>
                                    <p:anim calcmode="lin" valueType="num">
                                      <p:cBhvr>
                                        <p:cTn id="20" dur="1000" fill="hold"/>
                                        <p:tgtEl>
                                          <p:spTgt spid="21"/>
                                        </p:tgtEl>
                                        <p:attrNameLst>
                                          <p:attrName>ppt_h</p:attrName>
                                        </p:attrNameLst>
                                      </p:cBhvr>
                                      <p:tavLst>
                                        <p:tav tm="0">
                                          <p:val>
                                            <p:fltVal val="0"/>
                                          </p:val>
                                        </p:tav>
                                        <p:tav tm="100000">
                                          <p:val>
                                            <p:strVal val="#ppt_h"/>
                                          </p:val>
                                        </p:tav>
                                      </p:tavLst>
                                    </p:anim>
                                    <p:anim calcmode="lin" valueType="num">
                                      <p:cBhvr>
                                        <p:cTn id="21" dur="1000" fill="hold"/>
                                        <p:tgtEl>
                                          <p:spTgt spid="21"/>
                                        </p:tgtEl>
                                        <p:attrNameLst>
                                          <p:attrName>style.rotation</p:attrName>
                                        </p:attrNameLst>
                                      </p:cBhvr>
                                      <p:tavLst>
                                        <p:tav tm="0">
                                          <p:val>
                                            <p:fltVal val="90"/>
                                          </p:val>
                                        </p:tav>
                                        <p:tav tm="100000">
                                          <p:val>
                                            <p:fltVal val="0"/>
                                          </p:val>
                                        </p:tav>
                                      </p:tavLst>
                                    </p:anim>
                                    <p:animEffect transition="in" filter="fade">
                                      <p:cBhvr>
                                        <p:cTn id="22" dur="1000"/>
                                        <p:tgtEl>
                                          <p:spTgt spid="21"/>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22"/>
                                        </p:tgtEl>
                                        <p:attrNameLst>
                                          <p:attrName>style.visibility</p:attrName>
                                        </p:attrNameLst>
                                      </p:cBhvr>
                                      <p:to>
                                        <p:strVal val="visible"/>
                                      </p:to>
                                    </p:set>
                                    <p:anim calcmode="lin" valueType="num">
                                      <p:cBhvr>
                                        <p:cTn id="25" dur="1000" fill="hold"/>
                                        <p:tgtEl>
                                          <p:spTgt spid="22"/>
                                        </p:tgtEl>
                                        <p:attrNameLst>
                                          <p:attrName>ppt_w</p:attrName>
                                        </p:attrNameLst>
                                      </p:cBhvr>
                                      <p:tavLst>
                                        <p:tav tm="0">
                                          <p:val>
                                            <p:fltVal val="0"/>
                                          </p:val>
                                        </p:tav>
                                        <p:tav tm="100000">
                                          <p:val>
                                            <p:strVal val="#ppt_w"/>
                                          </p:val>
                                        </p:tav>
                                      </p:tavLst>
                                    </p:anim>
                                    <p:anim calcmode="lin" valueType="num">
                                      <p:cBhvr>
                                        <p:cTn id="26" dur="1000" fill="hold"/>
                                        <p:tgtEl>
                                          <p:spTgt spid="22"/>
                                        </p:tgtEl>
                                        <p:attrNameLst>
                                          <p:attrName>ppt_h</p:attrName>
                                        </p:attrNameLst>
                                      </p:cBhvr>
                                      <p:tavLst>
                                        <p:tav tm="0">
                                          <p:val>
                                            <p:fltVal val="0"/>
                                          </p:val>
                                        </p:tav>
                                        <p:tav tm="100000">
                                          <p:val>
                                            <p:strVal val="#ppt_h"/>
                                          </p:val>
                                        </p:tav>
                                      </p:tavLst>
                                    </p:anim>
                                    <p:anim calcmode="lin" valueType="num">
                                      <p:cBhvr>
                                        <p:cTn id="27" dur="1000" fill="hold"/>
                                        <p:tgtEl>
                                          <p:spTgt spid="22"/>
                                        </p:tgtEl>
                                        <p:attrNameLst>
                                          <p:attrName>style.rotation</p:attrName>
                                        </p:attrNameLst>
                                      </p:cBhvr>
                                      <p:tavLst>
                                        <p:tav tm="0">
                                          <p:val>
                                            <p:fltVal val="90"/>
                                          </p:val>
                                        </p:tav>
                                        <p:tav tm="100000">
                                          <p:val>
                                            <p:fltVal val="0"/>
                                          </p:val>
                                        </p:tav>
                                      </p:tavLst>
                                    </p:anim>
                                    <p:animEffect transition="in" filter="fade">
                                      <p:cBhvr>
                                        <p:cTn id="28" dur="1000"/>
                                        <p:tgtEl>
                                          <p:spTgt spid="22"/>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cBhvr>
                                        <p:cTn id="31" dur="1000" fill="hold"/>
                                        <p:tgtEl>
                                          <p:spTgt spid="2"/>
                                        </p:tgtEl>
                                        <p:attrNameLst>
                                          <p:attrName>ppt_w</p:attrName>
                                        </p:attrNameLst>
                                      </p:cBhvr>
                                      <p:tavLst>
                                        <p:tav tm="0">
                                          <p:val>
                                            <p:fltVal val="0"/>
                                          </p:val>
                                        </p:tav>
                                        <p:tav tm="100000">
                                          <p:val>
                                            <p:strVal val="#ppt_w"/>
                                          </p:val>
                                        </p:tav>
                                      </p:tavLst>
                                    </p:anim>
                                    <p:anim calcmode="lin" valueType="num">
                                      <p:cBhvr>
                                        <p:cTn id="32" dur="1000" fill="hold"/>
                                        <p:tgtEl>
                                          <p:spTgt spid="2"/>
                                        </p:tgtEl>
                                        <p:attrNameLst>
                                          <p:attrName>ppt_h</p:attrName>
                                        </p:attrNameLst>
                                      </p:cBhvr>
                                      <p:tavLst>
                                        <p:tav tm="0">
                                          <p:val>
                                            <p:fltVal val="0"/>
                                          </p:val>
                                        </p:tav>
                                        <p:tav tm="100000">
                                          <p:val>
                                            <p:strVal val="#ppt_h"/>
                                          </p:val>
                                        </p:tav>
                                      </p:tavLst>
                                    </p:anim>
                                    <p:anim calcmode="lin" valueType="num">
                                      <p:cBhvr>
                                        <p:cTn id="33" dur="1000" fill="hold"/>
                                        <p:tgtEl>
                                          <p:spTgt spid="2"/>
                                        </p:tgtEl>
                                        <p:attrNameLst>
                                          <p:attrName>style.rotation</p:attrName>
                                        </p:attrNameLst>
                                      </p:cBhvr>
                                      <p:tavLst>
                                        <p:tav tm="0">
                                          <p:val>
                                            <p:fltVal val="90"/>
                                          </p:val>
                                        </p:tav>
                                        <p:tav tm="100000">
                                          <p:val>
                                            <p:fltVal val="0"/>
                                          </p:val>
                                        </p:tav>
                                      </p:tavLst>
                                    </p:anim>
                                    <p:animEffect transition="in" filter="fade">
                                      <p:cBhvr>
                                        <p:cTn id="34" dur="1000"/>
                                        <p:tgtEl>
                                          <p:spTgt spid="2"/>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90"/>
                                        </p:tgtEl>
                                        <p:attrNameLst>
                                          <p:attrName>style.visibility</p:attrName>
                                        </p:attrNameLst>
                                      </p:cBhvr>
                                      <p:to>
                                        <p:strVal val="visible"/>
                                      </p:to>
                                    </p:set>
                                    <p:animEffect transition="in" filter="circle(in)">
                                      <p:cBhvr>
                                        <p:cTn id="39" dur="2000"/>
                                        <p:tgtEl>
                                          <p:spTgt spid="90"/>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55298"/>
                                        </p:tgtEl>
                                        <p:attrNameLst>
                                          <p:attrName>style.visibility</p:attrName>
                                        </p:attrNameLst>
                                      </p:cBhvr>
                                      <p:to>
                                        <p:strVal val="visible"/>
                                      </p:to>
                                    </p:set>
                                    <p:animEffect transition="in" filter="circle(in)">
                                      <p:cBhvr>
                                        <p:cTn id="42" dur="2000"/>
                                        <p:tgtEl>
                                          <p:spTgt spid="55298"/>
                                        </p:tgtEl>
                                      </p:cBhvr>
                                    </p:animEffect>
                                  </p:childTnLst>
                                </p:cTn>
                              </p:par>
                              <p:par>
                                <p:cTn id="43" presetID="6" presetClass="entr" presetSubtype="16" fill="hold" nodeType="with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circle(in)">
                                      <p:cBhvr>
                                        <p:cTn id="45" dur="2000"/>
                                        <p:tgtEl>
                                          <p:spTgt spid="3"/>
                                        </p:tgtEl>
                                      </p:cBhvr>
                                    </p:animEffect>
                                  </p:childTnLst>
                                </p:cTn>
                              </p:par>
                              <p:par>
                                <p:cTn id="46" presetID="6" presetClass="entr" presetSubtype="16" fill="hold" nodeType="withEffect">
                                  <p:stCondLst>
                                    <p:cond delay="0"/>
                                  </p:stCondLst>
                                  <p:childTnLst>
                                    <p:set>
                                      <p:cBhvr>
                                        <p:cTn id="47" dur="1" fill="hold">
                                          <p:stCondLst>
                                            <p:cond delay="0"/>
                                          </p:stCondLst>
                                        </p:cTn>
                                        <p:tgtEl>
                                          <p:spTgt spid="9"/>
                                        </p:tgtEl>
                                        <p:attrNameLst>
                                          <p:attrName>style.visibility</p:attrName>
                                        </p:attrNameLst>
                                      </p:cBhvr>
                                      <p:to>
                                        <p:strVal val="visible"/>
                                      </p:to>
                                    </p:set>
                                    <p:animEffect transition="in" filter="circle(in)">
                                      <p:cBhvr>
                                        <p:cTn id="48" dur="2000"/>
                                        <p:tgtEl>
                                          <p:spTgt spid="9"/>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94"/>
                                        </p:tgtEl>
                                        <p:attrNameLst>
                                          <p:attrName>style.visibility</p:attrName>
                                        </p:attrNameLst>
                                      </p:cBhvr>
                                      <p:to>
                                        <p:strVal val="visible"/>
                                      </p:to>
                                    </p:set>
                                    <p:animEffect transition="in" filter="circle(in)">
                                      <p:cBhvr>
                                        <p:cTn id="51" dur="2000"/>
                                        <p:tgtEl>
                                          <p:spTgt spid="94"/>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95"/>
                                        </p:tgtEl>
                                        <p:attrNameLst>
                                          <p:attrName>style.visibility</p:attrName>
                                        </p:attrNameLst>
                                      </p:cBhvr>
                                      <p:to>
                                        <p:strVal val="visible"/>
                                      </p:to>
                                    </p:set>
                                    <p:animEffect transition="in" filter="circle(in)">
                                      <p:cBhvr>
                                        <p:cTn id="54" dur="2000"/>
                                        <p:tgtEl>
                                          <p:spTgt spid="95"/>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96"/>
                                        </p:tgtEl>
                                        <p:attrNameLst>
                                          <p:attrName>style.visibility</p:attrName>
                                        </p:attrNameLst>
                                      </p:cBhvr>
                                      <p:to>
                                        <p:strVal val="visible"/>
                                      </p:to>
                                    </p:set>
                                    <p:animEffect transition="in" filter="circle(in)">
                                      <p:cBhvr>
                                        <p:cTn id="57" dur="2000"/>
                                        <p:tgtEl>
                                          <p:spTgt spid="96"/>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97"/>
                                        </p:tgtEl>
                                        <p:attrNameLst>
                                          <p:attrName>style.visibility</p:attrName>
                                        </p:attrNameLst>
                                      </p:cBhvr>
                                      <p:to>
                                        <p:strVal val="visible"/>
                                      </p:to>
                                    </p:set>
                                    <p:animEffect transition="in" filter="circle(in)">
                                      <p:cBhvr>
                                        <p:cTn id="60" dur="2000"/>
                                        <p:tgtEl>
                                          <p:spTgt spid="97"/>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98"/>
                                        </p:tgtEl>
                                        <p:attrNameLst>
                                          <p:attrName>style.visibility</p:attrName>
                                        </p:attrNameLst>
                                      </p:cBhvr>
                                      <p:to>
                                        <p:strVal val="visible"/>
                                      </p:to>
                                    </p:set>
                                    <p:animEffect transition="in" filter="circle(in)">
                                      <p:cBhvr>
                                        <p:cTn id="63" dur="2000"/>
                                        <p:tgtEl>
                                          <p:spTgt spid="98"/>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99"/>
                                        </p:tgtEl>
                                        <p:attrNameLst>
                                          <p:attrName>style.visibility</p:attrName>
                                        </p:attrNameLst>
                                      </p:cBhvr>
                                      <p:to>
                                        <p:strVal val="visible"/>
                                      </p:to>
                                    </p:set>
                                    <p:animEffect transition="in" filter="circle(in)">
                                      <p:cBhvr>
                                        <p:cTn id="66" dur="20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P spid="58" grpId="0"/>
      <p:bldP spid="21" grpId="0"/>
      <p:bldP spid="22" grpId="0"/>
      <p:bldP spid="2" grpId="0"/>
      <p:bldP spid="94" grpId="0" animBg="1"/>
      <p:bldP spid="95" grpId="0" animBg="1"/>
      <p:bldP spid="96" grpId="0" animBg="1"/>
      <p:bldP spid="97" grpId="0"/>
      <p:bldP spid="98" grpId="0"/>
      <p:bldP spid="99"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527619"/>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nvGrpSpPr>
          <p:cNvPr id="3" name="Group 2"/>
          <p:cNvGrpSpPr>
            <a:grpSpLocks/>
          </p:cNvGrpSpPr>
          <p:nvPr/>
        </p:nvGrpSpPr>
        <p:grpSpPr bwMode="auto">
          <a:xfrm>
            <a:off x="1" y="5779168"/>
            <a:ext cx="1547446" cy="1078832"/>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58" name="Title 1"/>
          <p:cNvSpPr txBox="1">
            <a:spLocks noChangeArrowheads="1"/>
          </p:cNvSpPr>
          <p:nvPr/>
        </p:nvSpPr>
        <p:spPr>
          <a:xfrm>
            <a:off x="-26382" y="1180997"/>
            <a:ext cx="11563935" cy="563563"/>
          </a:xfrm>
          <a:prstGeom prst="rect">
            <a:avLst/>
          </a:prstGeom>
        </p:spPr>
        <p:txBody>
          <a:bodyPr/>
          <a:lst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a:lstStyle>
          <a:p>
            <a:r>
              <a:rPr lang="en-US" altLang="en-US" sz="2400" b="1" dirty="0">
                <a:latin typeface="Times New Roman" panose="02020603050405020304" pitchFamily="18" charset="0"/>
                <a:cs typeface="Times New Roman" panose="02020603050405020304" pitchFamily="18" charset="0"/>
              </a:rPr>
              <a:t>2.2. THỊ </a:t>
            </a:r>
            <a:r>
              <a:rPr lang="en-US" altLang="en-US" sz="2400" b="1" dirty="0" smtClean="0">
                <a:latin typeface="Times New Roman" panose="02020603050405020304" pitchFamily="18" charset="0"/>
                <a:cs typeface="Times New Roman" panose="02020603050405020304" pitchFamily="18" charset="0"/>
              </a:rPr>
              <a:t>TRƯỜNG VÀ </a:t>
            </a:r>
            <a:r>
              <a:rPr lang="en-US" altLang="en-US" sz="2400" b="1" dirty="0">
                <a:latin typeface="Times New Roman" panose="02020603050405020304" pitchFamily="18" charset="0"/>
                <a:cs typeface="Times New Roman" panose="02020603050405020304" pitchFamily="18" charset="0"/>
              </a:rPr>
              <a:t>VAI TRÒ CỦA CÁC CHỦ THỂ THAM GIA THỊ TRƯỜNG</a:t>
            </a:r>
          </a:p>
        </p:txBody>
      </p:sp>
      <p:sp>
        <p:nvSpPr>
          <p:cNvPr id="21" name="Rectangle 20"/>
          <p:cNvSpPr/>
          <p:nvPr/>
        </p:nvSpPr>
        <p:spPr>
          <a:xfrm>
            <a:off x="663220" y="1538803"/>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A50021"/>
                </a:solidFill>
                <a:latin typeface="Arial" panose="020B0604020202020204" pitchFamily="34" charset="0"/>
                <a:cs typeface="Arial" panose="020B0604020202020204" pitchFamily="34" charset="0"/>
              </a:rPr>
              <a:t>2.2.2. </a:t>
            </a:r>
            <a:r>
              <a:rPr lang="en-US" sz="2400" b="1" dirty="0" err="1">
                <a:solidFill>
                  <a:srgbClr val="A50021"/>
                </a:solidFill>
                <a:latin typeface="Arial" panose="020B0604020202020204" pitchFamily="34" charset="0"/>
                <a:cs typeface="Arial" panose="020B0604020202020204" pitchFamily="34" charset="0"/>
              </a:rPr>
              <a:t>Nền</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kinh</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tế</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thị</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trường</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và</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một</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số</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quy</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luật</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cơ</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bản</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của</a:t>
            </a:r>
            <a:r>
              <a:rPr lang="en-US" sz="2400" b="1" dirty="0">
                <a:solidFill>
                  <a:srgbClr val="A50021"/>
                </a:solidFill>
                <a:latin typeface="Arial" panose="020B0604020202020204" pitchFamily="34" charset="0"/>
                <a:cs typeface="Arial" panose="020B0604020202020204" pitchFamily="34" charset="0"/>
              </a:rPr>
              <a:t> </a:t>
            </a:r>
            <a:r>
              <a:rPr lang="en-US" sz="2400" b="1" dirty="0" err="1">
                <a:solidFill>
                  <a:srgbClr val="A50021"/>
                </a:solidFill>
                <a:latin typeface="Arial" panose="020B0604020202020204" pitchFamily="34" charset="0"/>
                <a:cs typeface="Arial" panose="020B0604020202020204" pitchFamily="34" charset="0"/>
              </a:rPr>
              <a:t>nền</a:t>
            </a:r>
            <a:r>
              <a:rPr lang="en-US" sz="2400" b="1" dirty="0">
                <a:solidFill>
                  <a:srgbClr val="A50021"/>
                </a:solidFill>
                <a:latin typeface="Arial" panose="020B0604020202020204" pitchFamily="34" charset="0"/>
                <a:cs typeface="Arial" panose="020B0604020202020204" pitchFamily="34" charset="0"/>
              </a:rPr>
              <a:t> KTTT</a:t>
            </a:r>
          </a:p>
        </p:txBody>
      </p:sp>
      <p:sp>
        <p:nvSpPr>
          <p:cNvPr id="22" name="Rectangle 21"/>
          <p:cNvSpPr/>
          <p:nvPr/>
        </p:nvSpPr>
        <p:spPr>
          <a:xfrm>
            <a:off x="1210662" y="1964717"/>
            <a:ext cx="10194719" cy="41151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53340" tIns="53340" rIns="53340" bIns="53340" spcCol="1270" anchor="b"/>
          <a:lstStyle/>
          <a:p>
            <a:pPr defTabSz="1244600">
              <a:lnSpc>
                <a:spcPct val="90000"/>
              </a:lnSpc>
              <a:spcAft>
                <a:spcPct val="35000"/>
              </a:spcAft>
              <a:defRPr/>
            </a:pPr>
            <a:r>
              <a:rPr lang="en-US" sz="2400" b="1" dirty="0">
                <a:solidFill>
                  <a:srgbClr val="0033CC"/>
                </a:solidFill>
                <a:latin typeface="Arial" panose="020B0604020202020204" pitchFamily="34" charset="0"/>
                <a:cs typeface="Arial" panose="020B0604020202020204" pitchFamily="34" charset="0"/>
              </a:rPr>
              <a:t>2.2.2.1.  </a:t>
            </a:r>
            <a:r>
              <a:rPr lang="en-US" sz="2400" b="1" dirty="0" err="1">
                <a:solidFill>
                  <a:srgbClr val="0033CC"/>
                </a:solidFill>
                <a:latin typeface="Arial" panose="020B0604020202020204" pitchFamily="34" charset="0"/>
                <a:cs typeface="Arial" panose="020B0604020202020204" pitchFamily="34" charset="0"/>
              </a:rPr>
              <a:t>Nền</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kinh</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tế</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thị</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trường</a:t>
            </a:r>
            <a:endParaRPr lang="en-US" sz="2400" b="1" dirty="0">
              <a:solidFill>
                <a:srgbClr val="0033CC"/>
              </a:solidFill>
              <a:latin typeface="Arial" panose="020B0604020202020204" pitchFamily="34" charset="0"/>
              <a:cs typeface="Arial" panose="020B0604020202020204" pitchFamily="34" charset="0"/>
            </a:endParaRPr>
          </a:p>
        </p:txBody>
      </p:sp>
      <p:sp>
        <p:nvSpPr>
          <p:cNvPr id="2" name="Rectangle 1"/>
          <p:cNvSpPr/>
          <p:nvPr/>
        </p:nvSpPr>
        <p:spPr>
          <a:xfrm>
            <a:off x="2815634" y="2376232"/>
            <a:ext cx="5971507" cy="424732"/>
          </a:xfrm>
          <a:prstGeom prst="rect">
            <a:avLst/>
          </a:prstGeom>
        </p:spPr>
        <p:txBody>
          <a:bodyPr wrap="none">
            <a:spAutoFit/>
          </a:bodyPr>
          <a:lstStyle/>
          <a:p>
            <a:pPr marL="285750" indent="-285750" defTabSz="1244600">
              <a:lnSpc>
                <a:spcPct val="90000"/>
              </a:lnSpc>
              <a:spcAft>
                <a:spcPct val="35000"/>
              </a:spcAft>
              <a:buFont typeface="Wingdings" panose="05000000000000000000" pitchFamily="2" charset="2"/>
              <a:buChar char="q"/>
              <a:defRPr/>
            </a:pP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Khuyết</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tật</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của</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nền</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kinh</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tế</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thị</a:t>
            </a:r>
            <a:r>
              <a:rPr lang="en-US" sz="2400" b="1" dirty="0">
                <a:solidFill>
                  <a:srgbClr val="006600"/>
                </a:solidFill>
                <a:latin typeface="Arial" panose="020B0604020202020204" pitchFamily="34" charset="0"/>
                <a:cs typeface="Arial" panose="020B0604020202020204" pitchFamily="34" charset="0"/>
              </a:rPr>
              <a:t> </a:t>
            </a:r>
            <a:r>
              <a:rPr lang="en-US" sz="2400" b="1" dirty="0" err="1">
                <a:solidFill>
                  <a:srgbClr val="006600"/>
                </a:solidFill>
                <a:latin typeface="Arial" panose="020B0604020202020204" pitchFamily="34" charset="0"/>
                <a:cs typeface="Arial" panose="020B0604020202020204" pitchFamily="34" charset="0"/>
              </a:rPr>
              <a:t>trường</a:t>
            </a:r>
            <a:endParaRPr lang="en-US" sz="2400" b="1" dirty="0">
              <a:solidFill>
                <a:srgbClr val="006600"/>
              </a:solidFill>
              <a:latin typeface="Arial" panose="020B0604020202020204" pitchFamily="34" charset="0"/>
              <a:cs typeface="Arial" panose="020B0604020202020204" pitchFamily="34" charset="0"/>
            </a:endParaRPr>
          </a:p>
        </p:txBody>
      </p:sp>
      <p:grpSp>
        <p:nvGrpSpPr>
          <p:cNvPr id="33" name="Group 2"/>
          <p:cNvGrpSpPr>
            <a:grpSpLocks/>
          </p:cNvGrpSpPr>
          <p:nvPr/>
        </p:nvGrpSpPr>
        <p:grpSpPr bwMode="auto">
          <a:xfrm>
            <a:off x="7400794" y="3015996"/>
            <a:ext cx="2157412" cy="3425825"/>
            <a:chOff x="642" y="1572"/>
            <a:chExt cx="1359" cy="2158"/>
          </a:xfrm>
          <a:solidFill>
            <a:srgbClr val="996633"/>
          </a:solidFill>
        </p:grpSpPr>
        <p:sp>
          <p:nvSpPr>
            <p:cNvPr id="34" name="Freeform 3"/>
            <p:cNvSpPr>
              <a:spLocks/>
            </p:cNvSpPr>
            <p:nvPr/>
          </p:nvSpPr>
          <p:spPr bwMode="lt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round/>
              <a:headEnd/>
              <a:tailEnd/>
            </a:ln>
            <a:effectLst/>
            <a:scene3d>
              <a:camera prst="legacyPerspectiveTop"/>
              <a:lightRig rig="legacyNormal2" dir="t"/>
            </a:scene3d>
            <a:sp3d extrusionH="887400" prstMaterial="legacyMatte">
              <a:bevelT w="13500" h="13500" prst="angle"/>
              <a:bevelB w="13500" h="13500" prst="angle"/>
              <a:extrusionClr>
                <a:schemeClr val="hlink"/>
              </a:extrusionClr>
            </a:sp3d>
          </p:spPr>
          <p:txBody>
            <a:bodyPr>
              <a:flatTx/>
            </a:bodyPr>
            <a:lstStyle/>
            <a:p>
              <a:endParaRPr lang="en-US"/>
            </a:p>
          </p:txBody>
        </p:sp>
        <p:sp>
          <p:nvSpPr>
            <p:cNvPr id="35" name="Freeform 4"/>
            <p:cNvSpPr>
              <a:spLocks/>
            </p:cNvSpPr>
            <p:nvPr/>
          </p:nvSpPr>
          <p:spPr bwMode="ltGray">
            <a:xfrm>
              <a:off x="650" y="1576"/>
              <a:ext cx="1348" cy="377"/>
            </a:xfrm>
            <a:custGeom>
              <a:avLst/>
              <a:gdLst/>
              <a:ahLst/>
              <a:cxnLst>
                <a:cxn ang="0">
                  <a:pos x="0" y="183"/>
                </a:cxn>
                <a:cxn ang="0">
                  <a:pos x="309" y="340"/>
                </a:cxn>
                <a:cxn ang="0">
                  <a:pos x="670" y="225"/>
                </a:cxn>
                <a:cxn ang="0">
                  <a:pos x="1042" y="9"/>
                </a:cxn>
                <a:cxn ang="0">
                  <a:pos x="1348" y="165"/>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FFFF">
                  <a:alpha val="50000"/>
                </a:srgbClr>
              </a:solidFill>
              <a:round/>
              <a:headEnd/>
              <a:tailEnd/>
            </a:ln>
            <a:effectLst/>
          </p:spPr>
          <p:txBody>
            <a:bodyPr/>
            <a:lstStyle/>
            <a:p>
              <a:endParaRPr lang="en-US"/>
            </a:p>
          </p:txBody>
        </p:sp>
        <p:sp>
          <p:nvSpPr>
            <p:cNvPr id="36" name="Freeform 5"/>
            <p:cNvSpPr>
              <a:spLocks/>
            </p:cNvSpPr>
            <p:nvPr/>
          </p:nvSpPr>
          <p:spPr bwMode="ltGray">
            <a:xfrm>
              <a:off x="653" y="3473"/>
              <a:ext cx="1345" cy="255"/>
            </a:xfrm>
            <a:custGeom>
              <a:avLst/>
              <a:gdLst/>
              <a:ahLst/>
              <a:cxnLst>
                <a:cxn ang="0">
                  <a:pos x="1345" y="118"/>
                </a:cxn>
                <a:cxn ang="0">
                  <a:pos x="1015" y="1"/>
                </a:cxn>
                <a:cxn ang="0">
                  <a:pos x="718" y="112"/>
                </a:cxn>
                <a:cxn ang="0">
                  <a:pos x="295" y="253"/>
                </a:cxn>
                <a:cxn ang="0">
                  <a:pos x="0" y="102"/>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000000">
                  <a:alpha val="30000"/>
                </a:srgbClr>
              </a:solidFill>
              <a:round/>
              <a:headEnd/>
              <a:tailEnd/>
            </a:ln>
            <a:effectLst/>
          </p:spPr>
          <p:txBody>
            <a:bodyPr/>
            <a:lstStyle/>
            <a:p>
              <a:endParaRPr lang="en-US"/>
            </a:p>
          </p:txBody>
        </p:sp>
      </p:grpSp>
      <p:grpSp>
        <p:nvGrpSpPr>
          <p:cNvPr id="37" name="Group 6"/>
          <p:cNvGrpSpPr>
            <a:grpSpLocks/>
          </p:cNvGrpSpPr>
          <p:nvPr/>
        </p:nvGrpSpPr>
        <p:grpSpPr bwMode="auto">
          <a:xfrm>
            <a:off x="4742273" y="2975101"/>
            <a:ext cx="2157412" cy="3425825"/>
            <a:chOff x="642" y="1572"/>
            <a:chExt cx="1359" cy="2158"/>
          </a:xfrm>
        </p:grpSpPr>
        <p:sp>
          <p:nvSpPr>
            <p:cNvPr id="38" name="Freeform 7"/>
            <p:cNvSpPr>
              <a:spLocks/>
            </p:cNvSpPr>
            <p:nvPr/>
          </p:nvSpPr>
          <p:spPr bwMode="lt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accent2"/>
                </a:gs>
                <a:gs pos="100000">
                  <a:schemeClr val="accent2">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2"/>
              </a:extrusionClr>
            </a:sp3d>
          </p:spPr>
          <p:txBody>
            <a:bodyPr>
              <a:flatTx/>
            </a:bodyPr>
            <a:lstStyle/>
            <a:p>
              <a:endParaRPr lang="en-US"/>
            </a:p>
          </p:txBody>
        </p:sp>
        <p:sp>
          <p:nvSpPr>
            <p:cNvPr id="39" name="Freeform 8"/>
            <p:cNvSpPr>
              <a:spLocks/>
            </p:cNvSpPr>
            <p:nvPr/>
          </p:nvSpPr>
          <p:spPr bwMode="ltGray">
            <a:xfrm>
              <a:off x="650" y="1576"/>
              <a:ext cx="1348" cy="377"/>
            </a:xfrm>
            <a:custGeom>
              <a:avLst/>
              <a:gdLst/>
              <a:ahLst/>
              <a:cxnLst>
                <a:cxn ang="0">
                  <a:pos x="0" y="183"/>
                </a:cxn>
                <a:cxn ang="0">
                  <a:pos x="309" y="340"/>
                </a:cxn>
                <a:cxn ang="0">
                  <a:pos x="670" y="225"/>
                </a:cxn>
                <a:cxn ang="0">
                  <a:pos x="1042" y="9"/>
                </a:cxn>
                <a:cxn ang="0">
                  <a:pos x="1348" y="165"/>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000"/>
                </a:srgbClr>
              </a:solidFill>
              <a:round/>
              <a:headEnd/>
              <a:tailEnd/>
            </a:ln>
            <a:effectLst/>
          </p:spPr>
          <p:txBody>
            <a:bodyPr/>
            <a:lstStyle/>
            <a:p>
              <a:endParaRPr lang="en-US"/>
            </a:p>
          </p:txBody>
        </p:sp>
        <p:sp>
          <p:nvSpPr>
            <p:cNvPr id="40" name="Freeform 9"/>
            <p:cNvSpPr>
              <a:spLocks/>
            </p:cNvSpPr>
            <p:nvPr/>
          </p:nvSpPr>
          <p:spPr bwMode="ltGray">
            <a:xfrm>
              <a:off x="653" y="3473"/>
              <a:ext cx="1345" cy="255"/>
            </a:xfrm>
            <a:custGeom>
              <a:avLst/>
              <a:gdLst/>
              <a:ahLst/>
              <a:cxnLst>
                <a:cxn ang="0">
                  <a:pos x="1345" y="118"/>
                </a:cxn>
                <a:cxn ang="0">
                  <a:pos x="1015" y="1"/>
                </a:cxn>
                <a:cxn ang="0">
                  <a:pos x="718" y="112"/>
                </a:cxn>
                <a:cxn ang="0">
                  <a:pos x="295" y="253"/>
                </a:cxn>
                <a:cxn ang="0">
                  <a:pos x="0" y="102"/>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000"/>
                </a:srgbClr>
              </a:solidFill>
              <a:round/>
              <a:headEnd/>
              <a:tailEnd/>
            </a:ln>
            <a:effectLst/>
          </p:spPr>
          <p:txBody>
            <a:bodyPr/>
            <a:lstStyle/>
            <a:p>
              <a:endParaRPr lang="en-US"/>
            </a:p>
          </p:txBody>
        </p:sp>
      </p:grpSp>
      <p:pic>
        <p:nvPicPr>
          <p:cNvPr id="41" name="Picture 10" descr="shadow_1_m"/>
          <p:cNvPicPr>
            <a:picLocks noChangeAspect="1" noChangeArrowheads="1"/>
          </p:cNvPicPr>
          <p:nvPr/>
        </p:nvPicPr>
        <p:blipFill>
          <a:blip r:embed="rId3"/>
          <a:srcRect/>
          <a:stretch>
            <a:fillRect/>
          </a:stretch>
        </p:blipFill>
        <p:spPr bwMode="gray">
          <a:xfrm>
            <a:off x="2101719" y="5944933"/>
            <a:ext cx="2349500" cy="168275"/>
          </a:xfrm>
          <a:prstGeom prst="rect">
            <a:avLst/>
          </a:prstGeom>
          <a:noFill/>
        </p:spPr>
      </p:pic>
      <p:grpSp>
        <p:nvGrpSpPr>
          <p:cNvPr id="42" name="Group 11"/>
          <p:cNvGrpSpPr>
            <a:grpSpLocks/>
          </p:cNvGrpSpPr>
          <p:nvPr/>
        </p:nvGrpSpPr>
        <p:grpSpPr bwMode="auto">
          <a:xfrm>
            <a:off x="2093782" y="3065208"/>
            <a:ext cx="2157413" cy="3425825"/>
            <a:chOff x="642" y="1572"/>
            <a:chExt cx="1359" cy="2158"/>
          </a:xfrm>
        </p:grpSpPr>
        <p:sp>
          <p:nvSpPr>
            <p:cNvPr id="43" name="Freeform 12"/>
            <p:cNvSpPr>
              <a:spLocks/>
            </p:cNvSpPr>
            <p:nvPr/>
          </p:nvSpPr>
          <p:spPr bwMode="lt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accent1"/>
                </a:gs>
                <a:gs pos="100000">
                  <a:schemeClr val="accent1">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1"/>
              </a:extrusionClr>
            </a:sp3d>
          </p:spPr>
          <p:txBody>
            <a:bodyPr>
              <a:flatTx/>
            </a:bodyPr>
            <a:lstStyle/>
            <a:p>
              <a:endParaRPr lang="en-US"/>
            </a:p>
          </p:txBody>
        </p:sp>
        <p:sp>
          <p:nvSpPr>
            <p:cNvPr id="44" name="Freeform 13"/>
            <p:cNvSpPr>
              <a:spLocks/>
            </p:cNvSpPr>
            <p:nvPr/>
          </p:nvSpPr>
          <p:spPr bwMode="ltGray">
            <a:xfrm>
              <a:off x="650" y="1576"/>
              <a:ext cx="1348" cy="377"/>
            </a:xfrm>
            <a:custGeom>
              <a:avLst/>
              <a:gdLst/>
              <a:ahLst/>
              <a:cxnLst>
                <a:cxn ang="0">
                  <a:pos x="0" y="183"/>
                </a:cxn>
                <a:cxn ang="0">
                  <a:pos x="309" y="340"/>
                </a:cxn>
                <a:cxn ang="0">
                  <a:pos x="670" y="225"/>
                </a:cxn>
                <a:cxn ang="0">
                  <a:pos x="1042" y="9"/>
                </a:cxn>
                <a:cxn ang="0">
                  <a:pos x="1348" y="165"/>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000"/>
                </a:srgbClr>
              </a:solidFill>
              <a:round/>
              <a:headEnd/>
              <a:tailEnd/>
            </a:ln>
            <a:effectLst/>
          </p:spPr>
          <p:txBody>
            <a:bodyPr/>
            <a:lstStyle/>
            <a:p>
              <a:endParaRPr lang="en-US"/>
            </a:p>
          </p:txBody>
        </p:sp>
        <p:sp>
          <p:nvSpPr>
            <p:cNvPr id="45" name="Freeform 14"/>
            <p:cNvSpPr>
              <a:spLocks/>
            </p:cNvSpPr>
            <p:nvPr/>
          </p:nvSpPr>
          <p:spPr bwMode="ltGray">
            <a:xfrm>
              <a:off x="653" y="3473"/>
              <a:ext cx="1345" cy="255"/>
            </a:xfrm>
            <a:custGeom>
              <a:avLst/>
              <a:gdLst/>
              <a:ahLst/>
              <a:cxnLst>
                <a:cxn ang="0">
                  <a:pos x="1345" y="118"/>
                </a:cxn>
                <a:cxn ang="0">
                  <a:pos x="1015" y="1"/>
                </a:cxn>
                <a:cxn ang="0">
                  <a:pos x="718" y="112"/>
                </a:cxn>
                <a:cxn ang="0">
                  <a:pos x="295" y="253"/>
                </a:cxn>
                <a:cxn ang="0">
                  <a:pos x="0" y="102"/>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000"/>
                </a:srgbClr>
              </a:solidFill>
              <a:round/>
              <a:headEnd/>
              <a:tailEnd/>
            </a:ln>
            <a:effectLst/>
          </p:spPr>
          <p:txBody>
            <a:bodyPr/>
            <a:lstStyle/>
            <a:p>
              <a:endParaRPr lang="en-US"/>
            </a:p>
          </p:txBody>
        </p:sp>
      </p:grpSp>
      <p:sp>
        <p:nvSpPr>
          <p:cNvPr id="48" name="Text Box 17"/>
          <p:cNvSpPr txBox="1">
            <a:spLocks noChangeArrowheads="1"/>
          </p:cNvSpPr>
          <p:nvPr/>
        </p:nvSpPr>
        <p:spPr bwMode="black">
          <a:xfrm>
            <a:off x="2279520" y="3755771"/>
            <a:ext cx="1749425" cy="1569660"/>
          </a:xfrm>
          <a:prstGeom prst="rect">
            <a:avLst/>
          </a:prstGeom>
          <a:noFill/>
          <a:ln w="9525" algn="ctr">
            <a:noFill/>
            <a:miter lim="800000"/>
            <a:headEnd/>
            <a:tailEnd/>
          </a:ln>
          <a:effectLst/>
        </p:spPr>
        <p:txBody>
          <a:bodyPr>
            <a:spAutoFit/>
          </a:bodyPr>
          <a:lstStyle/>
          <a:p>
            <a:pPr algn="ctr">
              <a:spcBef>
                <a:spcPct val="50000"/>
              </a:spcBef>
            </a:pPr>
            <a:r>
              <a:rPr lang="en-US" sz="2400" dirty="0" err="1">
                <a:solidFill>
                  <a:schemeClr val="bg1"/>
                </a:solidFill>
              </a:rPr>
              <a:t>Tiềm</a:t>
            </a:r>
            <a:r>
              <a:rPr lang="en-US" sz="2400" dirty="0">
                <a:solidFill>
                  <a:schemeClr val="bg1"/>
                </a:solidFill>
              </a:rPr>
              <a:t> </a:t>
            </a:r>
            <a:r>
              <a:rPr lang="en-US" sz="2400" dirty="0" err="1">
                <a:solidFill>
                  <a:schemeClr val="bg1"/>
                </a:solidFill>
              </a:rPr>
              <a:t>ẩn</a:t>
            </a:r>
            <a:r>
              <a:rPr lang="en-US" sz="2400" dirty="0">
                <a:solidFill>
                  <a:schemeClr val="bg1"/>
                </a:solidFill>
              </a:rPr>
              <a:t> </a:t>
            </a:r>
            <a:r>
              <a:rPr lang="en-US" sz="2400" dirty="0" err="1">
                <a:solidFill>
                  <a:schemeClr val="bg1"/>
                </a:solidFill>
              </a:rPr>
              <a:t>những</a:t>
            </a:r>
            <a:r>
              <a:rPr lang="en-US" sz="2400" dirty="0">
                <a:solidFill>
                  <a:schemeClr val="bg1"/>
                </a:solidFill>
              </a:rPr>
              <a:t> </a:t>
            </a:r>
            <a:r>
              <a:rPr lang="en-US" sz="2400" dirty="0" err="1">
                <a:solidFill>
                  <a:schemeClr val="bg1"/>
                </a:solidFill>
              </a:rPr>
              <a:t>rủi</a:t>
            </a:r>
            <a:r>
              <a:rPr lang="en-US" sz="2400" dirty="0">
                <a:solidFill>
                  <a:schemeClr val="bg1"/>
                </a:solidFill>
              </a:rPr>
              <a:t> </a:t>
            </a:r>
            <a:r>
              <a:rPr lang="en-US" sz="2400" dirty="0" err="1">
                <a:solidFill>
                  <a:schemeClr val="bg1"/>
                </a:solidFill>
              </a:rPr>
              <a:t>ro</a:t>
            </a:r>
            <a:r>
              <a:rPr lang="en-US" sz="2400" dirty="0">
                <a:solidFill>
                  <a:schemeClr val="bg1"/>
                </a:solidFill>
              </a:rPr>
              <a:t>, </a:t>
            </a:r>
            <a:r>
              <a:rPr lang="en-US" sz="2400" dirty="0" err="1">
                <a:solidFill>
                  <a:schemeClr val="bg1"/>
                </a:solidFill>
              </a:rPr>
              <a:t>khủng</a:t>
            </a:r>
            <a:r>
              <a:rPr lang="en-US" sz="2400" dirty="0">
                <a:solidFill>
                  <a:schemeClr val="bg1"/>
                </a:solidFill>
              </a:rPr>
              <a:t> </a:t>
            </a:r>
            <a:r>
              <a:rPr lang="en-US" sz="2400" dirty="0" err="1">
                <a:solidFill>
                  <a:schemeClr val="bg1"/>
                </a:solidFill>
              </a:rPr>
              <a:t>hoảng</a:t>
            </a:r>
            <a:endParaRPr lang="en-US" sz="2400" dirty="0">
              <a:solidFill>
                <a:schemeClr val="bg1"/>
              </a:solidFill>
            </a:endParaRPr>
          </a:p>
        </p:txBody>
      </p:sp>
      <p:grpSp>
        <p:nvGrpSpPr>
          <p:cNvPr id="49" name="Group 19"/>
          <p:cNvGrpSpPr>
            <a:grpSpLocks/>
          </p:cNvGrpSpPr>
          <p:nvPr/>
        </p:nvGrpSpPr>
        <p:grpSpPr bwMode="auto">
          <a:xfrm>
            <a:off x="2310165" y="2757628"/>
            <a:ext cx="720725" cy="822325"/>
            <a:chOff x="192" y="1917"/>
            <a:chExt cx="1042" cy="1102"/>
          </a:xfrm>
        </p:grpSpPr>
        <p:grpSp>
          <p:nvGrpSpPr>
            <p:cNvPr id="50" name="Group 20"/>
            <p:cNvGrpSpPr>
              <a:grpSpLocks/>
            </p:cNvGrpSpPr>
            <p:nvPr/>
          </p:nvGrpSpPr>
          <p:grpSpPr bwMode="auto">
            <a:xfrm>
              <a:off x="192" y="1917"/>
              <a:ext cx="1042" cy="1102"/>
              <a:chOff x="192" y="1917"/>
              <a:chExt cx="1042" cy="1102"/>
            </a:xfrm>
          </p:grpSpPr>
          <p:pic>
            <p:nvPicPr>
              <p:cNvPr id="52" name="Picture 21" descr="light_shadow"/>
              <p:cNvPicPr>
                <a:picLocks noChangeAspect="1" noChangeArrowheads="1"/>
              </p:cNvPicPr>
              <p:nvPr/>
            </p:nvPicPr>
            <p:blipFill>
              <a:blip r:embed="rId4" cstate="print">
                <a:lum bright="-78000" contrast="-78000"/>
              </a:blip>
              <a:srcRect/>
              <a:stretch>
                <a:fillRect/>
              </a:stretch>
            </p:blipFill>
            <p:spPr bwMode="gray">
              <a:xfrm>
                <a:off x="291" y="2781"/>
                <a:ext cx="858" cy="238"/>
              </a:xfrm>
              <a:prstGeom prst="rect">
                <a:avLst/>
              </a:prstGeom>
              <a:noFill/>
            </p:spPr>
          </p:pic>
          <p:pic>
            <p:nvPicPr>
              <p:cNvPr id="53" name="Picture 22" descr="circuler_1"/>
              <p:cNvPicPr>
                <a:picLocks noChangeAspect="1" noChangeArrowheads="1"/>
              </p:cNvPicPr>
              <p:nvPr/>
            </p:nvPicPr>
            <p:blipFill>
              <a:blip r:embed="rId5" cstate="print"/>
              <a:srcRect/>
              <a:stretch>
                <a:fillRect/>
              </a:stretch>
            </p:blipFill>
            <p:spPr bwMode="gray">
              <a:xfrm>
                <a:off x="192" y="1917"/>
                <a:ext cx="1042" cy="1016"/>
              </a:xfrm>
              <a:prstGeom prst="rect">
                <a:avLst/>
              </a:prstGeom>
              <a:noFill/>
            </p:spPr>
          </p:pic>
          <p:sp>
            <p:nvSpPr>
              <p:cNvPr id="55" name="Oval 23"/>
              <p:cNvSpPr>
                <a:spLocks noChangeArrowheads="1"/>
              </p:cNvSpPr>
              <p:nvPr/>
            </p:nvSpPr>
            <p:spPr bwMode="gray">
              <a:xfrm>
                <a:off x="192" y="1917"/>
                <a:ext cx="1035" cy="1019"/>
              </a:xfrm>
              <a:prstGeom prst="ellipse">
                <a:avLst/>
              </a:prstGeom>
              <a:gradFill rotWithShape="1">
                <a:gsLst>
                  <a:gs pos="0">
                    <a:schemeClr val="accent1">
                      <a:gamma/>
                      <a:shade val="46275"/>
                      <a:invGamma/>
                      <a:alpha val="89999"/>
                    </a:schemeClr>
                  </a:gs>
                  <a:gs pos="50000">
                    <a:schemeClr val="accent1">
                      <a:alpha val="55000"/>
                    </a:schemeClr>
                  </a:gs>
                  <a:gs pos="100000">
                    <a:schemeClr val="accent1">
                      <a:gamma/>
                      <a:shade val="46275"/>
                      <a:invGamma/>
                      <a:alpha val="89999"/>
                    </a:schemeClr>
                  </a:gs>
                </a:gsLst>
                <a:lin ang="5400000" scaled="1"/>
              </a:gradFill>
              <a:ln w="9525" algn="ctr">
                <a:noFill/>
                <a:round/>
                <a:headEnd/>
                <a:tailEnd/>
              </a:ln>
              <a:effectLst/>
            </p:spPr>
            <p:txBody>
              <a:bodyPr wrap="none" anchor="ctr"/>
              <a:lstStyle/>
              <a:p>
                <a:endParaRPr lang="en-US"/>
              </a:p>
            </p:txBody>
          </p:sp>
        </p:grpSp>
        <p:pic>
          <p:nvPicPr>
            <p:cNvPr id="51" name="Picture 24" descr="Picture2"/>
            <p:cNvPicPr>
              <a:picLocks noChangeAspect="1" noChangeArrowheads="1"/>
            </p:cNvPicPr>
            <p:nvPr/>
          </p:nvPicPr>
          <p:blipFill>
            <a:blip r:embed="rId6"/>
            <a:srcRect/>
            <a:stretch>
              <a:fillRect/>
            </a:stretch>
          </p:blipFill>
          <p:spPr bwMode="gray">
            <a:xfrm>
              <a:off x="296" y="1927"/>
              <a:ext cx="823" cy="360"/>
            </a:xfrm>
            <a:prstGeom prst="rect">
              <a:avLst/>
            </a:prstGeom>
            <a:noFill/>
          </p:spPr>
        </p:pic>
      </p:grpSp>
      <p:sp>
        <p:nvSpPr>
          <p:cNvPr id="59" name="WordArt 25"/>
          <p:cNvSpPr>
            <a:spLocks noChangeArrowheads="1" noChangeShapeType="1" noTextEdit="1"/>
          </p:cNvSpPr>
          <p:nvPr/>
        </p:nvSpPr>
        <p:spPr bwMode="gray">
          <a:xfrm>
            <a:off x="2515294" y="2893018"/>
            <a:ext cx="245584" cy="420687"/>
          </a:xfrm>
          <a:prstGeom prst="rect">
            <a:avLst/>
          </a:prstGeom>
        </p:spPr>
        <p:txBody>
          <a:bodyPr wrap="none" fromWordArt="1">
            <a:prstTxWarp prst="textPlain">
              <a:avLst>
                <a:gd name="adj" fmla="val 50000"/>
              </a:avLst>
            </a:prstTxWarp>
          </a:bodyPr>
          <a:lstStyle/>
          <a:p>
            <a:pPr algn="ctr"/>
            <a:r>
              <a:rPr lang="en-US" sz="3600" kern="10" dirty="0">
                <a:ln w="9525">
                  <a:noFill/>
                  <a:round/>
                  <a:headEnd/>
                  <a:tailEnd/>
                </a:ln>
                <a:solidFill>
                  <a:srgbClr val="FCFCFC">
                    <a:alpha val="60001"/>
                  </a:srgbClr>
                </a:solidFill>
                <a:latin typeface="Arial" panose="020B0604020202020204" pitchFamily="34" charset="0"/>
                <a:cs typeface="Arial" panose="020B0604020202020204" pitchFamily="34" charset="0"/>
              </a:rPr>
              <a:t>1</a:t>
            </a:r>
          </a:p>
        </p:txBody>
      </p:sp>
      <p:sp>
        <p:nvSpPr>
          <p:cNvPr id="60" name="Line 26"/>
          <p:cNvSpPr>
            <a:spLocks noChangeShapeType="1"/>
          </p:cNvSpPr>
          <p:nvPr/>
        </p:nvSpPr>
        <p:spPr bwMode="gray">
          <a:xfrm>
            <a:off x="2209669" y="4438395"/>
            <a:ext cx="1916112" cy="0"/>
          </a:xfrm>
          <a:prstGeom prst="line">
            <a:avLst/>
          </a:prstGeom>
          <a:noFill/>
          <a:ln w="12700" cap="rnd">
            <a:solidFill>
              <a:srgbClr val="FFFFFF">
                <a:alpha val="50000"/>
              </a:srgbClr>
            </a:solidFill>
            <a:prstDash val="sysDot"/>
            <a:round/>
            <a:headEnd/>
            <a:tailEnd/>
          </a:ln>
          <a:effectLst>
            <a:outerShdw dist="28398" dir="20006097" algn="ctr" rotWithShape="0">
              <a:srgbClr val="000000">
                <a:alpha val="50000"/>
              </a:srgbClr>
            </a:outerShdw>
          </a:effectLst>
        </p:spPr>
        <p:txBody>
          <a:bodyPr/>
          <a:lstStyle/>
          <a:p>
            <a:endParaRPr lang="en-US"/>
          </a:p>
        </p:txBody>
      </p:sp>
      <p:sp>
        <p:nvSpPr>
          <p:cNvPr id="61" name="Text Box 27"/>
          <p:cNvSpPr txBox="1">
            <a:spLocks noChangeArrowheads="1"/>
          </p:cNvSpPr>
          <p:nvPr/>
        </p:nvSpPr>
        <p:spPr bwMode="black">
          <a:xfrm>
            <a:off x="4797530" y="3606818"/>
            <a:ext cx="1916113" cy="2308324"/>
          </a:xfrm>
          <a:prstGeom prst="rect">
            <a:avLst/>
          </a:prstGeom>
          <a:noFill/>
          <a:ln w="9525" algn="ctr">
            <a:noFill/>
            <a:miter lim="800000"/>
            <a:headEnd/>
            <a:tailEnd/>
          </a:ln>
          <a:effectLst/>
        </p:spPr>
        <p:txBody>
          <a:bodyPr wrap="square">
            <a:spAutoFit/>
          </a:bodyPr>
          <a:lstStyle/>
          <a:p>
            <a:pPr algn="ctr">
              <a:spcBef>
                <a:spcPct val="50000"/>
              </a:spcBef>
            </a:pPr>
            <a:r>
              <a:rPr lang="en-US" sz="2400" dirty="0" err="1">
                <a:solidFill>
                  <a:schemeClr val="bg1"/>
                </a:solidFill>
              </a:rPr>
              <a:t>Cạn</a:t>
            </a:r>
            <a:r>
              <a:rPr lang="en-US" sz="2400" dirty="0">
                <a:solidFill>
                  <a:schemeClr val="bg1"/>
                </a:solidFill>
              </a:rPr>
              <a:t> </a:t>
            </a:r>
            <a:r>
              <a:rPr lang="en-US" sz="2400" dirty="0" err="1">
                <a:solidFill>
                  <a:schemeClr val="bg1"/>
                </a:solidFill>
              </a:rPr>
              <a:t>kiệt</a:t>
            </a:r>
            <a:r>
              <a:rPr lang="en-US" sz="2400" dirty="0">
                <a:solidFill>
                  <a:schemeClr val="bg1"/>
                </a:solidFill>
              </a:rPr>
              <a:t> </a:t>
            </a:r>
            <a:r>
              <a:rPr lang="en-US" sz="2400" dirty="0" err="1">
                <a:solidFill>
                  <a:schemeClr val="bg1"/>
                </a:solidFill>
              </a:rPr>
              <a:t>tài</a:t>
            </a:r>
            <a:r>
              <a:rPr lang="en-US" sz="2400" dirty="0">
                <a:solidFill>
                  <a:schemeClr val="bg1"/>
                </a:solidFill>
              </a:rPr>
              <a:t> </a:t>
            </a:r>
            <a:r>
              <a:rPr lang="en-US" sz="2400" dirty="0" err="1">
                <a:solidFill>
                  <a:schemeClr val="bg1"/>
                </a:solidFill>
              </a:rPr>
              <a:t>nguyên</a:t>
            </a:r>
            <a:r>
              <a:rPr lang="en-US" sz="2400" dirty="0">
                <a:solidFill>
                  <a:schemeClr val="bg1"/>
                </a:solidFill>
              </a:rPr>
              <a:t>, </a:t>
            </a:r>
            <a:r>
              <a:rPr lang="en-US" sz="2400" dirty="0" err="1">
                <a:solidFill>
                  <a:schemeClr val="bg1"/>
                </a:solidFill>
              </a:rPr>
              <a:t>suy</a:t>
            </a:r>
            <a:r>
              <a:rPr lang="en-US" sz="2400" dirty="0">
                <a:solidFill>
                  <a:schemeClr val="bg1"/>
                </a:solidFill>
              </a:rPr>
              <a:t> </a:t>
            </a:r>
            <a:r>
              <a:rPr lang="en-US" sz="2400" dirty="0" err="1">
                <a:solidFill>
                  <a:schemeClr val="bg1"/>
                </a:solidFill>
              </a:rPr>
              <a:t>thoái</a:t>
            </a:r>
            <a:r>
              <a:rPr lang="en-US" sz="2400" dirty="0">
                <a:solidFill>
                  <a:schemeClr val="bg1"/>
                </a:solidFill>
              </a:rPr>
              <a:t> </a:t>
            </a:r>
            <a:r>
              <a:rPr lang="en-US" sz="2400" dirty="0" err="1">
                <a:solidFill>
                  <a:schemeClr val="bg1"/>
                </a:solidFill>
              </a:rPr>
              <a:t>môi</a:t>
            </a:r>
            <a:r>
              <a:rPr lang="en-US" sz="2400" dirty="0">
                <a:solidFill>
                  <a:schemeClr val="bg1"/>
                </a:solidFill>
              </a:rPr>
              <a:t> </a:t>
            </a:r>
            <a:r>
              <a:rPr lang="en-US" sz="2400" dirty="0" err="1">
                <a:solidFill>
                  <a:schemeClr val="bg1"/>
                </a:solidFill>
              </a:rPr>
              <a:t>trường</a:t>
            </a:r>
            <a:r>
              <a:rPr lang="en-US" sz="2400" dirty="0">
                <a:solidFill>
                  <a:schemeClr val="bg1"/>
                </a:solidFill>
              </a:rPr>
              <a:t> </a:t>
            </a:r>
            <a:r>
              <a:rPr lang="en-US" sz="2400" dirty="0" err="1">
                <a:solidFill>
                  <a:schemeClr val="bg1"/>
                </a:solidFill>
              </a:rPr>
              <a:t>tự</a:t>
            </a:r>
            <a:r>
              <a:rPr lang="en-US" sz="2400" dirty="0">
                <a:solidFill>
                  <a:schemeClr val="bg1"/>
                </a:solidFill>
              </a:rPr>
              <a:t> </a:t>
            </a:r>
            <a:r>
              <a:rPr lang="en-US" sz="2400" dirty="0" err="1">
                <a:solidFill>
                  <a:schemeClr val="bg1"/>
                </a:solidFill>
              </a:rPr>
              <a:t>nhiên</a:t>
            </a:r>
            <a:r>
              <a:rPr lang="en-US" sz="2400" dirty="0">
                <a:solidFill>
                  <a:schemeClr val="bg1"/>
                </a:solidFill>
              </a:rPr>
              <a:t>, </a:t>
            </a:r>
            <a:r>
              <a:rPr lang="en-US" sz="2400" dirty="0" err="1">
                <a:solidFill>
                  <a:schemeClr val="bg1"/>
                </a:solidFill>
              </a:rPr>
              <a:t>xã</a:t>
            </a:r>
            <a:r>
              <a:rPr lang="en-US" sz="2400" dirty="0">
                <a:solidFill>
                  <a:schemeClr val="bg1"/>
                </a:solidFill>
              </a:rPr>
              <a:t> </a:t>
            </a:r>
            <a:r>
              <a:rPr lang="en-US" sz="2400" dirty="0" err="1">
                <a:solidFill>
                  <a:schemeClr val="bg1"/>
                </a:solidFill>
              </a:rPr>
              <a:t>hội</a:t>
            </a:r>
            <a:endParaRPr lang="en-US" sz="2400" dirty="0">
              <a:solidFill>
                <a:schemeClr val="bg1"/>
              </a:solidFill>
            </a:endParaRPr>
          </a:p>
        </p:txBody>
      </p:sp>
      <p:grpSp>
        <p:nvGrpSpPr>
          <p:cNvPr id="62" name="Group 28"/>
          <p:cNvGrpSpPr>
            <a:grpSpLocks/>
          </p:cNvGrpSpPr>
          <p:nvPr/>
        </p:nvGrpSpPr>
        <p:grpSpPr bwMode="auto">
          <a:xfrm>
            <a:off x="4988331" y="2792005"/>
            <a:ext cx="739775" cy="822325"/>
            <a:chOff x="2608" y="1076"/>
            <a:chExt cx="466" cy="518"/>
          </a:xfrm>
        </p:grpSpPr>
        <p:grpSp>
          <p:nvGrpSpPr>
            <p:cNvPr id="63" name="Group 29"/>
            <p:cNvGrpSpPr>
              <a:grpSpLocks/>
            </p:cNvGrpSpPr>
            <p:nvPr/>
          </p:nvGrpSpPr>
          <p:grpSpPr bwMode="auto">
            <a:xfrm>
              <a:off x="2608" y="1076"/>
              <a:ext cx="466" cy="518"/>
              <a:chOff x="2608" y="1076"/>
              <a:chExt cx="466" cy="518"/>
            </a:xfrm>
          </p:grpSpPr>
          <p:pic>
            <p:nvPicPr>
              <p:cNvPr id="65" name="Picture 30" descr="light_shadow"/>
              <p:cNvPicPr>
                <a:picLocks noChangeAspect="1" noChangeArrowheads="1"/>
              </p:cNvPicPr>
              <p:nvPr/>
            </p:nvPicPr>
            <p:blipFill>
              <a:blip r:embed="rId7" cstate="print">
                <a:lum bright="-78000" contrast="-78000"/>
              </a:blip>
              <a:srcRect/>
              <a:stretch>
                <a:fillRect/>
              </a:stretch>
            </p:blipFill>
            <p:spPr bwMode="gray">
              <a:xfrm>
                <a:off x="2652" y="1482"/>
                <a:ext cx="384" cy="112"/>
              </a:xfrm>
              <a:prstGeom prst="rect">
                <a:avLst/>
              </a:prstGeom>
              <a:noFill/>
            </p:spPr>
          </p:pic>
          <p:pic>
            <p:nvPicPr>
              <p:cNvPr id="66" name="Picture 31" descr="circuler_1"/>
              <p:cNvPicPr>
                <a:picLocks noChangeAspect="1" noChangeArrowheads="1"/>
              </p:cNvPicPr>
              <p:nvPr/>
            </p:nvPicPr>
            <p:blipFill>
              <a:blip r:embed="rId8" cstate="print"/>
              <a:srcRect/>
              <a:stretch>
                <a:fillRect/>
              </a:stretch>
            </p:blipFill>
            <p:spPr bwMode="gray">
              <a:xfrm>
                <a:off x="2608" y="1076"/>
                <a:ext cx="466" cy="478"/>
              </a:xfrm>
              <a:prstGeom prst="rect">
                <a:avLst/>
              </a:prstGeom>
              <a:noFill/>
            </p:spPr>
          </p:pic>
          <p:sp>
            <p:nvSpPr>
              <p:cNvPr id="67" name="Oval 32"/>
              <p:cNvSpPr>
                <a:spLocks noChangeArrowheads="1"/>
              </p:cNvSpPr>
              <p:nvPr/>
            </p:nvSpPr>
            <p:spPr bwMode="gray">
              <a:xfrm>
                <a:off x="2608" y="1076"/>
                <a:ext cx="463" cy="479"/>
              </a:xfrm>
              <a:prstGeom prst="ellipse">
                <a:avLst/>
              </a:prstGeom>
              <a:gradFill rotWithShape="1">
                <a:gsLst>
                  <a:gs pos="0">
                    <a:schemeClr val="accent2">
                      <a:gamma/>
                      <a:shade val="46275"/>
                      <a:invGamma/>
                      <a:alpha val="89999"/>
                    </a:schemeClr>
                  </a:gs>
                  <a:gs pos="50000">
                    <a:schemeClr val="accent2">
                      <a:alpha val="55000"/>
                    </a:schemeClr>
                  </a:gs>
                  <a:gs pos="100000">
                    <a:schemeClr val="accent2">
                      <a:gamma/>
                      <a:shade val="46275"/>
                      <a:invGamma/>
                      <a:alpha val="89999"/>
                    </a:schemeClr>
                  </a:gs>
                </a:gsLst>
                <a:lin ang="5400000" scaled="1"/>
              </a:gradFill>
              <a:ln w="9525" algn="ctr">
                <a:noFill/>
                <a:round/>
                <a:headEnd/>
                <a:tailEnd/>
              </a:ln>
              <a:effectLst/>
            </p:spPr>
            <p:txBody>
              <a:bodyPr wrap="none" anchor="ctr"/>
              <a:lstStyle/>
              <a:p>
                <a:endParaRPr lang="en-US"/>
              </a:p>
            </p:txBody>
          </p:sp>
        </p:grpSp>
        <p:pic>
          <p:nvPicPr>
            <p:cNvPr id="64" name="Picture 33" descr="Picture2"/>
            <p:cNvPicPr>
              <a:picLocks noChangeAspect="1" noChangeArrowheads="1"/>
            </p:cNvPicPr>
            <p:nvPr/>
          </p:nvPicPr>
          <p:blipFill>
            <a:blip r:embed="rId6"/>
            <a:srcRect/>
            <a:stretch>
              <a:fillRect/>
            </a:stretch>
          </p:blipFill>
          <p:spPr bwMode="gray">
            <a:xfrm>
              <a:off x="2665" y="1081"/>
              <a:ext cx="359" cy="169"/>
            </a:xfrm>
            <a:prstGeom prst="rect">
              <a:avLst/>
            </a:prstGeom>
            <a:noFill/>
          </p:spPr>
        </p:pic>
      </p:grpSp>
      <p:sp>
        <p:nvSpPr>
          <p:cNvPr id="68" name="WordArt 34"/>
          <p:cNvSpPr>
            <a:spLocks noChangeArrowheads="1" noChangeShapeType="1" noTextEdit="1"/>
          </p:cNvSpPr>
          <p:nvPr/>
        </p:nvSpPr>
        <p:spPr bwMode="gray">
          <a:xfrm>
            <a:off x="5252586" y="2925507"/>
            <a:ext cx="287524" cy="420688"/>
          </a:xfrm>
          <a:prstGeom prst="rect">
            <a:avLst/>
          </a:prstGeom>
        </p:spPr>
        <p:txBody>
          <a:bodyPr wrap="none" fromWordArt="1">
            <a:prstTxWarp prst="textPlain">
              <a:avLst>
                <a:gd name="adj" fmla="val 50000"/>
              </a:avLst>
            </a:prstTxWarp>
          </a:bodyPr>
          <a:lstStyle/>
          <a:p>
            <a:pPr algn="ctr"/>
            <a:r>
              <a:rPr lang="en-US" sz="3600" kern="10" dirty="0">
                <a:ln w="9525">
                  <a:noFill/>
                  <a:round/>
                  <a:headEnd/>
                  <a:tailEnd/>
                </a:ln>
                <a:solidFill>
                  <a:srgbClr val="FCFCFC">
                    <a:alpha val="60001"/>
                  </a:srgbClr>
                </a:solidFill>
                <a:latin typeface="Arial" panose="020B0604020202020204" pitchFamily="34" charset="0"/>
                <a:cs typeface="Arial" panose="020B0604020202020204" pitchFamily="34" charset="0"/>
              </a:rPr>
              <a:t>2</a:t>
            </a:r>
          </a:p>
        </p:txBody>
      </p:sp>
      <p:sp>
        <p:nvSpPr>
          <p:cNvPr id="69" name="Line 35"/>
          <p:cNvSpPr>
            <a:spLocks noChangeShapeType="1"/>
          </p:cNvSpPr>
          <p:nvPr/>
        </p:nvSpPr>
        <p:spPr bwMode="gray">
          <a:xfrm>
            <a:off x="4843332" y="4406645"/>
            <a:ext cx="1916113" cy="0"/>
          </a:xfrm>
          <a:prstGeom prst="line">
            <a:avLst/>
          </a:prstGeom>
          <a:noFill/>
          <a:ln w="12700" cap="rnd">
            <a:solidFill>
              <a:srgbClr val="FFFFFF">
                <a:alpha val="50000"/>
              </a:srgbClr>
            </a:solidFill>
            <a:prstDash val="sysDot"/>
            <a:round/>
            <a:headEnd/>
            <a:tailEnd/>
          </a:ln>
          <a:effectLst>
            <a:outerShdw dist="28398" dir="20006097" algn="ctr" rotWithShape="0">
              <a:srgbClr val="000000">
                <a:alpha val="50000"/>
              </a:srgbClr>
            </a:outerShdw>
          </a:effectLst>
        </p:spPr>
        <p:txBody>
          <a:bodyPr/>
          <a:lstStyle/>
          <a:p>
            <a:endParaRPr lang="en-US"/>
          </a:p>
        </p:txBody>
      </p:sp>
      <p:sp>
        <p:nvSpPr>
          <p:cNvPr id="70" name="Text Box 36"/>
          <p:cNvSpPr txBox="1">
            <a:spLocks noChangeArrowheads="1"/>
          </p:cNvSpPr>
          <p:nvPr/>
        </p:nvSpPr>
        <p:spPr bwMode="black">
          <a:xfrm>
            <a:off x="7632570" y="3741483"/>
            <a:ext cx="1749425" cy="1569660"/>
          </a:xfrm>
          <a:prstGeom prst="rect">
            <a:avLst/>
          </a:prstGeom>
          <a:noFill/>
          <a:ln w="9525" algn="ctr">
            <a:noFill/>
            <a:miter lim="800000"/>
            <a:headEnd/>
            <a:tailEnd/>
          </a:ln>
          <a:effectLst/>
        </p:spPr>
        <p:txBody>
          <a:bodyPr>
            <a:spAutoFit/>
          </a:bodyPr>
          <a:lstStyle/>
          <a:p>
            <a:pPr algn="ctr">
              <a:spcBef>
                <a:spcPct val="50000"/>
              </a:spcBef>
            </a:pPr>
            <a:r>
              <a:rPr lang="en-US" sz="2400" dirty="0" err="1">
                <a:solidFill>
                  <a:schemeClr val="bg1"/>
                </a:solidFill>
              </a:rPr>
              <a:t>Phân</a:t>
            </a:r>
            <a:r>
              <a:rPr lang="en-US" sz="2400" dirty="0">
                <a:solidFill>
                  <a:schemeClr val="bg1"/>
                </a:solidFill>
              </a:rPr>
              <a:t> </a:t>
            </a:r>
            <a:r>
              <a:rPr lang="en-US" sz="2400" dirty="0" err="1">
                <a:solidFill>
                  <a:schemeClr val="bg1"/>
                </a:solidFill>
              </a:rPr>
              <a:t>hóa</a:t>
            </a:r>
            <a:r>
              <a:rPr lang="en-US" sz="2400" dirty="0">
                <a:solidFill>
                  <a:schemeClr val="bg1"/>
                </a:solidFill>
              </a:rPr>
              <a:t> </a:t>
            </a:r>
            <a:r>
              <a:rPr lang="en-US" sz="2400" dirty="0" err="1">
                <a:solidFill>
                  <a:schemeClr val="bg1"/>
                </a:solidFill>
              </a:rPr>
              <a:t>sâu</a:t>
            </a:r>
            <a:r>
              <a:rPr lang="en-US" sz="2400" dirty="0">
                <a:solidFill>
                  <a:schemeClr val="bg1"/>
                </a:solidFill>
              </a:rPr>
              <a:t> </a:t>
            </a:r>
            <a:r>
              <a:rPr lang="en-US" sz="2400" dirty="0" err="1">
                <a:solidFill>
                  <a:schemeClr val="bg1"/>
                </a:solidFill>
              </a:rPr>
              <a:t>sắc</a:t>
            </a:r>
            <a:r>
              <a:rPr lang="en-US" sz="2400" dirty="0">
                <a:solidFill>
                  <a:schemeClr val="bg1"/>
                </a:solidFill>
              </a:rPr>
              <a:t> </a:t>
            </a:r>
            <a:r>
              <a:rPr lang="en-US" sz="2400" dirty="0" err="1">
                <a:solidFill>
                  <a:schemeClr val="bg1"/>
                </a:solidFill>
              </a:rPr>
              <a:t>trong</a:t>
            </a:r>
            <a:r>
              <a:rPr lang="en-US" sz="2400" dirty="0">
                <a:solidFill>
                  <a:schemeClr val="bg1"/>
                </a:solidFill>
              </a:rPr>
              <a:t> </a:t>
            </a:r>
            <a:r>
              <a:rPr lang="en-US" sz="2400" dirty="0" err="1">
                <a:solidFill>
                  <a:schemeClr val="bg1"/>
                </a:solidFill>
              </a:rPr>
              <a:t>xã</a:t>
            </a:r>
            <a:r>
              <a:rPr lang="en-US" sz="2400" dirty="0">
                <a:solidFill>
                  <a:schemeClr val="bg1"/>
                </a:solidFill>
              </a:rPr>
              <a:t> </a:t>
            </a:r>
            <a:r>
              <a:rPr lang="en-US" sz="2400" dirty="0" err="1">
                <a:solidFill>
                  <a:schemeClr val="bg1"/>
                </a:solidFill>
              </a:rPr>
              <a:t>hội</a:t>
            </a:r>
            <a:endParaRPr lang="en-US" sz="2400" dirty="0">
              <a:solidFill>
                <a:schemeClr val="bg1"/>
              </a:solidFill>
            </a:endParaRPr>
          </a:p>
        </p:txBody>
      </p:sp>
      <p:pic>
        <p:nvPicPr>
          <p:cNvPr id="71" name="Picture 37" descr="Picture2"/>
          <p:cNvPicPr>
            <a:picLocks noChangeAspect="1" noChangeArrowheads="1"/>
          </p:cNvPicPr>
          <p:nvPr/>
        </p:nvPicPr>
        <p:blipFill>
          <a:blip r:embed="rId6"/>
          <a:srcRect/>
          <a:stretch>
            <a:fillRect/>
          </a:stretch>
        </p:blipFill>
        <p:spPr bwMode="gray">
          <a:xfrm>
            <a:off x="7823201" y="1852614"/>
            <a:ext cx="569913" cy="268287"/>
          </a:xfrm>
          <a:prstGeom prst="rect">
            <a:avLst/>
          </a:prstGeom>
          <a:noFill/>
        </p:spPr>
      </p:pic>
      <p:grpSp>
        <p:nvGrpSpPr>
          <p:cNvPr id="74" name="Group 40"/>
          <p:cNvGrpSpPr>
            <a:grpSpLocks/>
          </p:cNvGrpSpPr>
          <p:nvPr/>
        </p:nvGrpSpPr>
        <p:grpSpPr bwMode="auto">
          <a:xfrm>
            <a:off x="7569069" y="2718407"/>
            <a:ext cx="739775" cy="822325"/>
            <a:chOff x="2608" y="1076"/>
            <a:chExt cx="466" cy="518"/>
          </a:xfrm>
        </p:grpSpPr>
        <p:grpSp>
          <p:nvGrpSpPr>
            <p:cNvPr id="75" name="Group 41"/>
            <p:cNvGrpSpPr>
              <a:grpSpLocks/>
            </p:cNvGrpSpPr>
            <p:nvPr/>
          </p:nvGrpSpPr>
          <p:grpSpPr bwMode="auto">
            <a:xfrm>
              <a:off x="2608" y="1076"/>
              <a:ext cx="466" cy="518"/>
              <a:chOff x="2608" y="1076"/>
              <a:chExt cx="466" cy="518"/>
            </a:xfrm>
          </p:grpSpPr>
          <p:pic>
            <p:nvPicPr>
              <p:cNvPr id="77" name="Picture 42" descr="light_shadow"/>
              <p:cNvPicPr>
                <a:picLocks noChangeAspect="1" noChangeArrowheads="1"/>
              </p:cNvPicPr>
              <p:nvPr/>
            </p:nvPicPr>
            <p:blipFill>
              <a:blip r:embed="rId7" cstate="print">
                <a:lum bright="-78000" contrast="-78000"/>
              </a:blip>
              <a:srcRect/>
              <a:stretch>
                <a:fillRect/>
              </a:stretch>
            </p:blipFill>
            <p:spPr bwMode="gray">
              <a:xfrm>
                <a:off x="2652" y="1482"/>
                <a:ext cx="384" cy="112"/>
              </a:xfrm>
              <a:prstGeom prst="rect">
                <a:avLst/>
              </a:prstGeom>
              <a:noFill/>
            </p:spPr>
          </p:pic>
          <p:pic>
            <p:nvPicPr>
              <p:cNvPr id="78" name="Picture 43" descr="circuler_1"/>
              <p:cNvPicPr>
                <a:picLocks noChangeAspect="1" noChangeArrowheads="1"/>
              </p:cNvPicPr>
              <p:nvPr/>
            </p:nvPicPr>
            <p:blipFill>
              <a:blip r:embed="rId8" cstate="print"/>
              <a:srcRect/>
              <a:stretch>
                <a:fillRect/>
              </a:stretch>
            </p:blipFill>
            <p:spPr bwMode="gray">
              <a:xfrm>
                <a:off x="2608" y="1076"/>
                <a:ext cx="466" cy="478"/>
              </a:xfrm>
              <a:prstGeom prst="rect">
                <a:avLst/>
              </a:prstGeom>
              <a:noFill/>
            </p:spPr>
          </p:pic>
          <p:sp>
            <p:nvSpPr>
              <p:cNvPr id="79" name="Oval 44"/>
              <p:cNvSpPr>
                <a:spLocks noChangeArrowheads="1"/>
              </p:cNvSpPr>
              <p:nvPr/>
            </p:nvSpPr>
            <p:spPr bwMode="gray">
              <a:xfrm>
                <a:off x="2608" y="1076"/>
                <a:ext cx="463" cy="479"/>
              </a:xfrm>
              <a:prstGeom prst="ellipse">
                <a:avLst/>
              </a:prstGeom>
              <a:gradFill rotWithShape="1">
                <a:gsLst>
                  <a:gs pos="0">
                    <a:schemeClr val="hlink">
                      <a:gamma/>
                      <a:shade val="46275"/>
                      <a:invGamma/>
                      <a:alpha val="89999"/>
                    </a:schemeClr>
                  </a:gs>
                  <a:gs pos="50000">
                    <a:schemeClr val="hlink">
                      <a:alpha val="55000"/>
                    </a:schemeClr>
                  </a:gs>
                  <a:gs pos="100000">
                    <a:schemeClr val="hlink">
                      <a:gamma/>
                      <a:shade val="46275"/>
                      <a:invGamma/>
                      <a:alpha val="89999"/>
                    </a:schemeClr>
                  </a:gs>
                </a:gsLst>
                <a:lin ang="5400000" scaled="1"/>
              </a:gradFill>
              <a:ln w="9525" algn="ctr">
                <a:noFill/>
                <a:round/>
                <a:headEnd/>
                <a:tailEnd/>
              </a:ln>
              <a:effectLst/>
            </p:spPr>
            <p:txBody>
              <a:bodyPr wrap="none" anchor="ctr"/>
              <a:lstStyle/>
              <a:p>
                <a:endParaRPr lang="en-US"/>
              </a:p>
            </p:txBody>
          </p:sp>
        </p:grpSp>
        <p:pic>
          <p:nvPicPr>
            <p:cNvPr id="76" name="Picture 45" descr="Picture2"/>
            <p:cNvPicPr>
              <a:picLocks noChangeAspect="1" noChangeArrowheads="1"/>
            </p:cNvPicPr>
            <p:nvPr/>
          </p:nvPicPr>
          <p:blipFill>
            <a:blip r:embed="rId6"/>
            <a:srcRect/>
            <a:stretch>
              <a:fillRect/>
            </a:stretch>
          </p:blipFill>
          <p:spPr bwMode="gray">
            <a:xfrm>
              <a:off x="2665" y="1081"/>
              <a:ext cx="359" cy="169"/>
            </a:xfrm>
            <a:prstGeom prst="rect">
              <a:avLst/>
            </a:prstGeom>
            <a:noFill/>
          </p:spPr>
        </p:pic>
      </p:grpSp>
      <p:sp>
        <p:nvSpPr>
          <p:cNvPr id="80" name="WordArt 46"/>
          <p:cNvSpPr>
            <a:spLocks noChangeArrowheads="1" noChangeShapeType="1" noTextEdit="1"/>
          </p:cNvSpPr>
          <p:nvPr/>
        </p:nvSpPr>
        <p:spPr bwMode="gray">
          <a:xfrm>
            <a:off x="7745783" y="2819795"/>
            <a:ext cx="381584" cy="470326"/>
          </a:xfrm>
          <a:prstGeom prst="rect">
            <a:avLst/>
          </a:prstGeom>
        </p:spPr>
        <p:txBody>
          <a:bodyPr wrap="none" fromWordArt="1">
            <a:prstTxWarp prst="textPlain">
              <a:avLst>
                <a:gd name="adj" fmla="val 50000"/>
              </a:avLst>
            </a:prstTxWarp>
          </a:bodyPr>
          <a:lstStyle/>
          <a:p>
            <a:pPr algn="ctr"/>
            <a:r>
              <a:rPr lang="en-US" sz="3600" kern="10" dirty="0">
                <a:ln w="9525">
                  <a:noFill/>
                  <a:round/>
                  <a:headEnd/>
                  <a:tailEnd/>
                </a:ln>
                <a:solidFill>
                  <a:srgbClr val="FCFCFC">
                    <a:alpha val="60001"/>
                  </a:srgbClr>
                </a:solidFill>
                <a:latin typeface="Arial" panose="020B0604020202020204" pitchFamily="34" charset="0"/>
                <a:cs typeface="Arial" panose="020B0604020202020204" pitchFamily="34" charset="0"/>
              </a:rPr>
              <a:t>3</a:t>
            </a:r>
          </a:p>
        </p:txBody>
      </p:sp>
      <p:grpSp>
        <p:nvGrpSpPr>
          <p:cNvPr id="81" name="Group 80"/>
          <p:cNvGrpSpPr>
            <a:grpSpLocks/>
          </p:cNvGrpSpPr>
          <p:nvPr/>
        </p:nvGrpSpPr>
        <p:grpSpPr bwMode="auto">
          <a:xfrm flipH="1">
            <a:off x="10578903" y="5779168"/>
            <a:ext cx="1613095" cy="1078832"/>
            <a:chOff x="3051405" y="5162550"/>
            <a:chExt cx="1927225" cy="1695450"/>
          </a:xfrm>
        </p:grpSpPr>
        <p:sp>
          <p:nvSpPr>
            <p:cNvPr id="82"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83" name="Oval 82"/>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84"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85"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8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pic>
        <p:nvPicPr>
          <p:cNvPr id="72" name="Picture 71"/>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675088896"/>
      </p:ext>
    </p:extLst>
  </p:cSld>
  <p:clrMapOvr>
    <a:masterClrMapping/>
  </p:clrMapOvr>
  <p:transition spd="slow">
    <p:push dir="u"/>
  </p:transition>
</p:sld>
</file>

<file path=ppt/slides/slide99.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mj-lt"/>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mj-lt"/>
                </a:endParaRPr>
              </a:p>
            </p:txBody>
          </p:sp>
        </p:grpSp>
      </p:grpSp>
      <p:sp>
        <p:nvSpPr>
          <p:cNvPr id="51" name="Rectangle 1"/>
          <p:cNvSpPr>
            <a:spLocks noChangeArrowheads="1"/>
          </p:cNvSpPr>
          <p:nvPr/>
        </p:nvSpPr>
        <p:spPr bwMode="auto">
          <a:xfrm>
            <a:off x="687666" y="1151975"/>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2.2.2.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Một</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số</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quy</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luật</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kinh</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tế</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chủ</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yếu</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của</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nền</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kinh</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tế</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thị</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trường</a:t>
            </a:r>
            <a:endPar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endParaRPr>
          </a:p>
        </p:txBody>
      </p:sp>
      <p:graphicFrame>
        <p:nvGraphicFramePr>
          <p:cNvPr id="55" name="Diagram 54"/>
          <p:cNvGraphicFramePr/>
          <p:nvPr>
            <p:extLst>
              <p:ext uri="{D42A27DB-BD31-4B8C-83A1-F6EECF244321}">
                <p14:modId xmlns:p14="http://schemas.microsoft.com/office/powerpoint/2010/main" val="3769002757"/>
              </p:ext>
            </p:extLst>
          </p:nvPr>
        </p:nvGraphicFramePr>
        <p:xfrm>
          <a:off x="1487550" y="1793280"/>
          <a:ext cx="9001000" cy="491232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12" name="Picture 11"/>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097625395"/>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bg>
      <p:bgPr>
        <a:gradFill rotWithShape="0">
          <a:gsLst>
            <a:gs pos="0">
              <a:srgbClr val="CCECFF"/>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4" name="Rectangle 1"/>
          <p:cNvSpPr>
            <a:spLocks noChangeArrowheads="1"/>
          </p:cNvSpPr>
          <p:nvPr/>
        </p:nvSpPr>
        <p:spPr bwMode="auto">
          <a:xfrm>
            <a:off x="637603" y="1102097"/>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2.2.2.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Một</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số</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quy</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luật</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kinh</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tế</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chủ</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yếu</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của</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nền</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kinh</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tế</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thị</a:t>
            </a:r>
            <a:r>
              <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66"/>
                </a:solidFill>
                <a:latin typeface="Arial" panose="020B0604020202020204" pitchFamily="34" charset="0"/>
                <a:ea typeface="Times New Roman" panose="02020603050405020304" pitchFamily="18" charset="0"/>
                <a:cs typeface="Arial" panose="020B0604020202020204" pitchFamily="34" charset="0"/>
              </a:rPr>
              <a:t>trường</a:t>
            </a:r>
            <a:endParaRPr lang="en-US" b="1" dirty="0">
              <a:solidFill>
                <a:srgbClr val="00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8" name="Rectangle 4"/>
          <p:cNvSpPr>
            <a:spLocks noChangeArrowheads="1"/>
          </p:cNvSpPr>
          <p:nvPr/>
        </p:nvSpPr>
        <p:spPr bwMode="auto">
          <a:xfrm>
            <a:off x="1712685" y="1796075"/>
            <a:ext cx="80772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ctr" defTabSz="914400" eaLnBrk="0" fontAlgn="base" hangingPunct="0">
              <a:lnSpc>
                <a:spcPct val="100000"/>
              </a:lnSpc>
              <a:spcBef>
                <a:spcPts val="200"/>
              </a:spcBef>
              <a:spcAft>
                <a:spcPts val="200"/>
              </a:spcAft>
              <a:buFont typeface="Wingdings" panose="05000000000000000000" pitchFamily="2" charset="2"/>
              <a:buChar char="q"/>
            </a:pP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Quy</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luật</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giá</a:t>
            </a:r>
            <a:r>
              <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trị</a:t>
            </a:r>
            <a:endParaRPr lang="en-US" b="1"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14" name="Rectangle 3"/>
          <p:cNvSpPr>
            <a:spLocks noChangeArrowheads="1"/>
          </p:cNvSpPr>
          <p:nvPr/>
        </p:nvSpPr>
        <p:spPr bwMode="auto">
          <a:xfrm>
            <a:off x="508001" y="2180690"/>
            <a:ext cx="1136513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quy</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luật</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kinh</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vi-VN"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tế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cơ</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xuất</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hàng</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hoá</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Ở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đâu</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có</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xuất</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trao</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đổi</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hàng</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hoá</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thì</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ở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đó</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có</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vi-VN"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hoạt động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quy</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luật</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giá</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trị</a:t>
            </a:r>
            <a:r>
              <a:rPr lang="en-US" sz="2400" dirty="0">
                <a:solidFill>
                  <a:srgbClr val="002060"/>
                </a:solidFill>
                <a:latin typeface="Arial" panose="020B0604020202020204" pitchFamily="34" charset="0"/>
                <a:ea typeface="Times New Roman" panose="02020603050405020304" pitchFamily="18" charset="0"/>
                <a:cs typeface="Arial" panose="020B0604020202020204" pitchFamily="34" charset="0"/>
              </a:rPr>
              <a:t>.</a:t>
            </a:r>
          </a:p>
        </p:txBody>
      </p:sp>
      <p:pic>
        <p:nvPicPr>
          <p:cNvPr id="1026" name="Picture 2" descr="Bắt Tay Hợp Tác Hình ảnh PNG | Vector và các tập tin PSD | Tải về miễn phí  trên Pngtree"/>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26546" y="3265714"/>
            <a:ext cx="3182711" cy="3592286"/>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2"/>
          <p:cNvSpPr>
            <a:spLocks noChangeArrowheads="1"/>
          </p:cNvSpPr>
          <p:nvPr/>
        </p:nvSpPr>
        <p:spPr bwMode="auto">
          <a:xfrm>
            <a:off x="5486163" y="3073266"/>
            <a:ext cx="204094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Về n</a:t>
            </a:r>
            <a:r>
              <a:rPr lang="en-US" sz="2400" b="1" dirty="0" err="1">
                <a:solidFill>
                  <a:srgbClr val="C00000"/>
                </a:solidFill>
                <a:latin typeface="Arial" panose="020B0604020202020204" pitchFamily="34" charset="0"/>
                <a:ea typeface="Times New Roman" panose="02020603050405020304" pitchFamily="18" charset="0"/>
                <a:cs typeface="Arial" panose="020B0604020202020204" pitchFamily="34" charset="0"/>
              </a:rPr>
              <a:t>ội</a:t>
            </a:r>
            <a:r>
              <a:rPr lang="en-US"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vi-VN" sz="2400" b="1" dirty="0">
                <a:solidFill>
                  <a:srgbClr val="C00000"/>
                </a:solidFill>
                <a:latin typeface="Arial" panose="020B0604020202020204" pitchFamily="34" charset="0"/>
                <a:ea typeface="Times New Roman" panose="02020603050405020304" pitchFamily="18" charset="0"/>
                <a:cs typeface="Arial" panose="020B0604020202020204" pitchFamily="34" charset="0"/>
              </a:rPr>
              <a:t>dung</a:t>
            </a:r>
            <a:endParaRPr lang="en-US" sz="2400" dirty="0">
              <a:solidFill>
                <a:srgbClr val="C00000"/>
              </a:solidFill>
              <a:latin typeface="Arial" panose="020B0604020202020204" pitchFamily="34" charset="0"/>
              <a:ea typeface="Times New Roman" panose="02020603050405020304" pitchFamily="18" charset="0"/>
              <a:cs typeface="Arial" panose="020B0604020202020204" pitchFamily="34" charset="0"/>
            </a:endParaRPr>
          </a:p>
        </p:txBody>
      </p:sp>
      <p:sp>
        <p:nvSpPr>
          <p:cNvPr id="18" name="Horizontal Scroll 17"/>
          <p:cNvSpPr/>
          <p:nvPr/>
        </p:nvSpPr>
        <p:spPr>
          <a:xfrm>
            <a:off x="3853543" y="3577665"/>
            <a:ext cx="5936342" cy="2622927"/>
          </a:xfrm>
          <a:prstGeom prst="horizontalScroll">
            <a:avLst/>
          </a:prstGeom>
          <a:solidFill>
            <a:schemeClr val="bg2"/>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0" fontAlgn="base" hangingPunct="0">
              <a:spcBef>
                <a:spcPts val="200"/>
              </a:spcBef>
              <a:spcAft>
                <a:spcPts val="200"/>
              </a:spcAft>
            </a:pPr>
            <a:endPar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endParaRPr>
          </a:p>
        </p:txBody>
      </p:sp>
      <p:sp>
        <p:nvSpPr>
          <p:cNvPr id="13" name="TextBox 12">
            <a:extLst>
              <a:ext uri="{FF2B5EF4-FFF2-40B4-BE49-F238E27FC236}">
                <a16:creationId xmlns="" xmlns:a16="http://schemas.microsoft.com/office/drawing/2014/main" id="{6105E4C9-2F2F-4067-A19A-44FB8FF7AFFA}"/>
              </a:ext>
            </a:extLst>
          </p:cNvPr>
          <p:cNvSpPr txBox="1"/>
          <p:nvPr/>
        </p:nvSpPr>
        <p:spPr>
          <a:xfrm>
            <a:off x="4542971" y="4138527"/>
            <a:ext cx="4760685" cy="1569660"/>
          </a:xfrm>
          <a:prstGeom prst="rect">
            <a:avLst/>
          </a:prstGeom>
          <a:noFill/>
        </p:spPr>
        <p:txBody>
          <a:bodyPr wrap="square">
            <a:spAutoFit/>
          </a:bodyPr>
          <a:lstStyle/>
          <a:p>
            <a:pPr algn="ctr" defTabSz="914400" eaLnBrk="0" fontAlgn="base" hangingPunct="0">
              <a:spcBef>
                <a:spcPts val="200"/>
              </a:spcBef>
              <a:spcAft>
                <a:spcPts val="200"/>
              </a:spcAft>
            </a:pP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Quy</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luật</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giá</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trị</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yêu</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cầu</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việc</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sản</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xuất</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và</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trao</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đổi</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hàng</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hoá</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phải</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dựa</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trên</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cơ</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sở</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hao</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phí</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lao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xã</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hội</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cần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thiết</a:t>
            </a:r>
            <a:r>
              <a:rPr lang="en-US" sz="2400" dirty="0">
                <a:solidFill>
                  <a:srgbClr val="663300"/>
                </a:solidFill>
                <a:latin typeface="Arial" panose="020B0604020202020204" pitchFamily="34" charset="0"/>
                <a:ea typeface="Times New Roman" panose="02020603050405020304" pitchFamily="18" charset="0"/>
                <a:cs typeface="Arial" panose="020B0604020202020204" pitchFamily="34" charset="0"/>
              </a:rPr>
              <a:t>.</a:t>
            </a:r>
          </a:p>
        </p:txBody>
      </p:sp>
      <p:pic>
        <p:nvPicPr>
          <p:cNvPr id="12" name="Picture 1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694035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1000" fill="hold"/>
                                        <p:tgtEl>
                                          <p:spTgt spid="8"/>
                                        </p:tgtEl>
                                        <p:attrNameLst>
                                          <p:attrName>ppt_w</p:attrName>
                                        </p:attrNameLst>
                                      </p:cBhvr>
                                      <p:tavLst>
                                        <p:tav tm="0">
                                          <p:val>
                                            <p:fltVal val="0"/>
                                          </p:val>
                                        </p:tav>
                                        <p:tav tm="100000">
                                          <p:val>
                                            <p:strVal val="#ppt_w"/>
                                          </p:val>
                                        </p:tav>
                                      </p:tavLst>
                                    </p:anim>
                                    <p:anim calcmode="lin" valueType="num">
                                      <p:cBhvr>
                                        <p:cTn id="14" dur="1000" fill="hold"/>
                                        <p:tgtEl>
                                          <p:spTgt spid="8"/>
                                        </p:tgtEl>
                                        <p:attrNameLst>
                                          <p:attrName>ppt_h</p:attrName>
                                        </p:attrNameLst>
                                      </p:cBhvr>
                                      <p:tavLst>
                                        <p:tav tm="0">
                                          <p:val>
                                            <p:fltVal val="0"/>
                                          </p:val>
                                        </p:tav>
                                        <p:tav tm="100000">
                                          <p:val>
                                            <p:strVal val="#ppt_h"/>
                                          </p:val>
                                        </p:tav>
                                      </p:tavLst>
                                    </p:anim>
                                    <p:anim calcmode="lin" valueType="num">
                                      <p:cBhvr>
                                        <p:cTn id="15" dur="1000" fill="hold"/>
                                        <p:tgtEl>
                                          <p:spTgt spid="8"/>
                                        </p:tgtEl>
                                        <p:attrNameLst>
                                          <p:attrName>style.rotation</p:attrName>
                                        </p:attrNameLst>
                                      </p:cBhvr>
                                      <p:tavLst>
                                        <p:tav tm="0">
                                          <p:val>
                                            <p:fltVal val="90"/>
                                          </p:val>
                                        </p:tav>
                                        <p:tav tm="100000">
                                          <p:val>
                                            <p:fltVal val="0"/>
                                          </p:val>
                                        </p:tav>
                                      </p:tavLst>
                                    </p:anim>
                                    <p:animEffect transition="in" filter="fade">
                                      <p:cBhvr>
                                        <p:cTn id="16" dur="10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16" presetClass="entr" presetSubtype="21"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barn(inVertical)">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16"/>
                                        </p:tgtEl>
                                        <p:attrNameLst>
                                          <p:attrName>style.visibility</p:attrName>
                                        </p:attrNameLst>
                                      </p:cBhvr>
                                      <p:to>
                                        <p:strVal val="visible"/>
                                      </p:to>
                                    </p:set>
                                    <p:anim calcmode="lin" valueType="num">
                                      <p:cBhvr>
                                        <p:cTn id="26" dur="500" fill="hold"/>
                                        <p:tgtEl>
                                          <p:spTgt spid="16"/>
                                        </p:tgtEl>
                                        <p:attrNameLst>
                                          <p:attrName>ppt_w</p:attrName>
                                        </p:attrNameLst>
                                      </p:cBhvr>
                                      <p:tavLst>
                                        <p:tav tm="0">
                                          <p:val>
                                            <p:fltVal val="0"/>
                                          </p:val>
                                        </p:tav>
                                        <p:tav tm="100000">
                                          <p:val>
                                            <p:strVal val="#ppt_w"/>
                                          </p:val>
                                        </p:tav>
                                      </p:tavLst>
                                    </p:anim>
                                    <p:anim calcmode="lin" valueType="num">
                                      <p:cBhvr>
                                        <p:cTn id="27" dur="500" fill="hold"/>
                                        <p:tgtEl>
                                          <p:spTgt spid="16"/>
                                        </p:tgtEl>
                                        <p:attrNameLst>
                                          <p:attrName>ppt_h</p:attrName>
                                        </p:attrNameLst>
                                      </p:cBhvr>
                                      <p:tavLst>
                                        <p:tav tm="0">
                                          <p:val>
                                            <p:fltVal val="0"/>
                                          </p:val>
                                        </p:tav>
                                        <p:tav tm="100000">
                                          <p:val>
                                            <p:strVal val="#ppt_h"/>
                                          </p:val>
                                        </p:tav>
                                      </p:tavLst>
                                    </p:anim>
                                    <p:animEffect transition="in" filter="fade">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circle(in)">
                                      <p:cBhvr>
                                        <p:cTn id="33" dur="2000"/>
                                        <p:tgtEl>
                                          <p:spTgt spid="18"/>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circle(in)">
                                      <p:cBhvr>
                                        <p:cTn id="36" dur="2000"/>
                                        <p:tgtEl>
                                          <p:spTgt spid="13"/>
                                        </p:tgtEl>
                                      </p:cBhvr>
                                    </p:animEffect>
                                  </p:childTnLst>
                                </p:cTn>
                              </p:par>
                              <p:par>
                                <p:cTn id="37" presetID="6" presetClass="entr" presetSubtype="16" fill="hold" nodeType="withEffect">
                                  <p:stCondLst>
                                    <p:cond delay="0"/>
                                  </p:stCondLst>
                                  <p:childTnLst>
                                    <p:set>
                                      <p:cBhvr>
                                        <p:cTn id="38" dur="1" fill="hold">
                                          <p:stCondLst>
                                            <p:cond delay="0"/>
                                          </p:stCondLst>
                                        </p:cTn>
                                        <p:tgtEl>
                                          <p:spTgt spid="1026"/>
                                        </p:tgtEl>
                                        <p:attrNameLst>
                                          <p:attrName>style.visibility</p:attrName>
                                        </p:attrNameLst>
                                      </p:cBhvr>
                                      <p:to>
                                        <p:strVal val="visible"/>
                                      </p:to>
                                    </p:set>
                                    <p:animEffect transition="in" filter="circle(in)">
                                      <p:cBhvr>
                                        <p:cTn id="39" dur="20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 grpId="0"/>
      <p:bldP spid="14" grpId="0"/>
      <p:bldP spid="16" grpId="0"/>
      <p:bldP spid="18" grpId="0" animBg="1"/>
      <p:bldP spid="13" grpId="0"/>
    </p:bldLst>
  </p:timing>
</p:sld>
</file>

<file path=ppt/slides/slide101.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Arial"/>
                </a:endParaRPr>
              </a:p>
            </p:txBody>
          </p:sp>
        </p:grpSp>
      </p:grpSp>
      <p:sp>
        <p:nvSpPr>
          <p:cNvPr id="51" name="Rectangle 1"/>
          <p:cNvSpPr>
            <a:spLocks noChangeArrowheads="1"/>
          </p:cNvSpPr>
          <p:nvPr/>
        </p:nvSpPr>
        <p:spPr bwMode="auto">
          <a:xfrm>
            <a:off x="804044" y="1351479"/>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1712685" y="1895704"/>
            <a:ext cx="8077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ctr"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Quy</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luật</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trị</a:t>
            </a:r>
            <a:endPar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endParaRPr>
          </a:p>
        </p:txBody>
      </p:sp>
      <p:sp>
        <p:nvSpPr>
          <p:cNvPr id="13" name="Text Box 7"/>
          <p:cNvSpPr txBox="1">
            <a:spLocks noChangeArrowheads="1"/>
          </p:cNvSpPr>
          <p:nvPr/>
        </p:nvSpPr>
        <p:spPr bwMode="auto">
          <a:xfrm>
            <a:off x="1203646" y="2572337"/>
            <a:ext cx="85344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50000"/>
              </a:spcBef>
              <a:spcAft>
                <a:spcPct val="0"/>
              </a:spcAft>
              <a:buNone/>
            </a:pPr>
            <a:r>
              <a:rPr lang="en-US" altLang="en-US" sz="2400" b="1" dirty="0" err="1">
                <a:solidFill>
                  <a:srgbClr val="000066"/>
                </a:solidFill>
                <a:latin typeface="Arial" panose="020B0604020202020204" pitchFamily="34" charset="0"/>
                <a:cs typeface="Arial" panose="020B0604020202020204" pitchFamily="34" charset="0"/>
              </a:rPr>
              <a:t>Nội</a:t>
            </a:r>
            <a:r>
              <a:rPr lang="en-US" altLang="en-US" sz="2400" b="1" dirty="0">
                <a:solidFill>
                  <a:srgbClr val="000066"/>
                </a:solidFill>
                <a:latin typeface="Arial" panose="020B0604020202020204" pitchFamily="34" charset="0"/>
                <a:cs typeface="Arial" panose="020B0604020202020204" pitchFamily="34" charset="0"/>
              </a:rPr>
              <a:t> dung </a:t>
            </a:r>
            <a:r>
              <a:rPr lang="en-US" altLang="en-US" sz="2400" b="1" dirty="0" err="1">
                <a:solidFill>
                  <a:srgbClr val="000066"/>
                </a:solidFill>
                <a:latin typeface="Arial" panose="020B0604020202020204" pitchFamily="34" charset="0"/>
                <a:cs typeface="Arial" panose="020B0604020202020204" pitchFamily="34" charset="0"/>
              </a:rPr>
              <a:t>Quy</a:t>
            </a:r>
            <a:r>
              <a:rPr lang="en-US" altLang="en-US" sz="2400" b="1" dirty="0">
                <a:solidFill>
                  <a:srgbClr val="000066"/>
                </a:solidFill>
                <a:latin typeface="Arial" panose="020B0604020202020204" pitchFamily="34" charset="0"/>
                <a:cs typeface="Arial" panose="020B0604020202020204" pitchFamily="34" charset="0"/>
              </a:rPr>
              <a:t> </a:t>
            </a:r>
            <a:r>
              <a:rPr lang="en-US" altLang="en-US" sz="2400" b="1" dirty="0" err="1">
                <a:solidFill>
                  <a:srgbClr val="000066"/>
                </a:solidFill>
                <a:latin typeface="Arial" panose="020B0604020202020204" pitchFamily="34" charset="0"/>
                <a:cs typeface="Arial" panose="020B0604020202020204" pitchFamily="34" charset="0"/>
              </a:rPr>
              <a:t>luật</a:t>
            </a:r>
            <a:r>
              <a:rPr lang="en-US" altLang="en-US" sz="2400" b="1" dirty="0">
                <a:solidFill>
                  <a:srgbClr val="000066"/>
                </a:solidFill>
                <a:latin typeface="Arial" panose="020B0604020202020204" pitchFamily="34" charset="0"/>
                <a:cs typeface="Arial" panose="020B0604020202020204" pitchFamily="34" charset="0"/>
              </a:rPr>
              <a:t> </a:t>
            </a:r>
            <a:r>
              <a:rPr lang="en-US" altLang="en-US" sz="2400" b="1" dirty="0" err="1">
                <a:solidFill>
                  <a:srgbClr val="000066"/>
                </a:solidFill>
                <a:latin typeface="Arial" panose="020B0604020202020204" pitchFamily="34" charset="0"/>
                <a:cs typeface="Arial" panose="020B0604020202020204" pitchFamily="34" charset="0"/>
              </a:rPr>
              <a:t>giá</a:t>
            </a:r>
            <a:r>
              <a:rPr lang="en-US" altLang="en-US" sz="2400" b="1" dirty="0">
                <a:solidFill>
                  <a:srgbClr val="000066"/>
                </a:solidFill>
                <a:latin typeface="Arial" panose="020B0604020202020204" pitchFamily="34" charset="0"/>
                <a:cs typeface="Arial" panose="020B0604020202020204" pitchFamily="34" charset="0"/>
              </a:rPr>
              <a:t> </a:t>
            </a:r>
            <a:r>
              <a:rPr lang="en-US" altLang="en-US" sz="2400" b="1" dirty="0" err="1">
                <a:solidFill>
                  <a:srgbClr val="000066"/>
                </a:solidFill>
                <a:latin typeface="Arial" panose="020B0604020202020204" pitchFamily="34" charset="0"/>
                <a:cs typeface="Arial" panose="020B0604020202020204" pitchFamily="34" charset="0"/>
              </a:rPr>
              <a:t>trị</a:t>
            </a:r>
            <a:r>
              <a:rPr lang="en-US" altLang="en-US" sz="2400" b="1" dirty="0">
                <a:solidFill>
                  <a:srgbClr val="000066"/>
                </a:solidFill>
                <a:latin typeface="Arial" panose="020B0604020202020204" pitchFamily="34" charset="0"/>
                <a:cs typeface="Arial" panose="020B0604020202020204" pitchFamily="34" charset="0"/>
              </a:rPr>
              <a:t> </a:t>
            </a:r>
            <a:r>
              <a:rPr lang="en-US" altLang="en-US" sz="2400" b="1" dirty="0" err="1">
                <a:solidFill>
                  <a:srgbClr val="000066"/>
                </a:solidFill>
                <a:latin typeface="Arial" panose="020B0604020202020204" pitchFamily="34" charset="0"/>
                <a:cs typeface="Arial" panose="020B0604020202020204" pitchFamily="34" charset="0"/>
              </a:rPr>
              <a:t>được</a:t>
            </a:r>
            <a:r>
              <a:rPr lang="en-US" altLang="en-US" sz="2400" b="1" dirty="0">
                <a:solidFill>
                  <a:srgbClr val="000066"/>
                </a:solidFill>
                <a:latin typeface="Arial" panose="020B0604020202020204" pitchFamily="34" charset="0"/>
                <a:cs typeface="Arial" panose="020B0604020202020204" pitchFamily="34" charset="0"/>
              </a:rPr>
              <a:t> </a:t>
            </a:r>
            <a:r>
              <a:rPr lang="en-US" altLang="en-US" sz="2400" b="1" dirty="0" err="1">
                <a:solidFill>
                  <a:srgbClr val="000066"/>
                </a:solidFill>
                <a:latin typeface="Arial" panose="020B0604020202020204" pitchFamily="34" charset="0"/>
                <a:cs typeface="Arial" panose="020B0604020202020204" pitchFamily="34" charset="0"/>
              </a:rPr>
              <a:t>thể</a:t>
            </a:r>
            <a:r>
              <a:rPr lang="en-US" altLang="en-US" sz="2400" b="1" dirty="0">
                <a:solidFill>
                  <a:srgbClr val="000066"/>
                </a:solidFill>
                <a:latin typeface="Arial" panose="020B0604020202020204" pitchFamily="34" charset="0"/>
                <a:cs typeface="Arial" panose="020B0604020202020204" pitchFamily="34" charset="0"/>
              </a:rPr>
              <a:t> </a:t>
            </a:r>
            <a:r>
              <a:rPr lang="en-US" altLang="en-US" sz="2400" b="1" dirty="0" err="1">
                <a:solidFill>
                  <a:srgbClr val="000066"/>
                </a:solidFill>
                <a:latin typeface="Arial" panose="020B0604020202020204" pitchFamily="34" charset="0"/>
                <a:cs typeface="Arial" panose="020B0604020202020204" pitchFamily="34" charset="0"/>
              </a:rPr>
              <a:t>hiện</a:t>
            </a:r>
            <a:r>
              <a:rPr lang="en-US" altLang="en-US" sz="2400" b="1" dirty="0">
                <a:solidFill>
                  <a:srgbClr val="000066"/>
                </a:solidFill>
                <a:latin typeface="Arial" panose="020B0604020202020204" pitchFamily="34" charset="0"/>
                <a:cs typeface="Arial" panose="020B0604020202020204" pitchFamily="34" charset="0"/>
              </a:rPr>
              <a:t> ở </a:t>
            </a:r>
            <a:r>
              <a:rPr lang="en-US" altLang="en-US" sz="2400" b="1" dirty="0" err="1">
                <a:solidFill>
                  <a:srgbClr val="000066"/>
                </a:solidFill>
                <a:latin typeface="Arial" panose="020B0604020202020204" pitchFamily="34" charset="0"/>
                <a:cs typeface="Arial" panose="020B0604020202020204" pitchFamily="34" charset="0"/>
              </a:rPr>
              <a:t>đâu</a:t>
            </a:r>
            <a:r>
              <a:rPr lang="en-US" altLang="en-US" sz="2400" b="1" dirty="0">
                <a:solidFill>
                  <a:srgbClr val="000066"/>
                </a:solidFill>
                <a:latin typeface="Arial" panose="020B0604020202020204" pitchFamily="34" charset="0"/>
                <a:cs typeface="Arial" panose="020B0604020202020204" pitchFamily="34" charset="0"/>
              </a:rPr>
              <a:t>?</a:t>
            </a:r>
          </a:p>
        </p:txBody>
      </p:sp>
      <p:pic>
        <p:nvPicPr>
          <p:cNvPr id="14" name="Picture 2" descr="C:\Users\FPT\Desktop\bai 3 GDCD lop 11\dongnaifdi.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6434" y="3584290"/>
            <a:ext cx="4430901" cy="2600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3" descr="C:\Users\FPT\Desktop\bai 3 GDCD lop 11\1_2.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123529" y="3454248"/>
            <a:ext cx="4114800" cy="2639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 Box 8"/>
          <p:cNvSpPr txBox="1">
            <a:spLocks noChangeArrowheads="1"/>
          </p:cNvSpPr>
          <p:nvPr/>
        </p:nvSpPr>
        <p:spPr bwMode="auto">
          <a:xfrm>
            <a:off x="1255485" y="3054138"/>
            <a:ext cx="33528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50000"/>
              </a:spcBef>
              <a:spcAft>
                <a:spcPct val="0"/>
              </a:spcAft>
              <a:buNone/>
            </a:pPr>
            <a:r>
              <a:rPr lang="en-US" altLang="en-US" sz="2000" b="1" dirty="0" err="1">
                <a:solidFill>
                  <a:srgbClr val="993300"/>
                </a:solidFill>
                <a:latin typeface="Arial" panose="020B0604020202020204" pitchFamily="34" charset="0"/>
                <a:cs typeface="Arial" panose="020B0604020202020204" pitchFamily="34" charset="0"/>
              </a:rPr>
              <a:t>Trong</a:t>
            </a:r>
            <a:r>
              <a:rPr lang="en-US" altLang="en-US" sz="2000" b="1" dirty="0">
                <a:solidFill>
                  <a:srgbClr val="993300"/>
                </a:solidFill>
                <a:latin typeface="Arial" panose="020B0604020202020204" pitchFamily="34" charset="0"/>
                <a:cs typeface="Arial" panose="020B0604020202020204" pitchFamily="34" charset="0"/>
              </a:rPr>
              <a:t> </a:t>
            </a:r>
            <a:r>
              <a:rPr lang="en-US" altLang="en-US" sz="2000" b="1" dirty="0" err="1">
                <a:solidFill>
                  <a:srgbClr val="993300"/>
                </a:solidFill>
                <a:latin typeface="Arial" panose="020B0604020202020204" pitchFamily="34" charset="0"/>
                <a:cs typeface="Arial" panose="020B0604020202020204" pitchFamily="34" charset="0"/>
              </a:rPr>
              <a:t>sản</a:t>
            </a:r>
            <a:r>
              <a:rPr lang="en-US" altLang="en-US" sz="2000" b="1" dirty="0">
                <a:solidFill>
                  <a:srgbClr val="993300"/>
                </a:solidFill>
                <a:latin typeface="Arial" panose="020B0604020202020204" pitchFamily="34" charset="0"/>
                <a:cs typeface="Arial" panose="020B0604020202020204" pitchFamily="34" charset="0"/>
              </a:rPr>
              <a:t> </a:t>
            </a:r>
            <a:r>
              <a:rPr lang="en-US" altLang="en-US" sz="2000" b="1" dirty="0" err="1">
                <a:solidFill>
                  <a:srgbClr val="993300"/>
                </a:solidFill>
                <a:latin typeface="Arial" panose="020B0604020202020204" pitchFamily="34" charset="0"/>
                <a:cs typeface="Arial" panose="020B0604020202020204" pitchFamily="34" charset="0"/>
              </a:rPr>
              <a:t>xuất</a:t>
            </a:r>
            <a:endParaRPr lang="en-US" altLang="en-US" sz="2000" b="1" dirty="0">
              <a:solidFill>
                <a:srgbClr val="993300"/>
              </a:solidFill>
              <a:latin typeface="Arial" panose="020B0604020202020204" pitchFamily="34" charset="0"/>
              <a:cs typeface="Arial" panose="020B0604020202020204" pitchFamily="34" charset="0"/>
            </a:endParaRPr>
          </a:p>
        </p:txBody>
      </p:sp>
      <p:sp>
        <p:nvSpPr>
          <p:cNvPr id="17" name="Text Box 8"/>
          <p:cNvSpPr txBox="1">
            <a:spLocks noChangeArrowheads="1"/>
          </p:cNvSpPr>
          <p:nvPr/>
        </p:nvSpPr>
        <p:spPr bwMode="auto">
          <a:xfrm>
            <a:off x="7504529" y="3034002"/>
            <a:ext cx="33528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50000"/>
              </a:spcBef>
              <a:spcAft>
                <a:spcPct val="0"/>
              </a:spcAft>
              <a:buNone/>
            </a:pPr>
            <a:r>
              <a:rPr lang="en-US" altLang="en-US" sz="2000" b="1" dirty="0" err="1">
                <a:solidFill>
                  <a:srgbClr val="993300"/>
                </a:solidFill>
                <a:latin typeface="Arial" panose="020B0604020202020204" pitchFamily="34" charset="0"/>
                <a:cs typeface="Arial" panose="020B0604020202020204" pitchFamily="34" charset="0"/>
              </a:rPr>
              <a:t>Trong</a:t>
            </a:r>
            <a:r>
              <a:rPr lang="en-US" altLang="en-US" sz="2000" b="1" dirty="0">
                <a:solidFill>
                  <a:srgbClr val="993300"/>
                </a:solidFill>
                <a:latin typeface="Arial" panose="020B0604020202020204" pitchFamily="34" charset="0"/>
                <a:cs typeface="Arial" panose="020B0604020202020204" pitchFamily="34" charset="0"/>
              </a:rPr>
              <a:t> </a:t>
            </a:r>
            <a:r>
              <a:rPr lang="en-US" altLang="en-US" sz="2000" b="1" dirty="0" err="1">
                <a:solidFill>
                  <a:srgbClr val="993300"/>
                </a:solidFill>
                <a:latin typeface="Arial" panose="020B0604020202020204" pitchFamily="34" charset="0"/>
                <a:cs typeface="Arial" panose="020B0604020202020204" pitchFamily="34" charset="0"/>
              </a:rPr>
              <a:t>lưu</a:t>
            </a:r>
            <a:r>
              <a:rPr lang="en-US" altLang="en-US" sz="2000" b="1" dirty="0">
                <a:solidFill>
                  <a:srgbClr val="993300"/>
                </a:solidFill>
                <a:latin typeface="Arial" panose="020B0604020202020204" pitchFamily="34" charset="0"/>
                <a:cs typeface="Arial" panose="020B0604020202020204" pitchFamily="34" charset="0"/>
              </a:rPr>
              <a:t> </a:t>
            </a:r>
            <a:r>
              <a:rPr lang="en-US" altLang="en-US" sz="2000" b="1" dirty="0" err="1">
                <a:solidFill>
                  <a:srgbClr val="993300"/>
                </a:solidFill>
                <a:latin typeface="Arial" panose="020B0604020202020204" pitchFamily="34" charset="0"/>
                <a:cs typeface="Arial" panose="020B0604020202020204" pitchFamily="34" charset="0"/>
              </a:rPr>
              <a:t>thông</a:t>
            </a:r>
            <a:endParaRPr lang="en-US" altLang="en-US" sz="2000" b="1" dirty="0">
              <a:solidFill>
                <a:srgbClr val="993300"/>
              </a:solidFill>
              <a:latin typeface="Arial" panose="020B0604020202020204" pitchFamily="34" charset="0"/>
              <a:cs typeface="Arial" panose="020B0604020202020204" pitchFamily="34" charset="0"/>
            </a:endParaRPr>
          </a:p>
        </p:txBody>
      </p:sp>
      <p:pic>
        <p:nvPicPr>
          <p:cNvPr id="18" name="Picture 17"/>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9336642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1000" fill="hold"/>
                                        <p:tgtEl>
                                          <p:spTgt spid="5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1" presetClass="entr" presetSubtype="0" fill="hold" grpId="0" nodeType="clickEffect">
                                  <p:stCondLst>
                                    <p:cond delay="0"/>
                                  </p:stCondLst>
                                  <p:childTnLst>
                                    <p:set>
                                      <p:cBhvr>
                                        <p:cTn id="13" dur="1" fill="hold">
                                          <p:stCondLst>
                                            <p:cond delay="0"/>
                                          </p:stCondLst>
                                        </p:cTn>
                                        <p:tgtEl>
                                          <p:spTgt spid="12"/>
                                        </p:tgtEl>
                                        <p:attrNameLst>
                                          <p:attrName>style.visibility</p:attrName>
                                        </p:attrNameLst>
                                      </p:cBhvr>
                                      <p:to>
                                        <p:strVal val="visible"/>
                                      </p:to>
                                    </p:set>
                                    <p:anim calcmode="lin" valueType="num">
                                      <p:cBhvr>
                                        <p:cTn id="14" dur="1000" fill="hold"/>
                                        <p:tgtEl>
                                          <p:spTgt spid="12"/>
                                        </p:tgtEl>
                                        <p:attrNameLst>
                                          <p:attrName>ppt_w</p:attrName>
                                        </p:attrNameLst>
                                      </p:cBhvr>
                                      <p:tavLst>
                                        <p:tav tm="0">
                                          <p:val>
                                            <p:fltVal val="0"/>
                                          </p:val>
                                        </p:tav>
                                        <p:tav tm="100000">
                                          <p:val>
                                            <p:strVal val="#ppt_w"/>
                                          </p:val>
                                        </p:tav>
                                      </p:tavLst>
                                    </p:anim>
                                    <p:anim calcmode="lin" valueType="num">
                                      <p:cBhvr>
                                        <p:cTn id="15" dur="1000" fill="hold"/>
                                        <p:tgtEl>
                                          <p:spTgt spid="12"/>
                                        </p:tgtEl>
                                        <p:attrNameLst>
                                          <p:attrName>ppt_h</p:attrName>
                                        </p:attrNameLst>
                                      </p:cBhvr>
                                      <p:tavLst>
                                        <p:tav tm="0">
                                          <p:val>
                                            <p:fltVal val="0"/>
                                          </p:val>
                                        </p:tav>
                                        <p:tav tm="100000">
                                          <p:val>
                                            <p:strVal val="#ppt_h"/>
                                          </p:val>
                                        </p:tav>
                                      </p:tavLst>
                                    </p:anim>
                                    <p:anim calcmode="lin" valueType="num">
                                      <p:cBhvr>
                                        <p:cTn id="16" dur="1000" fill="hold"/>
                                        <p:tgtEl>
                                          <p:spTgt spid="12"/>
                                        </p:tgtEl>
                                        <p:attrNameLst>
                                          <p:attrName>style.rotation</p:attrName>
                                        </p:attrNameLst>
                                      </p:cBhvr>
                                      <p:tavLst>
                                        <p:tav tm="0">
                                          <p:val>
                                            <p:fltVal val="90"/>
                                          </p:val>
                                        </p:tav>
                                        <p:tav tm="100000">
                                          <p:val>
                                            <p:fltVal val="0"/>
                                          </p:val>
                                        </p:tav>
                                      </p:tavLst>
                                    </p:anim>
                                    <p:animEffect transition="in" filter="fade">
                                      <p:cBhvr>
                                        <p:cTn id="17" dur="10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31"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 calcmode="lin" valueType="num">
                                      <p:cBhvr>
                                        <p:cTn id="22" dur="1000" fill="hold"/>
                                        <p:tgtEl>
                                          <p:spTgt spid="13"/>
                                        </p:tgtEl>
                                        <p:attrNameLst>
                                          <p:attrName>ppt_w</p:attrName>
                                        </p:attrNameLst>
                                      </p:cBhvr>
                                      <p:tavLst>
                                        <p:tav tm="0">
                                          <p:val>
                                            <p:fltVal val="0"/>
                                          </p:val>
                                        </p:tav>
                                        <p:tav tm="100000">
                                          <p:val>
                                            <p:strVal val="#ppt_w"/>
                                          </p:val>
                                        </p:tav>
                                      </p:tavLst>
                                    </p:anim>
                                    <p:anim calcmode="lin" valueType="num">
                                      <p:cBhvr>
                                        <p:cTn id="23" dur="1000" fill="hold"/>
                                        <p:tgtEl>
                                          <p:spTgt spid="13"/>
                                        </p:tgtEl>
                                        <p:attrNameLst>
                                          <p:attrName>ppt_h</p:attrName>
                                        </p:attrNameLst>
                                      </p:cBhvr>
                                      <p:tavLst>
                                        <p:tav tm="0">
                                          <p:val>
                                            <p:fltVal val="0"/>
                                          </p:val>
                                        </p:tav>
                                        <p:tav tm="100000">
                                          <p:val>
                                            <p:strVal val="#ppt_h"/>
                                          </p:val>
                                        </p:tav>
                                      </p:tavLst>
                                    </p:anim>
                                    <p:anim calcmode="lin" valueType="num">
                                      <p:cBhvr>
                                        <p:cTn id="24" dur="1000" fill="hold"/>
                                        <p:tgtEl>
                                          <p:spTgt spid="13"/>
                                        </p:tgtEl>
                                        <p:attrNameLst>
                                          <p:attrName>style.rotation</p:attrName>
                                        </p:attrNameLst>
                                      </p:cBhvr>
                                      <p:tavLst>
                                        <p:tav tm="0">
                                          <p:val>
                                            <p:fltVal val="90"/>
                                          </p:val>
                                        </p:tav>
                                        <p:tav tm="100000">
                                          <p:val>
                                            <p:fltVal val="0"/>
                                          </p:val>
                                        </p:tav>
                                      </p:tavLst>
                                    </p:anim>
                                    <p:animEffect transition="in" filter="fade">
                                      <p:cBhvr>
                                        <p:cTn id="25" dur="1000"/>
                                        <p:tgtEl>
                                          <p:spTgt spid="13"/>
                                        </p:tgtEl>
                                      </p:cBhvr>
                                    </p:animEffect>
                                  </p:childTnLst>
                                </p:cTn>
                              </p:par>
                            </p:childTnLst>
                          </p:cTn>
                        </p:par>
                      </p:childTnLst>
                    </p:cTn>
                  </p:par>
                  <p:par>
                    <p:cTn id="26" fill="hold">
                      <p:stCondLst>
                        <p:cond delay="indefinite"/>
                      </p:stCondLst>
                      <p:childTnLst>
                        <p:par>
                          <p:cTn id="27" fill="hold">
                            <p:stCondLst>
                              <p:cond delay="0"/>
                            </p:stCondLst>
                            <p:childTnLst>
                              <p:par>
                                <p:cTn id="28" presetID="21" presetClass="entr" presetSubtype="4" fill="hold" grpId="0" nodeType="click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wheel(4)">
                                      <p:cBhvr>
                                        <p:cTn id="30" dur="2000"/>
                                        <p:tgtEl>
                                          <p:spTgt spid="16"/>
                                        </p:tgtEl>
                                      </p:cBhvr>
                                    </p:animEffect>
                                  </p:childTnLst>
                                </p:cTn>
                              </p:par>
                              <p:par>
                                <p:cTn id="31" presetID="21" presetClass="entr" presetSubtype="4" fill="hold" grpId="0" nodeType="with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wheel(4)">
                                      <p:cBhvr>
                                        <p:cTn id="33" dur="2000"/>
                                        <p:tgtEl>
                                          <p:spTgt spid="17"/>
                                        </p:tgtEl>
                                      </p:cBhvr>
                                    </p:animEffect>
                                  </p:childTnLst>
                                </p:cTn>
                              </p:par>
                              <p:par>
                                <p:cTn id="34" presetID="42" presetClass="entr" presetSubtype="0" fill="hold"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fade">
                                      <p:cBhvr>
                                        <p:cTn id="36" dur="1000"/>
                                        <p:tgtEl>
                                          <p:spTgt spid="14"/>
                                        </p:tgtEl>
                                      </p:cBhvr>
                                    </p:animEffect>
                                    <p:anim calcmode="lin" valueType="num">
                                      <p:cBhvr>
                                        <p:cTn id="37" dur="1000" fill="hold"/>
                                        <p:tgtEl>
                                          <p:spTgt spid="14"/>
                                        </p:tgtEl>
                                        <p:attrNameLst>
                                          <p:attrName>ppt_x</p:attrName>
                                        </p:attrNameLst>
                                      </p:cBhvr>
                                      <p:tavLst>
                                        <p:tav tm="0">
                                          <p:val>
                                            <p:strVal val="#ppt_x"/>
                                          </p:val>
                                        </p:tav>
                                        <p:tav tm="100000">
                                          <p:val>
                                            <p:strVal val="#ppt_x"/>
                                          </p:val>
                                        </p:tav>
                                      </p:tavLst>
                                    </p:anim>
                                    <p:anim calcmode="lin" valueType="num">
                                      <p:cBhvr>
                                        <p:cTn id="38" dur="1000" fill="hold"/>
                                        <p:tgtEl>
                                          <p:spTgt spid="14"/>
                                        </p:tgtEl>
                                        <p:attrNameLst>
                                          <p:attrName>ppt_y</p:attrName>
                                        </p:attrNameLst>
                                      </p:cBhvr>
                                      <p:tavLst>
                                        <p:tav tm="0">
                                          <p:val>
                                            <p:strVal val="#ppt_y+.1"/>
                                          </p:val>
                                        </p:tav>
                                        <p:tav tm="100000">
                                          <p:val>
                                            <p:strVal val="#ppt_y"/>
                                          </p:val>
                                        </p:tav>
                                      </p:tavLst>
                                    </p:anim>
                                  </p:childTnLst>
                                </p:cTn>
                              </p:par>
                              <p:par>
                                <p:cTn id="39" presetID="42" presetClass="entr" presetSubtype="0" fill="hold" nodeType="with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1000"/>
                                        <p:tgtEl>
                                          <p:spTgt spid="15"/>
                                        </p:tgtEl>
                                      </p:cBhvr>
                                    </p:animEffect>
                                    <p:anim calcmode="lin" valueType="num">
                                      <p:cBhvr>
                                        <p:cTn id="42" dur="1000" fill="hold"/>
                                        <p:tgtEl>
                                          <p:spTgt spid="15"/>
                                        </p:tgtEl>
                                        <p:attrNameLst>
                                          <p:attrName>ppt_x</p:attrName>
                                        </p:attrNameLst>
                                      </p:cBhvr>
                                      <p:tavLst>
                                        <p:tav tm="0">
                                          <p:val>
                                            <p:strVal val="#ppt_x"/>
                                          </p:val>
                                        </p:tav>
                                        <p:tav tm="100000">
                                          <p:val>
                                            <p:strVal val="#ppt_x"/>
                                          </p:val>
                                        </p:tav>
                                      </p:tavLst>
                                    </p:anim>
                                    <p:anim calcmode="lin" valueType="num">
                                      <p:cBhvr>
                                        <p:cTn id="43"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p:bldP spid="16" grpId="0"/>
      <p:bldP spid="17" grpId="0"/>
    </p:bldLst>
  </p:timing>
</p:sld>
</file>

<file path=ppt/slides/slide102.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316854" y="5322773"/>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chemeClr val="bg2"/>
                  </a:solidFill>
                  <a:latin typeface="+mj-lt"/>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chemeClr val="bg2"/>
                  </a:solidFill>
                  <a:latin typeface="+mj-lt"/>
                </a:endParaRPr>
              </a:p>
            </p:txBody>
          </p:sp>
        </p:grpSp>
      </p:grpSp>
      <p:sp>
        <p:nvSpPr>
          <p:cNvPr id="51" name="Rectangle 1"/>
          <p:cNvSpPr>
            <a:spLocks noChangeArrowheads="1"/>
          </p:cNvSpPr>
          <p:nvPr/>
        </p:nvSpPr>
        <p:spPr bwMode="auto">
          <a:xfrm>
            <a:off x="888988" y="1103288"/>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916462" y="1685864"/>
            <a:ext cx="689107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Text Box 8"/>
          <p:cNvSpPr txBox="1">
            <a:spLocks noChangeArrowheads="1"/>
          </p:cNvSpPr>
          <p:nvPr/>
        </p:nvSpPr>
        <p:spPr bwMode="auto">
          <a:xfrm>
            <a:off x="4986504" y="1711123"/>
            <a:ext cx="3106283" cy="46166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50000"/>
              </a:spcBef>
              <a:spcAft>
                <a:spcPct val="0"/>
              </a:spcAft>
              <a:buFont typeface="Wingdings" panose="05000000000000000000" pitchFamily="2" charset="2"/>
              <a:buChar char="ü"/>
            </a:pPr>
            <a:r>
              <a:rPr lang="en-US" altLang="en-US" sz="2400" b="1" dirty="0" err="1">
                <a:solidFill>
                  <a:srgbClr val="C00000"/>
                </a:solidFill>
                <a:latin typeface="Arial" panose="020B0604020202020204" pitchFamily="34" charset="0"/>
                <a:cs typeface="Arial" panose="020B0604020202020204" pitchFamily="34" charset="0"/>
              </a:rPr>
              <a:t>Trong</a:t>
            </a:r>
            <a:r>
              <a:rPr lang="en-US" altLang="en-US" sz="2400" b="1" dirty="0">
                <a:solidFill>
                  <a:srgbClr val="C00000"/>
                </a:solidFill>
                <a:latin typeface="Arial" panose="020B0604020202020204" pitchFamily="34" charset="0"/>
                <a:cs typeface="Arial" panose="020B0604020202020204" pitchFamily="34" charset="0"/>
              </a:rPr>
              <a:t> </a:t>
            </a:r>
            <a:r>
              <a:rPr lang="en-US" altLang="en-US" sz="2400" b="1" dirty="0" err="1">
                <a:solidFill>
                  <a:srgbClr val="C00000"/>
                </a:solidFill>
                <a:latin typeface="Arial" panose="020B0604020202020204" pitchFamily="34" charset="0"/>
                <a:cs typeface="Arial" panose="020B0604020202020204" pitchFamily="34" charset="0"/>
              </a:rPr>
              <a:t>sản</a:t>
            </a:r>
            <a:r>
              <a:rPr lang="en-US" altLang="en-US" sz="2400" b="1" dirty="0">
                <a:solidFill>
                  <a:srgbClr val="C00000"/>
                </a:solidFill>
                <a:latin typeface="Arial" panose="020B0604020202020204" pitchFamily="34" charset="0"/>
                <a:cs typeface="Arial" panose="020B0604020202020204" pitchFamily="34" charset="0"/>
              </a:rPr>
              <a:t> </a:t>
            </a:r>
            <a:r>
              <a:rPr lang="en-US" altLang="en-US" sz="2400" b="1" dirty="0" err="1">
                <a:solidFill>
                  <a:srgbClr val="C00000"/>
                </a:solidFill>
                <a:latin typeface="Arial" panose="020B0604020202020204" pitchFamily="34" charset="0"/>
                <a:cs typeface="Arial" panose="020B0604020202020204" pitchFamily="34" charset="0"/>
              </a:rPr>
              <a:t>xuất</a:t>
            </a:r>
            <a:endParaRPr lang="en-US" altLang="en-US" sz="2400" b="1" dirty="0">
              <a:solidFill>
                <a:srgbClr val="C00000"/>
              </a:solidFill>
              <a:latin typeface="Arial" panose="020B0604020202020204" pitchFamily="34" charset="0"/>
              <a:cs typeface="Arial" panose="020B0604020202020204" pitchFamily="34" charset="0"/>
            </a:endParaRPr>
          </a:p>
        </p:txBody>
      </p:sp>
      <p:sp>
        <p:nvSpPr>
          <p:cNvPr id="14" name="Rectangle 3"/>
          <p:cNvSpPr>
            <a:spLocks noChangeArrowheads="1"/>
          </p:cNvSpPr>
          <p:nvPr/>
        </p:nvSpPr>
        <p:spPr bwMode="auto">
          <a:xfrm>
            <a:off x="1079915" y="2150752"/>
            <a:ext cx="10919459"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xuất</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phải</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có</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mức</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hao</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phí</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lao</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cá</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biệt</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phù</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hợp</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với</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mức</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hao</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phí</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lao</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xã</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660066"/>
                </a:solidFill>
                <a:latin typeface="Arial" panose="020B0604020202020204" pitchFamily="34" charset="0"/>
                <a:ea typeface="Times New Roman" panose="02020603050405020304" pitchFamily="18" charset="0"/>
                <a:cs typeface="Arial" panose="020B0604020202020204" pitchFamily="34" charset="0"/>
              </a:rPr>
              <a:t>hội</a:t>
            </a:r>
            <a:r>
              <a:rPr lang="en-US" sz="2400" b="1" dirty="0">
                <a:solidFill>
                  <a:srgbClr val="660066"/>
                </a:solidFill>
                <a:latin typeface="Arial" panose="020B0604020202020204" pitchFamily="34" charset="0"/>
                <a:ea typeface="Times New Roman" panose="02020603050405020304" pitchFamily="18" charset="0"/>
                <a:cs typeface="Arial" panose="020B0604020202020204" pitchFamily="34" charset="0"/>
              </a:rPr>
              <a:t>.</a:t>
            </a:r>
            <a:r>
              <a:rPr lang="en-US" sz="24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p>
        </p:txBody>
      </p:sp>
      <p:pic>
        <p:nvPicPr>
          <p:cNvPr id="15" name="Picture 2" descr="Related ima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19433" y="3289524"/>
            <a:ext cx="2611886" cy="265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Rounded Rectangle 5"/>
          <p:cNvSpPr>
            <a:spLocks noChangeArrowheads="1"/>
          </p:cNvSpPr>
          <p:nvPr/>
        </p:nvSpPr>
        <p:spPr bwMode="auto">
          <a:xfrm>
            <a:off x="1702693" y="3380284"/>
            <a:ext cx="2099659" cy="801688"/>
          </a:xfrm>
          <a:prstGeom prst="roundRect">
            <a:avLst>
              <a:gd name="adj" fmla="val 16667"/>
            </a:avLst>
          </a:prstGeom>
          <a:solidFill>
            <a:srgbClr val="996633"/>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chemeClr val="bg2"/>
                </a:solidFill>
                <a:latin typeface="+mj-lt"/>
              </a:rPr>
              <a:t>Nhà</a:t>
            </a:r>
            <a:r>
              <a:rPr lang="en-US" altLang="en-US" sz="2000" b="1" dirty="0">
                <a:solidFill>
                  <a:schemeClr val="bg2"/>
                </a:solidFill>
                <a:latin typeface="+mj-lt"/>
              </a:rPr>
              <a:t> SX A</a:t>
            </a:r>
            <a:endParaRPr lang="en-US" altLang="en-US" sz="2000" dirty="0">
              <a:solidFill>
                <a:schemeClr val="bg2"/>
              </a:solidFill>
              <a:latin typeface="+mj-lt"/>
            </a:endParaRPr>
          </a:p>
        </p:txBody>
      </p:sp>
      <p:sp>
        <p:nvSpPr>
          <p:cNvPr id="17" name="Rounded Rectangle 16"/>
          <p:cNvSpPr/>
          <p:nvPr/>
        </p:nvSpPr>
        <p:spPr bwMode="auto">
          <a:xfrm>
            <a:off x="1674118" y="4435973"/>
            <a:ext cx="2099659" cy="801687"/>
          </a:xfrm>
          <a:prstGeom prst="roundRect">
            <a:avLst/>
          </a:prstGeom>
          <a:solidFill>
            <a:schemeClr val="bg1">
              <a:lumMod val="75000"/>
            </a:schemeClr>
          </a:solidFill>
          <a:ln w="9525" cap="flat" cmpd="sng" algn="ctr">
            <a:solidFill>
              <a:schemeClr val="tx1"/>
            </a:solidFill>
            <a:prstDash val="solid"/>
            <a:round/>
            <a:headEnd type="none" w="med" len="med"/>
            <a:tailEnd type="none" w="med" len="med"/>
          </a:ln>
          <a:effectLst/>
        </p:spPr>
        <p:txBody>
          <a:bodyPr wrap="none" anchor="ctr"/>
          <a:lstStyle/>
          <a:p>
            <a:pPr algn="ctr" defTabSz="914400" fontAlgn="base">
              <a:spcBef>
                <a:spcPct val="0"/>
              </a:spcBef>
              <a:spcAft>
                <a:spcPct val="0"/>
              </a:spcAft>
              <a:defRPr/>
            </a:pPr>
            <a:r>
              <a:rPr lang="en-US" sz="2000" b="1" dirty="0" err="1">
                <a:solidFill>
                  <a:schemeClr val="bg2"/>
                </a:solidFill>
                <a:latin typeface="+mj-lt"/>
              </a:rPr>
              <a:t>Nhà</a:t>
            </a:r>
            <a:r>
              <a:rPr lang="en-US" sz="2000" b="1" dirty="0">
                <a:solidFill>
                  <a:schemeClr val="bg2"/>
                </a:solidFill>
                <a:latin typeface="+mj-lt"/>
              </a:rPr>
              <a:t> SX B</a:t>
            </a:r>
            <a:endParaRPr lang="en-US" sz="2000" dirty="0">
              <a:solidFill>
                <a:schemeClr val="bg2"/>
              </a:solidFill>
              <a:latin typeface="+mj-lt"/>
            </a:endParaRPr>
          </a:p>
        </p:txBody>
      </p:sp>
      <p:sp>
        <p:nvSpPr>
          <p:cNvPr id="18" name="Rounded Rectangle 17"/>
          <p:cNvSpPr/>
          <p:nvPr/>
        </p:nvSpPr>
        <p:spPr bwMode="auto">
          <a:xfrm>
            <a:off x="1672531" y="5439273"/>
            <a:ext cx="2099659" cy="801687"/>
          </a:xfrm>
          <a:prstGeom prst="roundRect">
            <a:avLst/>
          </a:prstGeom>
          <a:solidFill>
            <a:srgbClr val="0000CC"/>
          </a:solidFill>
          <a:ln w="9525" cap="flat" cmpd="sng" algn="ctr">
            <a:solidFill>
              <a:schemeClr val="tx1"/>
            </a:solidFill>
            <a:prstDash val="solid"/>
            <a:round/>
            <a:headEnd type="none" w="med" len="med"/>
            <a:tailEnd type="none" w="med" len="med"/>
          </a:ln>
          <a:effectLst/>
        </p:spPr>
        <p:txBody>
          <a:bodyPr wrap="none" anchor="ctr"/>
          <a:lstStyle/>
          <a:p>
            <a:pPr algn="ctr" defTabSz="914400" fontAlgn="base">
              <a:spcBef>
                <a:spcPct val="0"/>
              </a:spcBef>
              <a:spcAft>
                <a:spcPct val="0"/>
              </a:spcAft>
              <a:defRPr/>
            </a:pPr>
            <a:r>
              <a:rPr lang="en-US" sz="2000" b="1" dirty="0" err="1">
                <a:solidFill>
                  <a:schemeClr val="bg2"/>
                </a:solidFill>
                <a:latin typeface="+mj-lt"/>
              </a:rPr>
              <a:t>Nhà</a:t>
            </a:r>
            <a:r>
              <a:rPr lang="en-US" sz="2000" b="1" dirty="0">
                <a:solidFill>
                  <a:schemeClr val="bg2"/>
                </a:solidFill>
                <a:latin typeface="+mj-lt"/>
              </a:rPr>
              <a:t> SX C</a:t>
            </a:r>
            <a:endParaRPr lang="en-US" sz="2000" dirty="0">
              <a:solidFill>
                <a:schemeClr val="bg2"/>
              </a:solidFill>
              <a:latin typeface="+mj-lt"/>
            </a:endParaRPr>
          </a:p>
        </p:txBody>
      </p:sp>
      <p:grpSp>
        <p:nvGrpSpPr>
          <p:cNvPr id="19" name="Group 8"/>
          <p:cNvGrpSpPr>
            <a:grpSpLocks/>
          </p:cNvGrpSpPr>
          <p:nvPr/>
        </p:nvGrpSpPr>
        <p:grpSpPr bwMode="auto">
          <a:xfrm>
            <a:off x="1942179" y="6372314"/>
            <a:ext cx="8398638" cy="523220"/>
            <a:chOff x="990600" y="5943600"/>
            <a:chExt cx="7315200" cy="523220"/>
          </a:xfrm>
        </p:grpSpPr>
        <p:sp>
          <p:nvSpPr>
            <p:cNvPr id="20" name="Rectangle 18"/>
            <p:cNvSpPr>
              <a:spLocks noChangeArrowheads="1"/>
            </p:cNvSpPr>
            <p:nvPr/>
          </p:nvSpPr>
          <p:spPr bwMode="auto">
            <a:xfrm>
              <a:off x="1676400" y="5953780"/>
              <a:ext cx="66294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r>
                <a:rPr lang="en-US" altLang="en-US" sz="2000" b="1" dirty="0" err="1">
                  <a:latin typeface="+mj-lt"/>
                </a:rPr>
                <a:t>Thời</a:t>
              </a:r>
              <a:r>
                <a:rPr lang="en-US" altLang="en-US" sz="2000" b="1" dirty="0">
                  <a:latin typeface="+mj-lt"/>
                </a:rPr>
                <a:t> </a:t>
              </a:r>
              <a:r>
                <a:rPr lang="en-US" altLang="en-US" sz="2000" b="1" dirty="0" err="1">
                  <a:latin typeface="+mj-lt"/>
                </a:rPr>
                <a:t>gian</a:t>
              </a:r>
              <a:r>
                <a:rPr lang="en-US" altLang="en-US" sz="2000" b="1" dirty="0">
                  <a:latin typeface="+mj-lt"/>
                </a:rPr>
                <a:t> </a:t>
              </a:r>
              <a:r>
                <a:rPr lang="en-US" altLang="en-US" sz="2000" b="1" dirty="0" err="1">
                  <a:latin typeface="+mj-lt"/>
                </a:rPr>
                <a:t>lao</a:t>
              </a:r>
              <a:r>
                <a:rPr lang="en-US" altLang="en-US" sz="2000" b="1" dirty="0">
                  <a:latin typeface="+mj-lt"/>
                </a:rPr>
                <a:t> </a:t>
              </a:r>
              <a:r>
                <a:rPr lang="en-US" altLang="en-US" sz="2000" b="1" dirty="0" err="1">
                  <a:latin typeface="+mj-lt"/>
                </a:rPr>
                <a:t>động</a:t>
              </a:r>
              <a:r>
                <a:rPr lang="en-US" altLang="en-US" sz="2000" b="1" dirty="0">
                  <a:latin typeface="+mj-lt"/>
                </a:rPr>
                <a:t> </a:t>
              </a:r>
              <a:r>
                <a:rPr lang="en-US" altLang="en-US" sz="2000" b="1" dirty="0" err="1">
                  <a:latin typeface="+mj-lt"/>
                </a:rPr>
                <a:t>xã</a:t>
              </a:r>
              <a:r>
                <a:rPr lang="en-US" altLang="en-US" sz="2000" b="1" dirty="0">
                  <a:latin typeface="+mj-lt"/>
                </a:rPr>
                <a:t> </a:t>
              </a:r>
              <a:r>
                <a:rPr lang="en-US" altLang="en-US" sz="2000" b="1" dirty="0" err="1">
                  <a:latin typeface="+mj-lt"/>
                </a:rPr>
                <a:t>hội</a:t>
              </a:r>
              <a:r>
                <a:rPr lang="en-US" altLang="en-US" sz="2000" b="1" dirty="0">
                  <a:latin typeface="+mj-lt"/>
                </a:rPr>
                <a:t> </a:t>
              </a:r>
              <a:r>
                <a:rPr lang="en-US" altLang="en-US" sz="2000" b="1" dirty="0" err="1">
                  <a:latin typeface="+mj-lt"/>
                </a:rPr>
                <a:t>cần</a:t>
              </a:r>
              <a:r>
                <a:rPr lang="en-US" altLang="en-US" sz="2000" b="1" dirty="0">
                  <a:latin typeface="+mj-lt"/>
                </a:rPr>
                <a:t> </a:t>
              </a:r>
              <a:r>
                <a:rPr lang="en-US" altLang="en-US" sz="2000" b="1" dirty="0" err="1">
                  <a:latin typeface="+mj-lt"/>
                </a:rPr>
                <a:t>thiết</a:t>
              </a:r>
              <a:r>
                <a:rPr lang="en-US" altLang="en-US" sz="2000" b="1" dirty="0">
                  <a:latin typeface="+mj-lt"/>
                </a:rPr>
                <a:t> (10h)</a:t>
              </a:r>
            </a:p>
          </p:txBody>
        </p:sp>
        <p:sp>
          <p:nvSpPr>
            <p:cNvPr id="21" name="Right Arrow 19"/>
            <p:cNvSpPr>
              <a:spLocks noChangeArrowheads="1"/>
            </p:cNvSpPr>
            <p:nvPr/>
          </p:nvSpPr>
          <p:spPr bwMode="auto">
            <a:xfrm>
              <a:off x="990600" y="5943600"/>
              <a:ext cx="609600" cy="523220"/>
            </a:xfrm>
            <a:prstGeom prst="rightArrow">
              <a:avLst>
                <a:gd name="adj1" fmla="val 50000"/>
                <a:gd name="adj2" fmla="val 50002"/>
              </a:avLst>
            </a:prstGeom>
            <a:solidFill>
              <a:srgbClr val="CC0099"/>
            </a:solidFill>
            <a:ln w="9525" algn="ctr">
              <a:solidFill>
                <a:srgbClr val="CC0099"/>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endParaRPr lang="en-US" altLang="en-US" sz="2000">
                <a:solidFill>
                  <a:schemeClr val="bg2"/>
                </a:solidFill>
                <a:latin typeface="+mj-lt"/>
              </a:endParaRPr>
            </a:p>
          </p:txBody>
        </p:sp>
      </p:grpSp>
      <p:sp>
        <p:nvSpPr>
          <p:cNvPr id="22" name="Rounded Rectangle 11"/>
          <p:cNvSpPr>
            <a:spLocks noChangeArrowheads="1"/>
          </p:cNvSpPr>
          <p:nvPr/>
        </p:nvSpPr>
        <p:spPr bwMode="auto">
          <a:xfrm>
            <a:off x="8252035" y="3302224"/>
            <a:ext cx="2274631" cy="801688"/>
          </a:xfrm>
          <a:prstGeom prst="roundRect">
            <a:avLst>
              <a:gd name="adj" fmla="val 16667"/>
            </a:avLst>
          </a:prstGeom>
          <a:solidFill>
            <a:srgbClr val="996633"/>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chemeClr val="bg2"/>
                </a:solidFill>
                <a:latin typeface="+mj-lt"/>
              </a:rPr>
              <a:t>Có</a:t>
            </a:r>
            <a:r>
              <a:rPr lang="en-US" altLang="en-US" sz="2000" b="1" dirty="0">
                <a:solidFill>
                  <a:schemeClr val="bg2"/>
                </a:solidFill>
                <a:latin typeface="+mj-lt"/>
              </a:rPr>
              <a:t> </a:t>
            </a:r>
            <a:r>
              <a:rPr lang="en-US" altLang="en-US" sz="2000" b="1" dirty="0" err="1">
                <a:solidFill>
                  <a:schemeClr val="bg2"/>
                </a:solidFill>
                <a:latin typeface="+mj-lt"/>
              </a:rPr>
              <a:t>nhiều</a:t>
            </a:r>
            <a:endParaRPr lang="en-US" altLang="en-US" sz="2000" b="1" dirty="0">
              <a:solidFill>
                <a:schemeClr val="bg2"/>
              </a:solidFill>
              <a:latin typeface="+mj-lt"/>
            </a:endParaRPr>
          </a:p>
          <a:p>
            <a:pPr algn="ctr" defTabSz="914400" fontAlgn="base">
              <a:lnSpc>
                <a:spcPct val="100000"/>
              </a:lnSpc>
              <a:spcBef>
                <a:spcPct val="0"/>
              </a:spcBef>
              <a:spcAft>
                <a:spcPct val="0"/>
              </a:spcAft>
              <a:buNone/>
            </a:pPr>
            <a:r>
              <a:rPr lang="en-US" altLang="en-US" sz="2000" b="1" dirty="0">
                <a:solidFill>
                  <a:schemeClr val="bg2"/>
                </a:solidFill>
                <a:latin typeface="+mj-lt"/>
              </a:rPr>
              <a:t> </a:t>
            </a:r>
            <a:r>
              <a:rPr lang="en-US" altLang="en-US" sz="2000" b="1" dirty="0" err="1">
                <a:solidFill>
                  <a:schemeClr val="bg2"/>
                </a:solidFill>
                <a:latin typeface="+mj-lt"/>
              </a:rPr>
              <a:t>lợi</a:t>
            </a:r>
            <a:r>
              <a:rPr lang="en-US" altLang="en-US" sz="2000" b="1" dirty="0">
                <a:solidFill>
                  <a:schemeClr val="bg2"/>
                </a:solidFill>
                <a:latin typeface="+mj-lt"/>
              </a:rPr>
              <a:t> </a:t>
            </a:r>
            <a:r>
              <a:rPr lang="en-US" altLang="en-US" sz="2000" b="1" dirty="0" err="1">
                <a:solidFill>
                  <a:schemeClr val="bg2"/>
                </a:solidFill>
                <a:latin typeface="+mj-lt"/>
              </a:rPr>
              <a:t>nhuận</a:t>
            </a:r>
            <a:endParaRPr lang="en-US" altLang="en-US" sz="2000" dirty="0">
              <a:solidFill>
                <a:schemeClr val="bg2"/>
              </a:solidFill>
              <a:latin typeface="+mj-lt"/>
            </a:endParaRPr>
          </a:p>
        </p:txBody>
      </p:sp>
      <p:sp>
        <p:nvSpPr>
          <p:cNvPr id="23" name="Rounded Rectangle 22"/>
          <p:cNvSpPr/>
          <p:nvPr/>
        </p:nvSpPr>
        <p:spPr bwMode="auto">
          <a:xfrm>
            <a:off x="8276975" y="4389732"/>
            <a:ext cx="2274631" cy="801687"/>
          </a:xfrm>
          <a:prstGeom prst="roundRect">
            <a:avLst/>
          </a:prstGeom>
          <a:solidFill>
            <a:schemeClr val="bg1">
              <a:lumMod val="75000"/>
            </a:schemeClr>
          </a:solidFill>
          <a:ln w="9525" cap="flat" cmpd="sng" algn="ctr">
            <a:solidFill>
              <a:schemeClr val="tx1"/>
            </a:solidFill>
            <a:prstDash val="solid"/>
            <a:round/>
            <a:headEnd type="none" w="med" len="med"/>
            <a:tailEnd type="none" w="med" len="med"/>
          </a:ln>
          <a:effectLst/>
        </p:spPr>
        <p:txBody>
          <a:bodyPr wrap="none" anchor="ctr"/>
          <a:lstStyle/>
          <a:p>
            <a:pPr algn="ctr" defTabSz="914400" fontAlgn="base">
              <a:spcBef>
                <a:spcPct val="0"/>
              </a:spcBef>
              <a:spcAft>
                <a:spcPct val="0"/>
              </a:spcAft>
              <a:defRPr/>
            </a:pPr>
            <a:r>
              <a:rPr lang="en-US" sz="2000" b="1" dirty="0" err="1">
                <a:solidFill>
                  <a:schemeClr val="bg2"/>
                </a:solidFill>
                <a:latin typeface="+mj-lt"/>
              </a:rPr>
              <a:t>Lợi</a:t>
            </a:r>
            <a:r>
              <a:rPr lang="en-US" sz="2000" b="1" dirty="0">
                <a:solidFill>
                  <a:schemeClr val="bg2"/>
                </a:solidFill>
                <a:latin typeface="+mj-lt"/>
              </a:rPr>
              <a:t> </a:t>
            </a:r>
            <a:r>
              <a:rPr lang="en-US" sz="2000" b="1" dirty="0" err="1">
                <a:solidFill>
                  <a:schemeClr val="bg2"/>
                </a:solidFill>
                <a:latin typeface="+mj-lt"/>
              </a:rPr>
              <a:t>nhuận</a:t>
            </a:r>
            <a:endParaRPr lang="en-US" sz="2000" b="1" dirty="0">
              <a:solidFill>
                <a:schemeClr val="bg2"/>
              </a:solidFill>
              <a:latin typeface="+mj-lt"/>
            </a:endParaRPr>
          </a:p>
          <a:p>
            <a:pPr algn="ctr" defTabSz="914400" fontAlgn="base">
              <a:spcBef>
                <a:spcPct val="0"/>
              </a:spcBef>
              <a:spcAft>
                <a:spcPct val="0"/>
              </a:spcAft>
              <a:defRPr/>
            </a:pPr>
            <a:r>
              <a:rPr lang="en-US" sz="2000" b="1" dirty="0">
                <a:solidFill>
                  <a:schemeClr val="bg2"/>
                </a:solidFill>
                <a:latin typeface="+mj-lt"/>
              </a:rPr>
              <a:t> TB</a:t>
            </a:r>
            <a:endParaRPr lang="en-US" sz="2000" dirty="0">
              <a:solidFill>
                <a:schemeClr val="bg2"/>
              </a:solidFill>
              <a:latin typeface="+mj-lt"/>
            </a:endParaRPr>
          </a:p>
        </p:txBody>
      </p:sp>
      <p:sp>
        <p:nvSpPr>
          <p:cNvPr id="24" name="Rounded Rectangle 23"/>
          <p:cNvSpPr/>
          <p:nvPr/>
        </p:nvSpPr>
        <p:spPr bwMode="auto">
          <a:xfrm>
            <a:off x="8333497" y="5435486"/>
            <a:ext cx="2274631" cy="801687"/>
          </a:xfrm>
          <a:prstGeom prst="roundRect">
            <a:avLst/>
          </a:prstGeom>
          <a:solidFill>
            <a:srgbClr val="0000CC"/>
          </a:solidFill>
          <a:ln w="9525" cap="flat" cmpd="sng" algn="ctr">
            <a:solidFill>
              <a:schemeClr val="tx1"/>
            </a:solidFill>
            <a:prstDash val="solid"/>
            <a:round/>
            <a:headEnd type="none" w="med" len="med"/>
            <a:tailEnd type="none" w="med" len="med"/>
          </a:ln>
          <a:effectLst/>
        </p:spPr>
        <p:txBody>
          <a:bodyPr wrap="none" anchor="ctr"/>
          <a:lstStyle/>
          <a:p>
            <a:pPr algn="ctr" defTabSz="914400" fontAlgn="base">
              <a:spcBef>
                <a:spcPct val="0"/>
              </a:spcBef>
              <a:spcAft>
                <a:spcPct val="0"/>
              </a:spcAft>
              <a:defRPr/>
            </a:pPr>
            <a:r>
              <a:rPr lang="en-US" sz="2000" b="1" dirty="0" err="1">
                <a:solidFill>
                  <a:schemeClr val="bg2"/>
                </a:solidFill>
                <a:latin typeface="+mj-lt"/>
              </a:rPr>
              <a:t>Thua</a:t>
            </a:r>
            <a:r>
              <a:rPr lang="en-US" sz="2000" b="1" dirty="0">
                <a:solidFill>
                  <a:schemeClr val="bg2"/>
                </a:solidFill>
                <a:latin typeface="+mj-lt"/>
              </a:rPr>
              <a:t> </a:t>
            </a:r>
            <a:r>
              <a:rPr lang="en-US" sz="2000" b="1" dirty="0" err="1">
                <a:solidFill>
                  <a:schemeClr val="bg2"/>
                </a:solidFill>
                <a:latin typeface="+mj-lt"/>
              </a:rPr>
              <a:t>lỗ</a:t>
            </a:r>
            <a:endParaRPr lang="en-US" sz="2000" dirty="0">
              <a:solidFill>
                <a:schemeClr val="bg2"/>
              </a:solidFill>
              <a:latin typeface="+mj-lt"/>
            </a:endParaRPr>
          </a:p>
        </p:txBody>
      </p:sp>
      <p:grpSp>
        <p:nvGrpSpPr>
          <p:cNvPr id="25" name="Group 14"/>
          <p:cNvGrpSpPr>
            <a:grpSpLocks/>
          </p:cNvGrpSpPr>
          <p:nvPr/>
        </p:nvGrpSpPr>
        <p:grpSpPr bwMode="auto">
          <a:xfrm>
            <a:off x="3452281" y="3207607"/>
            <a:ext cx="1534224" cy="707886"/>
            <a:chOff x="2459151" y="2280514"/>
            <a:chExt cx="1770164" cy="707901"/>
          </a:xfrm>
        </p:grpSpPr>
        <p:sp>
          <p:nvSpPr>
            <p:cNvPr id="26" name="Rectangle 4"/>
            <p:cNvSpPr>
              <a:spLocks noChangeArrowheads="1"/>
            </p:cNvSpPr>
            <p:nvPr/>
          </p:nvSpPr>
          <p:spPr bwMode="auto">
            <a:xfrm>
              <a:off x="2459151" y="2280514"/>
              <a:ext cx="1770164" cy="707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a:latin typeface="+mj-lt"/>
                </a:rPr>
                <a:t>SX</a:t>
              </a:r>
            </a:p>
            <a:p>
              <a:pPr algn="ctr" defTabSz="914400" fontAlgn="base">
                <a:lnSpc>
                  <a:spcPct val="100000"/>
                </a:lnSpc>
                <a:spcBef>
                  <a:spcPct val="0"/>
                </a:spcBef>
                <a:spcAft>
                  <a:spcPct val="0"/>
                </a:spcAft>
                <a:buNone/>
              </a:pPr>
              <a:r>
                <a:rPr lang="en-US" altLang="en-US" sz="2000" dirty="0">
                  <a:latin typeface="+mj-lt"/>
                </a:rPr>
                <a:t>8h</a:t>
              </a:r>
              <a:endParaRPr lang="en-US" altLang="en-US" sz="2000" b="1" dirty="0">
                <a:latin typeface="+mj-lt"/>
              </a:endParaRPr>
            </a:p>
          </p:txBody>
        </p:sp>
        <p:cxnSp>
          <p:nvCxnSpPr>
            <p:cNvPr id="27" name="Straight Arrow Connector 10"/>
            <p:cNvCxnSpPr>
              <a:cxnSpLocks noChangeShapeType="1"/>
            </p:cNvCxnSpPr>
            <p:nvPr/>
          </p:nvCxnSpPr>
          <p:spPr bwMode="auto">
            <a:xfrm>
              <a:off x="2895600" y="2915453"/>
              <a:ext cx="990600" cy="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grpSp>
      <p:sp>
        <p:nvSpPr>
          <p:cNvPr id="28" name="Rectangle 17"/>
          <p:cNvSpPr>
            <a:spLocks noChangeArrowheads="1"/>
          </p:cNvSpPr>
          <p:nvPr/>
        </p:nvSpPr>
        <p:spPr bwMode="auto">
          <a:xfrm>
            <a:off x="3191385" y="4175832"/>
            <a:ext cx="225093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a:latin typeface="+mj-lt"/>
              </a:rPr>
              <a:t>SX</a:t>
            </a:r>
          </a:p>
          <a:p>
            <a:pPr algn="ctr" defTabSz="914400" fontAlgn="base">
              <a:lnSpc>
                <a:spcPct val="100000"/>
              </a:lnSpc>
              <a:spcBef>
                <a:spcPct val="0"/>
              </a:spcBef>
              <a:spcAft>
                <a:spcPct val="0"/>
              </a:spcAft>
              <a:buNone/>
            </a:pPr>
            <a:r>
              <a:rPr lang="en-US" altLang="en-US" sz="2000" dirty="0">
                <a:latin typeface="+mj-lt"/>
              </a:rPr>
              <a:t>10h</a:t>
            </a:r>
            <a:endParaRPr lang="en-US" altLang="en-US" sz="2000" b="1" dirty="0">
              <a:latin typeface="+mj-lt"/>
            </a:endParaRPr>
          </a:p>
        </p:txBody>
      </p:sp>
      <p:cxnSp>
        <p:nvCxnSpPr>
          <p:cNvPr id="29" name="Straight Arrow Connector 18"/>
          <p:cNvCxnSpPr>
            <a:cxnSpLocks noChangeShapeType="1"/>
          </p:cNvCxnSpPr>
          <p:nvPr/>
        </p:nvCxnSpPr>
        <p:spPr bwMode="auto">
          <a:xfrm>
            <a:off x="3772190" y="4836816"/>
            <a:ext cx="947243" cy="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30" name="Rectangle 19"/>
          <p:cNvSpPr>
            <a:spLocks noChangeArrowheads="1"/>
          </p:cNvSpPr>
          <p:nvPr/>
        </p:nvSpPr>
        <p:spPr bwMode="auto">
          <a:xfrm>
            <a:off x="3168943" y="5191419"/>
            <a:ext cx="225093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a:latin typeface="+mj-lt"/>
              </a:rPr>
              <a:t>SX</a:t>
            </a:r>
          </a:p>
          <a:p>
            <a:pPr algn="ctr" defTabSz="914400" fontAlgn="base">
              <a:lnSpc>
                <a:spcPct val="100000"/>
              </a:lnSpc>
              <a:spcBef>
                <a:spcPct val="0"/>
              </a:spcBef>
              <a:spcAft>
                <a:spcPct val="0"/>
              </a:spcAft>
              <a:buNone/>
            </a:pPr>
            <a:r>
              <a:rPr lang="en-US" altLang="en-US" sz="2000" dirty="0">
                <a:latin typeface="+mj-lt"/>
              </a:rPr>
              <a:t>12h</a:t>
            </a:r>
            <a:endParaRPr lang="en-US" altLang="en-US" sz="2000" b="1" dirty="0">
              <a:latin typeface="+mj-lt"/>
            </a:endParaRPr>
          </a:p>
        </p:txBody>
      </p:sp>
      <p:cxnSp>
        <p:nvCxnSpPr>
          <p:cNvPr id="31" name="Straight Arrow Connector 20"/>
          <p:cNvCxnSpPr>
            <a:cxnSpLocks noChangeShapeType="1"/>
          </p:cNvCxnSpPr>
          <p:nvPr/>
        </p:nvCxnSpPr>
        <p:spPr bwMode="auto">
          <a:xfrm>
            <a:off x="3815053" y="5908772"/>
            <a:ext cx="874070" cy="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32" name="Rectangle 4"/>
          <p:cNvSpPr>
            <a:spLocks noChangeArrowheads="1"/>
          </p:cNvSpPr>
          <p:nvPr/>
        </p:nvSpPr>
        <p:spPr bwMode="auto">
          <a:xfrm>
            <a:off x="4904149" y="2880014"/>
            <a:ext cx="28451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
            </a:pP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Với</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1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hàng</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hóa</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p>
        </p:txBody>
      </p:sp>
      <p:cxnSp>
        <p:nvCxnSpPr>
          <p:cNvPr id="6" name="Straight Arrow Connector 5">
            <a:extLst>
              <a:ext uri="{FF2B5EF4-FFF2-40B4-BE49-F238E27FC236}">
                <a16:creationId xmlns="" xmlns:a16="http://schemas.microsoft.com/office/drawing/2014/main" id="{1DFA7FAA-EBBA-4E56-ABC9-B8D2F84BAEF6}"/>
              </a:ext>
            </a:extLst>
          </p:cNvPr>
          <p:cNvCxnSpPr>
            <a:cxnSpLocks/>
          </p:cNvCxnSpPr>
          <p:nvPr/>
        </p:nvCxnSpPr>
        <p:spPr>
          <a:xfrm>
            <a:off x="7366681" y="3817524"/>
            <a:ext cx="881719"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9" name="Straight Arrow Connector 48">
            <a:extLst>
              <a:ext uri="{FF2B5EF4-FFF2-40B4-BE49-F238E27FC236}">
                <a16:creationId xmlns="" xmlns:a16="http://schemas.microsoft.com/office/drawing/2014/main" id="{7671FFC1-2254-4B16-9120-464B11BF6841}"/>
              </a:ext>
            </a:extLst>
          </p:cNvPr>
          <p:cNvCxnSpPr>
            <a:cxnSpLocks/>
          </p:cNvCxnSpPr>
          <p:nvPr/>
        </p:nvCxnSpPr>
        <p:spPr>
          <a:xfrm>
            <a:off x="7331319" y="4769070"/>
            <a:ext cx="881719"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0" name="Straight Arrow Connector 49">
            <a:extLst>
              <a:ext uri="{FF2B5EF4-FFF2-40B4-BE49-F238E27FC236}">
                <a16:creationId xmlns="" xmlns:a16="http://schemas.microsoft.com/office/drawing/2014/main" id="{464285AA-8F6A-4894-913D-CF39FEEA611C}"/>
              </a:ext>
            </a:extLst>
          </p:cNvPr>
          <p:cNvCxnSpPr>
            <a:cxnSpLocks/>
          </p:cNvCxnSpPr>
          <p:nvPr/>
        </p:nvCxnSpPr>
        <p:spPr>
          <a:xfrm>
            <a:off x="7308402" y="5785796"/>
            <a:ext cx="881719"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pic>
        <p:nvPicPr>
          <p:cNvPr id="35" name="Picture 3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855183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1000" fill="hold"/>
                                        <p:tgtEl>
                                          <p:spTgt spid="13"/>
                                        </p:tgtEl>
                                        <p:attrNameLst>
                                          <p:attrName>ppt_w</p:attrName>
                                        </p:attrNameLst>
                                      </p:cBhvr>
                                      <p:tavLst>
                                        <p:tav tm="0">
                                          <p:val>
                                            <p:fltVal val="0"/>
                                          </p:val>
                                        </p:tav>
                                        <p:tav tm="100000">
                                          <p:val>
                                            <p:strVal val="#ppt_w"/>
                                          </p:val>
                                        </p:tav>
                                      </p:tavLst>
                                    </p:anim>
                                    <p:anim calcmode="lin" valueType="num">
                                      <p:cBhvr>
                                        <p:cTn id="20" dur="1000" fill="hold"/>
                                        <p:tgtEl>
                                          <p:spTgt spid="13"/>
                                        </p:tgtEl>
                                        <p:attrNameLst>
                                          <p:attrName>ppt_h</p:attrName>
                                        </p:attrNameLst>
                                      </p:cBhvr>
                                      <p:tavLst>
                                        <p:tav tm="0">
                                          <p:val>
                                            <p:fltVal val="0"/>
                                          </p:val>
                                        </p:tav>
                                        <p:tav tm="100000">
                                          <p:val>
                                            <p:strVal val="#ppt_h"/>
                                          </p:val>
                                        </p:tav>
                                      </p:tavLst>
                                    </p:anim>
                                    <p:anim calcmode="lin" valueType="num">
                                      <p:cBhvr>
                                        <p:cTn id="21" dur="1000" fill="hold"/>
                                        <p:tgtEl>
                                          <p:spTgt spid="13"/>
                                        </p:tgtEl>
                                        <p:attrNameLst>
                                          <p:attrName>style.rotation</p:attrName>
                                        </p:attrNameLst>
                                      </p:cBhvr>
                                      <p:tavLst>
                                        <p:tav tm="0">
                                          <p:val>
                                            <p:fltVal val="90"/>
                                          </p:val>
                                        </p:tav>
                                        <p:tav tm="100000">
                                          <p:val>
                                            <p:fltVal val="0"/>
                                          </p:val>
                                        </p:tav>
                                      </p:tavLst>
                                    </p:anim>
                                    <p:animEffect transition="in" filter="fade">
                                      <p:cBhvr>
                                        <p:cTn id="22" dur="10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1000"/>
                                        <p:tgtEl>
                                          <p:spTgt spid="14"/>
                                        </p:tgtEl>
                                      </p:cBhvr>
                                    </p:animEffect>
                                    <p:anim calcmode="lin" valueType="num">
                                      <p:cBhvr>
                                        <p:cTn id="28" dur="1000" fill="hold"/>
                                        <p:tgtEl>
                                          <p:spTgt spid="14"/>
                                        </p:tgtEl>
                                        <p:attrNameLst>
                                          <p:attrName>ppt_x</p:attrName>
                                        </p:attrNameLst>
                                      </p:cBhvr>
                                      <p:tavLst>
                                        <p:tav tm="0">
                                          <p:val>
                                            <p:strVal val="#ppt_x"/>
                                          </p:val>
                                        </p:tav>
                                        <p:tav tm="100000">
                                          <p:val>
                                            <p:strVal val="#ppt_x"/>
                                          </p:val>
                                        </p:tav>
                                      </p:tavLst>
                                    </p:anim>
                                    <p:anim calcmode="lin" valueType="num">
                                      <p:cBhvr>
                                        <p:cTn id="2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32"/>
                                        </p:tgtEl>
                                        <p:attrNameLst>
                                          <p:attrName>style.visibility</p:attrName>
                                        </p:attrNameLst>
                                      </p:cBhvr>
                                      <p:to>
                                        <p:strVal val="visible"/>
                                      </p:to>
                                    </p:set>
                                    <p:animEffect transition="in" filter="fade">
                                      <p:cBhvr>
                                        <p:cTn id="34" dur="1000"/>
                                        <p:tgtEl>
                                          <p:spTgt spid="32"/>
                                        </p:tgtEl>
                                      </p:cBhvr>
                                    </p:animEffect>
                                    <p:anim calcmode="lin" valueType="num">
                                      <p:cBhvr>
                                        <p:cTn id="35" dur="1000" fill="hold"/>
                                        <p:tgtEl>
                                          <p:spTgt spid="32"/>
                                        </p:tgtEl>
                                        <p:attrNameLst>
                                          <p:attrName>ppt_x</p:attrName>
                                        </p:attrNameLst>
                                      </p:cBhvr>
                                      <p:tavLst>
                                        <p:tav tm="0">
                                          <p:val>
                                            <p:strVal val="#ppt_x"/>
                                          </p:val>
                                        </p:tav>
                                        <p:tav tm="100000">
                                          <p:val>
                                            <p:strVal val="#ppt_x"/>
                                          </p:val>
                                        </p:tav>
                                      </p:tavLst>
                                    </p:anim>
                                    <p:anim calcmode="lin" valueType="num">
                                      <p:cBhvr>
                                        <p:cTn id="36"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6" presetClass="entr" presetSubtype="16" fill="hold" nodeType="click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circle(in)">
                                      <p:cBhvr>
                                        <p:cTn id="41" dur="2000"/>
                                        <p:tgtEl>
                                          <p:spTgt spid="15"/>
                                        </p:tgtEl>
                                      </p:cBhvr>
                                    </p:animEffect>
                                  </p:childTnLst>
                                </p:cTn>
                              </p:par>
                              <p:par>
                                <p:cTn id="42" presetID="6" presetClass="entr" presetSubtype="16" fill="hold" grpId="0" nodeType="withEffect">
                                  <p:stCondLst>
                                    <p:cond delay="0"/>
                                  </p:stCondLst>
                                  <p:childTnLst>
                                    <p:set>
                                      <p:cBhvr>
                                        <p:cTn id="43" dur="1" fill="hold">
                                          <p:stCondLst>
                                            <p:cond delay="0"/>
                                          </p:stCondLst>
                                        </p:cTn>
                                        <p:tgtEl>
                                          <p:spTgt spid="16"/>
                                        </p:tgtEl>
                                        <p:attrNameLst>
                                          <p:attrName>style.visibility</p:attrName>
                                        </p:attrNameLst>
                                      </p:cBhvr>
                                      <p:to>
                                        <p:strVal val="visible"/>
                                      </p:to>
                                    </p:set>
                                    <p:animEffect transition="in" filter="circle(in)">
                                      <p:cBhvr>
                                        <p:cTn id="44" dur="2000"/>
                                        <p:tgtEl>
                                          <p:spTgt spid="16"/>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circle(in)">
                                      <p:cBhvr>
                                        <p:cTn id="47" dur="2000"/>
                                        <p:tgtEl>
                                          <p:spTgt spid="17"/>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circle(in)">
                                      <p:cBhvr>
                                        <p:cTn id="50" dur="2000"/>
                                        <p:tgtEl>
                                          <p:spTgt spid="18"/>
                                        </p:tgtEl>
                                      </p:cBhvr>
                                    </p:animEffect>
                                  </p:childTnLst>
                                </p:cTn>
                              </p:par>
                              <p:par>
                                <p:cTn id="51" presetID="6" presetClass="entr" presetSubtype="16" fill="hold" nodeType="with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circle(in)">
                                      <p:cBhvr>
                                        <p:cTn id="53" dur="2000"/>
                                        <p:tgtEl>
                                          <p:spTgt spid="25"/>
                                        </p:tgtEl>
                                      </p:cBhvr>
                                    </p:animEffect>
                                  </p:childTnLst>
                                </p:cTn>
                              </p:par>
                              <p:par>
                                <p:cTn id="54" presetID="6" presetClass="entr" presetSubtype="16" fill="hold" grpId="0" nodeType="withEffect">
                                  <p:stCondLst>
                                    <p:cond delay="0"/>
                                  </p:stCondLst>
                                  <p:childTnLst>
                                    <p:set>
                                      <p:cBhvr>
                                        <p:cTn id="55" dur="1" fill="hold">
                                          <p:stCondLst>
                                            <p:cond delay="0"/>
                                          </p:stCondLst>
                                        </p:cTn>
                                        <p:tgtEl>
                                          <p:spTgt spid="28"/>
                                        </p:tgtEl>
                                        <p:attrNameLst>
                                          <p:attrName>style.visibility</p:attrName>
                                        </p:attrNameLst>
                                      </p:cBhvr>
                                      <p:to>
                                        <p:strVal val="visible"/>
                                      </p:to>
                                    </p:set>
                                    <p:animEffect transition="in" filter="circle(in)">
                                      <p:cBhvr>
                                        <p:cTn id="56" dur="2000"/>
                                        <p:tgtEl>
                                          <p:spTgt spid="28"/>
                                        </p:tgtEl>
                                      </p:cBhvr>
                                    </p:animEffect>
                                  </p:childTnLst>
                                </p:cTn>
                              </p:par>
                              <p:par>
                                <p:cTn id="57" presetID="6" presetClass="entr" presetSubtype="16" fill="hold" nodeType="withEffect">
                                  <p:stCondLst>
                                    <p:cond delay="0"/>
                                  </p:stCondLst>
                                  <p:childTnLst>
                                    <p:set>
                                      <p:cBhvr>
                                        <p:cTn id="58" dur="1" fill="hold">
                                          <p:stCondLst>
                                            <p:cond delay="0"/>
                                          </p:stCondLst>
                                        </p:cTn>
                                        <p:tgtEl>
                                          <p:spTgt spid="29"/>
                                        </p:tgtEl>
                                        <p:attrNameLst>
                                          <p:attrName>style.visibility</p:attrName>
                                        </p:attrNameLst>
                                      </p:cBhvr>
                                      <p:to>
                                        <p:strVal val="visible"/>
                                      </p:to>
                                    </p:set>
                                    <p:animEffect transition="in" filter="circle(in)">
                                      <p:cBhvr>
                                        <p:cTn id="59" dur="2000"/>
                                        <p:tgtEl>
                                          <p:spTgt spid="29"/>
                                        </p:tgtEl>
                                      </p:cBhvr>
                                    </p:animEffect>
                                  </p:childTnLst>
                                </p:cTn>
                              </p:par>
                              <p:par>
                                <p:cTn id="60" presetID="6" presetClass="entr" presetSubtype="16" fill="hold" grpId="0" nodeType="withEffect">
                                  <p:stCondLst>
                                    <p:cond delay="0"/>
                                  </p:stCondLst>
                                  <p:childTnLst>
                                    <p:set>
                                      <p:cBhvr>
                                        <p:cTn id="61" dur="1" fill="hold">
                                          <p:stCondLst>
                                            <p:cond delay="0"/>
                                          </p:stCondLst>
                                        </p:cTn>
                                        <p:tgtEl>
                                          <p:spTgt spid="30"/>
                                        </p:tgtEl>
                                        <p:attrNameLst>
                                          <p:attrName>style.visibility</p:attrName>
                                        </p:attrNameLst>
                                      </p:cBhvr>
                                      <p:to>
                                        <p:strVal val="visible"/>
                                      </p:to>
                                    </p:set>
                                    <p:animEffect transition="in" filter="circle(in)">
                                      <p:cBhvr>
                                        <p:cTn id="62" dur="2000"/>
                                        <p:tgtEl>
                                          <p:spTgt spid="30"/>
                                        </p:tgtEl>
                                      </p:cBhvr>
                                    </p:animEffect>
                                  </p:childTnLst>
                                </p:cTn>
                              </p:par>
                              <p:par>
                                <p:cTn id="63" presetID="6" presetClass="entr" presetSubtype="16" fill="hold" nodeType="withEffect">
                                  <p:stCondLst>
                                    <p:cond delay="0"/>
                                  </p:stCondLst>
                                  <p:childTnLst>
                                    <p:set>
                                      <p:cBhvr>
                                        <p:cTn id="64" dur="1" fill="hold">
                                          <p:stCondLst>
                                            <p:cond delay="0"/>
                                          </p:stCondLst>
                                        </p:cTn>
                                        <p:tgtEl>
                                          <p:spTgt spid="31"/>
                                        </p:tgtEl>
                                        <p:attrNameLst>
                                          <p:attrName>style.visibility</p:attrName>
                                        </p:attrNameLst>
                                      </p:cBhvr>
                                      <p:to>
                                        <p:strVal val="visible"/>
                                      </p:to>
                                    </p:set>
                                    <p:animEffect transition="in" filter="circle(in)">
                                      <p:cBhvr>
                                        <p:cTn id="65" dur="2000"/>
                                        <p:tgtEl>
                                          <p:spTgt spid="31"/>
                                        </p:tgtEl>
                                      </p:cBhvr>
                                    </p:animEffect>
                                  </p:childTnLst>
                                </p:cTn>
                              </p:par>
                            </p:childTnLst>
                          </p:cTn>
                        </p:par>
                      </p:childTnLst>
                    </p:cTn>
                  </p:par>
                  <p:par>
                    <p:cTn id="66" fill="hold">
                      <p:stCondLst>
                        <p:cond delay="indefinite"/>
                      </p:stCondLst>
                      <p:childTnLst>
                        <p:par>
                          <p:cTn id="67" fill="hold">
                            <p:stCondLst>
                              <p:cond delay="0"/>
                            </p:stCondLst>
                            <p:childTnLst>
                              <p:par>
                                <p:cTn id="68" presetID="6" presetClass="entr" presetSubtype="16" fill="hold" grpId="0" nodeType="clickEffect">
                                  <p:stCondLst>
                                    <p:cond delay="0"/>
                                  </p:stCondLst>
                                  <p:childTnLst>
                                    <p:set>
                                      <p:cBhvr>
                                        <p:cTn id="69" dur="1" fill="hold">
                                          <p:stCondLst>
                                            <p:cond delay="0"/>
                                          </p:stCondLst>
                                        </p:cTn>
                                        <p:tgtEl>
                                          <p:spTgt spid="22"/>
                                        </p:tgtEl>
                                        <p:attrNameLst>
                                          <p:attrName>style.visibility</p:attrName>
                                        </p:attrNameLst>
                                      </p:cBhvr>
                                      <p:to>
                                        <p:strVal val="visible"/>
                                      </p:to>
                                    </p:set>
                                    <p:animEffect transition="in" filter="circle(in)">
                                      <p:cBhvr>
                                        <p:cTn id="70" dur="2000"/>
                                        <p:tgtEl>
                                          <p:spTgt spid="22"/>
                                        </p:tgtEl>
                                      </p:cBhvr>
                                    </p:animEffect>
                                  </p:childTnLst>
                                </p:cTn>
                              </p:par>
                              <p:par>
                                <p:cTn id="71" presetID="6" presetClass="entr" presetSubtype="16" fill="hold" grpId="0" nodeType="withEffect">
                                  <p:stCondLst>
                                    <p:cond delay="0"/>
                                  </p:stCondLst>
                                  <p:childTnLst>
                                    <p:set>
                                      <p:cBhvr>
                                        <p:cTn id="72" dur="1" fill="hold">
                                          <p:stCondLst>
                                            <p:cond delay="0"/>
                                          </p:stCondLst>
                                        </p:cTn>
                                        <p:tgtEl>
                                          <p:spTgt spid="23"/>
                                        </p:tgtEl>
                                        <p:attrNameLst>
                                          <p:attrName>style.visibility</p:attrName>
                                        </p:attrNameLst>
                                      </p:cBhvr>
                                      <p:to>
                                        <p:strVal val="visible"/>
                                      </p:to>
                                    </p:set>
                                    <p:animEffect transition="in" filter="circle(in)">
                                      <p:cBhvr>
                                        <p:cTn id="73" dur="2000"/>
                                        <p:tgtEl>
                                          <p:spTgt spid="23"/>
                                        </p:tgtEl>
                                      </p:cBhvr>
                                    </p:animEffect>
                                  </p:childTnLst>
                                </p:cTn>
                              </p:par>
                              <p:par>
                                <p:cTn id="74" presetID="6" presetClass="entr" presetSubtype="16" fill="hold" grpId="0" nodeType="with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circle(in)">
                                      <p:cBhvr>
                                        <p:cTn id="76" dur="2000"/>
                                        <p:tgtEl>
                                          <p:spTgt spid="24"/>
                                        </p:tgtEl>
                                      </p:cBhvr>
                                    </p:animEffect>
                                  </p:childTnLst>
                                </p:cTn>
                              </p:par>
                              <p:par>
                                <p:cTn id="77" presetID="6" presetClass="entr" presetSubtype="16" fill="hold" nodeType="withEffect">
                                  <p:stCondLst>
                                    <p:cond delay="0"/>
                                  </p:stCondLst>
                                  <p:childTnLst>
                                    <p:set>
                                      <p:cBhvr>
                                        <p:cTn id="78" dur="1" fill="hold">
                                          <p:stCondLst>
                                            <p:cond delay="0"/>
                                          </p:stCondLst>
                                        </p:cTn>
                                        <p:tgtEl>
                                          <p:spTgt spid="6"/>
                                        </p:tgtEl>
                                        <p:attrNameLst>
                                          <p:attrName>style.visibility</p:attrName>
                                        </p:attrNameLst>
                                      </p:cBhvr>
                                      <p:to>
                                        <p:strVal val="visible"/>
                                      </p:to>
                                    </p:set>
                                    <p:animEffect transition="in" filter="circle(in)">
                                      <p:cBhvr>
                                        <p:cTn id="79" dur="2000"/>
                                        <p:tgtEl>
                                          <p:spTgt spid="6"/>
                                        </p:tgtEl>
                                      </p:cBhvr>
                                    </p:animEffect>
                                  </p:childTnLst>
                                </p:cTn>
                              </p:par>
                              <p:par>
                                <p:cTn id="80" presetID="6" presetClass="entr" presetSubtype="16" fill="hold" nodeType="withEffect">
                                  <p:stCondLst>
                                    <p:cond delay="0"/>
                                  </p:stCondLst>
                                  <p:childTnLst>
                                    <p:set>
                                      <p:cBhvr>
                                        <p:cTn id="81" dur="1" fill="hold">
                                          <p:stCondLst>
                                            <p:cond delay="0"/>
                                          </p:stCondLst>
                                        </p:cTn>
                                        <p:tgtEl>
                                          <p:spTgt spid="49"/>
                                        </p:tgtEl>
                                        <p:attrNameLst>
                                          <p:attrName>style.visibility</p:attrName>
                                        </p:attrNameLst>
                                      </p:cBhvr>
                                      <p:to>
                                        <p:strVal val="visible"/>
                                      </p:to>
                                    </p:set>
                                    <p:animEffect transition="in" filter="circle(in)">
                                      <p:cBhvr>
                                        <p:cTn id="82" dur="2000"/>
                                        <p:tgtEl>
                                          <p:spTgt spid="49"/>
                                        </p:tgtEl>
                                      </p:cBhvr>
                                    </p:animEffect>
                                  </p:childTnLst>
                                </p:cTn>
                              </p:par>
                              <p:par>
                                <p:cTn id="83" presetID="6" presetClass="entr" presetSubtype="16" fill="hold" nodeType="withEffect">
                                  <p:stCondLst>
                                    <p:cond delay="0"/>
                                  </p:stCondLst>
                                  <p:childTnLst>
                                    <p:set>
                                      <p:cBhvr>
                                        <p:cTn id="84" dur="1" fill="hold">
                                          <p:stCondLst>
                                            <p:cond delay="0"/>
                                          </p:stCondLst>
                                        </p:cTn>
                                        <p:tgtEl>
                                          <p:spTgt spid="50"/>
                                        </p:tgtEl>
                                        <p:attrNameLst>
                                          <p:attrName>style.visibility</p:attrName>
                                        </p:attrNameLst>
                                      </p:cBhvr>
                                      <p:to>
                                        <p:strVal val="visible"/>
                                      </p:to>
                                    </p:set>
                                    <p:animEffect transition="in" filter="circle(in)">
                                      <p:cBhvr>
                                        <p:cTn id="85" dur="2000"/>
                                        <p:tgtEl>
                                          <p:spTgt spid="50"/>
                                        </p:tgtEl>
                                      </p:cBhvr>
                                    </p:animEffect>
                                  </p:childTnLst>
                                </p:cTn>
                              </p:par>
                            </p:childTnLst>
                          </p:cTn>
                        </p:par>
                      </p:childTnLst>
                    </p:cTn>
                  </p:par>
                  <p:par>
                    <p:cTn id="86" fill="hold">
                      <p:stCondLst>
                        <p:cond delay="indefinite"/>
                      </p:stCondLst>
                      <p:childTnLst>
                        <p:par>
                          <p:cTn id="87" fill="hold">
                            <p:stCondLst>
                              <p:cond delay="0"/>
                            </p:stCondLst>
                            <p:childTnLst>
                              <p:par>
                                <p:cTn id="88" presetID="2" presetClass="entr" presetSubtype="8" fill="hold" nodeType="clickEffect">
                                  <p:stCondLst>
                                    <p:cond delay="0"/>
                                  </p:stCondLst>
                                  <p:childTnLst>
                                    <p:set>
                                      <p:cBhvr>
                                        <p:cTn id="89" dur="1" fill="hold">
                                          <p:stCondLst>
                                            <p:cond delay="0"/>
                                          </p:stCondLst>
                                        </p:cTn>
                                        <p:tgtEl>
                                          <p:spTgt spid="19"/>
                                        </p:tgtEl>
                                        <p:attrNameLst>
                                          <p:attrName>style.visibility</p:attrName>
                                        </p:attrNameLst>
                                      </p:cBhvr>
                                      <p:to>
                                        <p:strVal val="visible"/>
                                      </p:to>
                                    </p:set>
                                    <p:anim calcmode="lin" valueType="num">
                                      <p:cBhvr additive="base">
                                        <p:cTn id="90" dur="500" fill="hold"/>
                                        <p:tgtEl>
                                          <p:spTgt spid="19"/>
                                        </p:tgtEl>
                                        <p:attrNameLst>
                                          <p:attrName>ppt_x</p:attrName>
                                        </p:attrNameLst>
                                      </p:cBhvr>
                                      <p:tavLst>
                                        <p:tav tm="0">
                                          <p:val>
                                            <p:strVal val="0-#ppt_w/2"/>
                                          </p:val>
                                        </p:tav>
                                        <p:tav tm="100000">
                                          <p:val>
                                            <p:strVal val="#ppt_x"/>
                                          </p:val>
                                        </p:tav>
                                      </p:tavLst>
                                    </p:anim>
                                    <p:anim calcmode="lin" valueType="num">
                                      <p:cBhvr additive="base">
                                        <p:cTn id="91" dur="500" fill="hold"/>
                                        <p:tgtEl>
                                          <p:spTgt spid="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4" grpId="0"/>
      <p:bldP spid="16" grpId="0" animBg="1"/>
      <p:bldP spid="17" grpId="0" animBg="1"/>
      <p:bldP spid="18" grpId="0" animBg="1"/>
      <p:bldP spid="22" grpId="0" animBg="1"/>
      <p:bldP spid="23" grpId="0" animBg="1"/>
      <p:bldP spid="24" grpId="0" animBg="1"/>
      <p:bldP spid="28" grpId="0"/>
      <p:bldP spid="30" grpId="0"/>
      <p:bldP spid="32" grpId="0"/>
    </p:bldLst>
  </p:timing>
</p:sld>
</file>

<file path=ppt/slides/slide103.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6022176"/>
            <a:ext cx="3581400" cy="372691"/>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400">
                  <a:solidFill>
                    <a:srgbClr val="000000"/>
                  </a:solidFill>
                  <a:latin typeface="+mj-lt"/>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400">
                  <a:solidFill>
                    <a:srgbClr val="000000"/>
                  </a:solidFill>
                  <a:latin typeface="+mj-lt"/>
                </a:endParaRPr>
              </a:p>
            </p:txBody>
          </p:sp>
        </p:grpSp>
      </p:grpSp>
      <p:sp>
        <p:nvSpPr>
          <p:cNvPr id="51" name="Rectangle 1"/>
          <p:cNvSpPr>
            <a:spLocks noChangeArrowheads="1"/>
          </p:cNvSpPr>
          <p:nvPr/>
        </p:nvSpPr>
        <p:spPr bwMode="auto">
          <a:xfrm>
            <a:off x="754168" y="1134049"/>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298072" y="1657269"/>
            <a:ext cx="367211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13" name="Picture 2" descr="C:\Users\FPT\Desktop\bai 3 GDCD lop 11\1376130099_suy-nghi-qua-nhieu-jpg.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9314" y="2513172"/>
            <a:ext cx="3453116" cy="176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Cloud Callout 13"/>
          <p:cNvSpPr/>
          <p:nvPr/>
        </p:nvSpPr>
        <p:spPr bwMode="auto">
          <a:xfrm>
            <a:off x="2321001" y="2029997"/>
            <a:ext cx="1828800" cy="990600"/>
          </a:xfrm>
          <a:prstGeom prst="cloudCallout">
            <a:avLst>
              <a:gd name="adj1" fmla="val 26786"/>
              <a:gd name="adj2" fmla="val 66896"/>
            </a:avLst>
          </a:prstGeom>
          <a:solidFill>
            <a:schemeClr val="accent1"/>
          </a:solidFill>
          <a:ln w="9525" cap="flat" cmpd="sng" algn="ctr">
            <a:solidFill>
              <a:schemeClr val="tx1"/>
            </a:solidFill>
            <a:prstDash val="solid"/>
            <a:round/>
            <a:headEnd type="none" w="med" len="med"/>
            <a:tailEnd type="none" w="med" len="med"/>
          </a:ln>
          <a:effectLst/>
        </p:spPr>
        <p:txBody>
          <a:bodyPr wrap="none" anchor="ctr"/>
          <a:lstStyle/>
          <a:p>
            <a:pPr algn="ctr" defTabSz="914400" fontAlgn="base">
              <a:spcBef>
                <a:spcPct val="0"/>
              </a:spcBef>
              <a:spcAft>
                <a:spcPct val="0"/>
              </a:spcAft>
              <a:defRPr/>
            </a:pPr>
            <a:r>
              <a:rPr lang="en-US" sz="4000" b="1" dirty="0">
                <a:solidFill>
                  <a:schemeClr val="bg2"/>
                </a:solidFill>
                <a:latin typeface="Arial" charset="0"/>
              </a:rPr>
              <a:t>???</a:t>
            </a:r>
          </a:p>
        </p:txBody>
      </p:sp>
      <p:sp>
        <p:nvSpPr>
          <p:cNvPr id="15" name="Rounded Rectangle 14"/>
          <p:cNvSpPr/>
          <p:nvPr/>
        </p:nvSpPr>
        <p:spPr bwMode="auto">
          <a:xfrm>
            <a:off x="5125653" y="2230522"/>
            <a:ext cx="2012128" cy="1781962"/>
          </a:xfrm>
          <a:prstGeom prst="roundRect">
            <a:avLst/>
          </a:prstGeom>
          <a:solidFill>
            <a:schemeClr val="bg2"/>
          </a:solidFill>
          <a:ln>
            <a:solidFill>
              <a:srgbClr val="0033CC"/>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400" dirty="0" err="1">
                <a:solidFill>
                  <a:schemeClr val="tx1"/>
                </a:solidFill>
              </a:rPr>
              <a:t>Thời</a:t>
            </a:r>
            <a:r>
              <a:rPr lang="en-US" sz="2400" dirty="0">
                <a:solidFill>
                  <a:schemeClr val="tx1"/>
                </a:solidFill>
              </a:rPr>
              <a:t> </a:t>
            </a:r>
            <a:r>
              <a:rPr lang="en-US" sz="2400" dirty="0" err="1">
                <a:solidFill>
                  <a:schemeClr val="tx1"/>
                </a:solidFill>
              </a:rPr>
              <a:t>gian</a:t>
            </a:r>
            <a:r>
              <a:rPr lang="en-US" sz="2400" dirty="0">
                <a:solidFill>
                  <a:schemeClr val="tx1"/>
                </a:solidFill>
              </a:rPr>
              <a:t> </a:t>
            </a:r>
          </a:p>
          <a:p>
            <a:pPr algn="ctr" defTabSz="914400" fontAlgn="base">
              <a:spcBef>
                <a:spcPct val="0"/>
              </a:spcBef>
              <a:spcAft>
                <a:spcPct val="0"/>
              </a:spcAft>
              <a:defRPr/>
            </a:pPr>
            <a:r>
              <a:rPr lang="en-US" sz="2400" dirty="0" err="1">
                <a:solidFill>
                  <a:schemeClr val="tx1"/>
                </a:solidFill>
              </a:rPr>
              <a:t>lao</a:t>
            </a:r>
            <a:r>
              <a:rPr lang="en-US" sz="2400" dirty="0">
                <a:solidFill>
                  <a:schemeClr val="tx1"/>
                </a:solidFill>
              </a:rPr>
              <a:t> </a:t>
            </a:r>
            <a:r>
              <a:rPr lang="en-US" sz="2400" dirty="0" err="1">
                <a:solidFill>
                  <a:schemeClr val="tx1"/>
                </a:solidFill>
              </a:rPr>
              <a:t>động</a:t>
            </a:r>
            <a:endParaRPr lang="en-US" sz="2400" dirty="0">
              <a:solidFill>
                <a:schemeClr val="tx1"/>
              </a:solidFill>
            </a:endParaRPr>
          </a:p>
          <a:p>
            <a:pPr algn="ctr" defTabSz="914400" fontAlgn="base">
              <a:spcBef>
                <a:spcPct val="0"/>
              </a:spcBef>
              <a:spcAft>
                <a:spcPct val="0"/>
              </a:spcAft>
              <a:defRPr/>
            </a:pPr>
            <a:r>
              <a:rPr lang="en-US" sz="2400" dirty="0" err="1">
                <a:solidFill>
                  <a:schemeClr val="tx1"/>
                </a:solidFill>
              </a:rPr>
              <a:t>cá</a:t>
            </a:r>
            <a:r>
              <a:rPr lang="en-US" sz="2400" dirty="0">
                <a:solidFill>
                  <a:schemeClr val="tx1"/>
                </a:solidFill>
              </a:rPr>
              <a:t> </a:t>
            </a:r>
            <a:r>
              <a:rPr lang="en-US" sz="2400" dirty="0" err="1">
                <a:solidFill>
                  <a:schemeClr val="tx1"/>
                </a:solidFill>
              </a:rPr>
              <a:t>biệt</a:t>
            </a:r>
            <a:endParaRPr lang="en-US" sz="2400" dirty="0">
              <a:solidFill>
                <a:schemeClr val="tx1"/>
              </a:solidFill>
            </a:endParaRPr>
          </a:p>
        </p:txBody>
      </p:sp>
      <p:sp>
        <p:nvSpPr>
          <p:cNvPr id="16" name="Rounded Rectangle 15"/>
          <p:cNvSpPr/>
          <p:nvPr/>
        </p:nvSpPr>
        <p:spPr bwMode="auto">
          <a:xfrm>
            <a:off x="8060636" y="1933471"/>
            <a:ext cx="685800" cy="474300"/>
          </a:xfrm>
          <a:prstGeom prst="roundRect">
            <a:avLst/>
          </a:prstGeom>
          <a:ln>
            <a:headEnd type="none" w="med" len="med"/>
            <a:tailEnd type="none" w="med" len="med"/>
          </a:ln>
        </p:spPr>
        <p:style>
          <a:lnRef idx="3">
            <a:schemeClr val="lt1"/>
          </a:lnRef>
          <a:fillRef idx="1">
            <a:schemeClr val="accent6"/>
          </a:fillRef>
          <a:effectRef idx="1">
            <a:schemeClr val="accent6"/>
          </a:effectRef>
          <a:fontRef idx="minor">
            <a:schemeClr val="lt1"/>
          </a:fontRef>
        </p:style>
        <p:txBody>
          <a:bodyPr wrap="none" anchor="ctr"/>
          <a:lstStyle/>
          <a:p>
            <a:pPr algn="ctr" defTabSz="914400" fontAlgn="base">
              <a:spcBef>
                <a:spcPct val="0"/>
              </a:spcBef>
              <a:spcAft>
                <a:spcPct val="0"/>
              </a:spcAft>
              <a:defRPr/>
            </a:pPr>
            <a:r>
              <a:rPr lang="en-US" sz="4000" b="1" dirty="0">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rPr>
              <a:t>=</a:t>
            </a:r>
          </a:p>
        </p:txBody>
      </p:sp>
      <p:sp>
        <p:nvSpPr>
          <p:cNvPr id="17" name="Rounded Rectangle 16"/>
          <p:cNvSpPr/>
          <p:nvPr/>
        </p:nvSpPr>
        <p:spPr bwMode="auto">
          <a:xfrm>
            <a:off x="8041209" y="2527295"/>
            <a:ext cx="685800" cy="518237"/>
          </a:xfrm>
          <a:prstGeom prst="roundRect">
            <a:avLst/>
          </a:prstGeom>
          <a:ln>
            <a:headEnd type="none" w="med" len="med"/>
            <a:tailEnd type="none" w="med" len="med"/>
          </a:ln>
        </p:spPr>
        <p:style>
          <a:lnRef idx="2">
            <a:schemeClr val="accent4"/>
          </a:lnRef>
          <a:fillRef idx="1">
            <a:schemeClr val="lt1"/>
          </a:fillRef>
          <a:effectRef idx="0">
            <a:schemeClr val="accent4"/>
          </a:effectRef>
          <a:fontRef idx="minor">
            <a:schemeClr val="dk1"/>
          </a:fontRef>
        </p:style>
        <p:txBody>
          <a:bodyPr wrap="none" anchor="ctr"/>
          <a:lstStyle/>
          <a:p>
            <a:pPr algn="ctr" defTabSz="914400" fontAlgn="base">
              <a:spcBef>
                <a:spcPct val="0"/>
              </a:spcBef>
              <a:spcAft>
                <a:spcPct val="0"/>
              </a:spcAft>
              <a:defRPr/>
            </a:pPr>
            <a:r>
              <a:rPr lang="en-US" sz="4000" b="1" dirty="0">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rPr>
              <a:t>&gt;</a:t>
            </a:r>
          </a:p>
        </p:txBody>
      </p:sp>
      <p:sp>
        <p:nvSpPr>
          <p:cNvPr id="18" name="Rounded Rectangle 17"/>
          <p:cNvSpPr/>
          <p:nvPr/>
        </p:nvSpPr>
        <p:spPr bwMode="auto">
          <a:xfrm>
            <a:off x="8060636" y="3223757"/>
            <a:ext cx="685800" cy="453064"/>
          </a:xfrm>
          <a:prstGeom prst="roundRect">
            <a:avLst/>
          </a:prstGeom>
          <a:ln>
            <a:headEnd type="none" w="med" len="med"/>
            <a:tailEnd type="none" w="med" len="med"/>
          </a:ln>
        </p:spPr>
        <p:style>
          <a:lnRef idx="2">
            <a:schemeClr val="accent1"/>
          </a:lnRef>
          <a:fillRef idx="1002">
            <a:schemeClr val="lt2"/>
          </a:fillRef>
          <a:effectRef idx="0">
            <a:schemeClr val="accent1"/>
          </a:effectRef>
          <a:fontRef idx="minor">
            <a:schemeClr val="dk1"/>
          </a:fontRef>
        </p:style>
        <p:txBody>
          <a:bodyPr wrap="none" anchor="ct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defTabSz="914400" fontAlgn="base">
              <a:spcBef>
                <a:spcPct val="0"/>
              </a:spcBef>
              <a:spcAft>
                <a:spcPct val="0"/>
              </a:spcAft>
              <a:defRPr/>
            </a:pPr>
            <a:r>
              <a:rPr lang="en-US" sz="4000" b="1" cap="all" dirty="0">
                <a:ln w="0"/>
                <a:gradFill flip="none">
                  <a:gsLst>
                    <a:gs pos="0">
                      <a:srgbClr val="BBE0E3">
                        <a:tint val="75000"/>
                        <a:shade val="75000"/>
                        <a:satMod val="170000"/>
                      </a:srgbClr>
                    </a:gs>
                    <a:gs pos="49000">
                      <a:srgbClr val="BBE0E3">
                        <a:tint val="88000"/>
                        <a:shade val="65000"/>
                        <a:satMod val="172000"/>
                      </a:srgbClr>
                    </a:gs>
                    <a:gs pos="50000">
                      <a:srgbClr val="BBE0E3">
                        <a:shade val="65000"/>
                        <a:satMod val="130000"/>
                      </a:srgbClr>
                    </a:gs>
                    <a:gs pos="92000">
                      <a:srgbClr val="BBE0E3">
                        <a:shade val="50000"/>
                        <a:satMod val="120000"/>
                      </a:srgbClr>
                    </a:gs>
                    <a:gs pos="100000">
                      <a:srgbClr val="BBE0E3">
                        <a:shade val="48000"/>
                        <a:satMod val="120000"/>
                      </a:srgbClr>
                    </a:gs>
                  </a:gsLst>
                  <a:lin ang="5400000"/>
                </a:gradFill>
                <a:effectLst>
                  <a:reflection blurRad="12700" stA="50000" endPos="50000" dist="5000" dir="5400000" sy="-100000" rotWithShape="0"/>
                </a:effectLst>
              </a:rPr>
              <a:t>&lt;</a:t>
            </a:r>
          </a:p>
        </p:txBody>
      </p:sp>
      <p:sp>
        <p:nvSpPr>
          <p:cNvPr id="19" name="Rounded Rectangle 18"/>
          <p:cNvSpPr/>
          <p:nvPr/>
        </p:nvSpPr>
        <p:spPr bwMode="auto">
          <a:xfrm>
            <a:off x="9202056" y="2170620"/>
            <a:ext cx="1988458" cy="1786237"/>
          </a:xfrm>
          <a:prstGeom prst="roundRect">
            <a:avLst/>
          </a:prstGeom>
          <a:solidFill>
            <a:schemeClr val="bg2"/>
          </a:solidFill>
          <a:ln>
            <a:solidFill>
              <a:srgbClr val="0033CC"/>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400" dirty="0" err="1">
                <a:solidFill>
                  <a:schemeClr val="tx1"/>
                </a:solidFill>
              </a:rPr>
              <a:t>Thời</a:t>
            </a:r>
            <a:r>
              <a:rPr lang="en-US" sz="2400" dirty="0">
                <a:solidFill>
                  <a:schemeClr val="tx1"/>
                </a:solidFill>
              </a:rPr>
              <a:t> </a:t>
            </a:r>
            <a:r>
              <a:rPr lang="en-US" sz="2400" dirty="0" err="1">
                <a:solidFill>
                  <a:schemeClr val="tx1"/>
                </a:solidFill>
              </a:rPr>
              <a:t>gian</a:t>
            </a:r>
            <a:r>
              <a:rPr lang="en-US" sz="2400" dirty="0">
                <a:solidFill>
                  <a:schemeClr val="tx1"/>
                </a:solidFill>
              </a:rPr>
              <a:t> </a:t>
            </a:r>
          </a:p>
          <a:p>
            <a:pPr algn="ctr" defTabSz="914400" fontAlgn="base">
              <a:spcBef>
                <a:spcPct val="0"/>
              </a:spcBef>
              <a:spcAft>
                <a:spcPct val="0"/>
              </a:spcAft>
              <a:defRPr/>
            </a:pPr>
            <a:r>
              <a:rPr lang="en-US" sz="2400" dirty="0" err="1">
                <a:solidFill>
                  <a:schemeClr val="tx1"/>
                </a:solidFill>
              </a:rPr>
              <a:t>lao</a:t>
            </a:r>
            <a:r>
              <a:rPr lang="en-US" sz="2400" dirty="0">
                <a:solidFill>
                  <a:schemeClr val="tx1"/>
                </a:solidFill>
              </a:rPr>
              <a:t> </a:t>
            </a:r>
            <a:r>
              <a:rPr lang="en-US" sz="2400" dirty="0" err="1">
                <a:solidFill>
                  <a:schemeClr val="tx1"/>
                </a:solidFill>
              </a:rPr>
              <a:t>động</a:t>
            </a:r>
            <a:endParaRPr lang="en-US" sz="2400" dirty="0">
              <a:solidFill>
                <a:schemeClr val="tx1"/>
              </a:solidFill>
            </a:endParaRPr>
          </a:p>
          <a:p>
            <a:pPr algn="ctr" defTabSz="914400" fontAlgn="base">
              <a:spcBef>
                <a:spcPct val="0"/>
              </a:spcBef>
              <a:spcAft>
                <a:spcPct val="0"/>
              </a:spcAft>
              <a:defRPr/>
            </a:pPr>
            <a:r>
              <a:rPr lang="en-US" sz="2400" dirty="0" err="1">
                <a:solidFill>
                  <a:schemeClr val="tx1"/>
                </a:solidFill>
              </a:rPr>
              <a:t>xã</a:t>
            </a:r>
            <a:r>
              <a:rPr lang="en-US" sz="2400" dirty="0">
                <a:solidFill>
                  <a:schemeClr val="tx1"/>
                </a:solidFill>
              </a:rPr>
              <a:t> </a:t>
            </a:r>
            <a:r>
              <a:rPr lang="en-US" sz="2400" dirty="0" err="1">
                <a:solidFill>
                  <a:schemeClr val="tx1"/>
                </a:solidFill>
              </a:rPr>
              <a:t>hội</a:t>
            </a:r>
            <a:endParaRPr lang="en-US" sz="2400" dirty="0">
              <a:solidFill>
                <a:schemeClr val="tx1"/>
              </a:solidFill>
            </a:endParaRPr>
          </a:p>
          <a:p>
            <a:pPr algn="ctr" defTabSz="914400" fontAlgn="base">
              <a:spcBef>
                <a:spcPct val="0"/>
              </a:spcBef>
              <a:spcAft>
                <a:spcPct val="0"/>
              </a:spcAft>
              <a:defRPr/>
            </a:pPr>
            <a:r>
              <a:rPr lang="en-US" sz="2400" dirty="0" err="1">
                <a:solidFill>
                  <a:schemeClr val="tx1"/>
                </a:solidFill>
              </a:rPr>
              <a:t>cần</a:t>
            </a:r>
            <a:r>
              <a:rPr lang="en-US" sz="2400" dirty="0">
                <a:solidFill>
                  <a:schemeClr val="tx1"/>
                </a:solidFill>
              </a:rPr>
              <a:t> </a:t>
            </a:r>
            <a:r>
              <a:rPr lang="en-US" sz="2400" dirty="0" err="1">
                <a:solidFill>
                  <a:schemeClr val="tx1"/>
                </a:solidFill>
              </a:rPr>
              <a:t>thiết</a:t>
            </a:r>
            <a:endParaRPr lang="en-US" sz="2400" dirty="0">
              <a:solidFill>
                <a:schemeClr val="tx1"/>
              </a:solidFill>
            </a:endParaRPr>
          </a:p>
        </p:txBody>
      </p:sp>
      <p:sp>
        <p:nvSpPr>
          <p:cNvPr id="20" name="Rounded Rectangle 19"/>
          <p:cNvSpPr/>
          <p:nvPr/>
        </p:nvSpPr>
        <p:spPr bwMode="auto">
          <a:xfrm>
            <a:off x="1791230" y="4601028"/>
            <a:ext cx="685800" cy="530709"/>
          </a:xfrm>
          <a:prstGeom prst="roundRect">
            <a:avLst/>
          </a:prstGeom>
          <a:ln>
            <a:headEnd type="none" w="med" len="med"/>
            <a:tailEnd type="none" w="med" len="med"/>
          </a:ln>
        </p:spPr>
        <p:style>
          <a:lnRef idx="3">
            <a:schemeClr val="lt1"/>
          </a:lnRef>
          <a:fillRef idx="1">
            <a:schemeClr val="accent6"/>
          </a:fillRef>
          <a:effectRef idx="1">
            <a:schemeClr val="accent6"/>
          </a:effectRef>
          <a:fontRef idx="minor">
            <a:schemeClr val="lt1"/>
          </a:fontRef>
        </p:style>
        <p:txBody>
          <a:bodyPr wrap="none" anchor="ctr"/>
          <a:lstStyle/>
          <a:p>
            <a:pPr algn="ctr" defTabSz="914400" fontAlgn="base">
              <a:spcBef>
                <a:spcPct val="0"/>
              </a:spcBef>
              <a:spcAft>
                <a:spcPct val="0"/>
              </a:spcAft>
              <a:defRPr/>
            </a:pPr>
            <a:r>
              <a:rPr lang="en-US" sz="2400" b="1" dirty="0">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latin typeface="+mj-lt"/>
              </a:rPr>
              <a:t>=</a:t>
            </a:r>
          </a:p>
        </p:txBody>
      </p:sp>
      <p:sp>
        <p:nvSpPr>
          <p:cNvPr id="21" name="Rounded Rectangle 20"/>
          <p:cNvSpPr/>
          <p:nvPr/>
        </p:nvSpPr>
        <p:spPr bwMode="auto">
          <a:xfrm>
            <a:off x="1794859" y="5334681"/>
            <a:ext cx="685800" cy="485547"/>
          </a:xfrm>
          <a:prstGeom prst="roundRect">
            <a:avLst/>
          </a:prstGeom>
          <a:ln>
            <a:headEnd type="none" w="med" len="med"/>
            <a:tailEnd type="none" w="med" len="med"/>
          </a:ln>
        </p:spPr>
        <p:style>
          <a:lnRef idx="2">
            <a:schemeClr val="accent4"/>
          </a:lnRef>
          <a:fillRef idx="1">
            <a:schemeClr val="lt1"/>
          </a:fillRef>
          <a:effectRef idx="0">
            <a:schemeClr val="accent4"/>
          </a:effectRef>
          <a:fontRef idx="minor">
            <a:schemeClr val="dk1"/>
          </a:fontRef>
        </p:style>
        <p:txBody>
          <a:bodyPr wrap="none" anchor="ctr"/>
          <a:lstStyle/>
          <a:p>
            <a:pPr algn="ctr" defTabSz="914400" fontAlgn="base">
              <a:spcBef>
                <a:spcPct val="0"/>
              </a:spcBef>
              <a:spcAft>
                <a:spcPct val="0"/>
              </a:spcAft>
              <a:defRPr/>
            </a:pPr>
            <a:r>
              <a:rPr lang="en-US" sz="2400" b="1" cap="all" dirty="0">
                <a:ln w="0"/>
                <a:gradFill flip="none">
                  <a:gsLst>
                    <a:gs pos="0">
                      <a:srgbClr val="BBE0E3">
                        <a:tint val="75000"/>
                        <a:shade val="75000"/>
                        <a:satMod val="170000"/>
                      </a:srgbClr>
                    </a:gs>
                    <a:gs pos="49000">
                      <a:srgbClr val="BBE0E3">
                        <a:tint val="88000"/>
                        <a:shade val="65000"/>
                        <a:satMod val="172000"/>
                      </a:srgbClr>
                    </a:gs>
                    <a:gs pos="50000">
                      <a:srgbClr val="BBE0E3">
                        <a:shade val="65000"/>
                        <a:satMod val="130000"/>
                      </a:srgbClr>
                    </a:gs>
                    <a:gs pos="92000">
                      <a:srgbClr val="BBE0E3">
                        <a:shade val="50000"/>
                        <a:satMod val="120000"/>
                      </a:srgbClr>
                    </a:gs>
                    <a:gs pos="100000">
                      <a:srgbClr val="BBE0E3">
                        <a:shade val="48000"/>
                        <a:satMod val="120000"/>
                      </a:srgbClr>
                    </a:gs>
                  </a:gsLst>
                  <a:lin ang="5400000"/>
                </a:gradFill>
                <a:effectLst>
                  <a:reflection blurRad="12700" stA="50000" endPos="50000" dist="5000" dir="5400000" sy="-100000" rotWithShape="0"/>
                </a:effectLst>
                <a:latin typeface="+mj-lt"/>
              </a:rPr>
              <a:t>&lt;</a:t>
            </a:r>
          </a:p>
        </p:txBody>
      </p:sp>
      <p:sp>
        <p:nvSpPr>
          <p:cNvPr id="22" name="Rounded Rectangle 21"/>
          <p:cNvSpPr/>
          <p:nvPr/>
        </p:nvSpPr>
        <p:spPr bwMode="auto">
          <a:xfrm>
            <a:off x="1791230" y="6068336"/>
            <a:ext cx="685800" cy="454556"/>
          </a:xfrm>
          <a:prstGeom prst="roundRect">
            <a:avLst/>
          </a:prstGeom>
          <a:solidFill>
            <a:srgbClr val="CC0099"/>
          </a:solidFill>
          <a:ln>
            <a:headEnd type="none" w="med" len="med"/>
            <a:tailEnd type="none" w="med" len="med"/>
          </a:ln>
        </p:spPr>
        <p:style>
          <a:lnRef idx="2">
            <a:schemeClr val="accent1"/>
          </a:lnRef>
          <a:fillRef idx="1002">
            <a:schemeClr val="lt2"/>
          </a:fillRef>
          <a:effectRef idx="0">
            <a:schemeClr val="accent1"/>
          </a:effectRef>
          <a:fontRef idx="minor">
            <a:schemeClr val="dk1"/>
          </a:fontRef>
        </p:style>
        <p:txBody>
          <a:bodyPr wrap="none" anchor="ct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defTabSz="914400" fontAlgn="base">
              <a:spcBef>
                <a:spcPct val="0"/>
              </a:spcBef>
              <a:spcAft>
                <a:spcPct val="0"/>
              </a:spcAft>
              <a:defRPr/>
            </a:pPr>
            <a:r>
              <a:rPr lang="en-US" sz="2400" b="1">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latin typeface="+mj-lt"/>
              </a:rPr>
              <a:t>&gt;</a:t>
            </a:r>
            <a:endParaRPr lang="en-US" sz="2400" b="1" dirty="0">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latin typeface="+mj-lt"/>
            </a:endParaRPr>
          </a:p>
        </p:txBody>
      </p:sp>
      <p:grpSp>
        <p:nvGrpSpPr>
          <p:cNvPr id="23" name="Group 22"/>
          <p:cNvGrpSpPr>
            <a:grpSpLocks/>
          </p:cNvGrpSpPr>
          <p:nvPr/>
        </p:nvGrpSpPr>
        <p:grpSpPr bwMode="auto">
          <a:xfrm>
            <a:off x="2726269" y="4626275"/>
            <a:ext cx="7247196" cy="461665"/>
            <a:chOff x="1489528" y="3569325"/>
            <a:chExt cx="7246745" cy="461087"/>
          </a:xfrm>
        </p:grpSpPr>
        <p:sp>
          <p:nvSpPr>
            <p:cNvPr id="24" name="Right Arrow 6"/>
            <p:cNvSpPr>
              <a:spLocks noChangeArrowheads="1"/>
            </p:cNvSpPr>
            <p:nvPr/>
          </p:nvSpPr>
          <p:spPr bwMode="auto">
            <a:xfrm>
              <a:off x="1489528" y="3714750"/>
              <a:ext cx="415472" cy="171450"/>
            </a:xfrm>
            <a:prstGeom prst="rightArrow">
              <a:avLst>
                <a:gd name="adj1" fmla="val 50000"/>
                <a:gd name="adj2" fmla="val 50003"/>
              </a:avLst>
            </a:prstGeom>
            <a:solidFill>
              <a:schemeClr val="accent1"/>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endParaRPr lang="en-US" altLang="en-US" sz="2400">
                <a:solidFill>
                  <a:srgbClr val="000000"/>
                </a:solidFill>
                <a:latin typeface="+mj-lt"/>
              </a:endParaRPr>
            </a:p>
          </p:txBody>
        </p:sp>
        <p:sp>
          <p:nvSpPr>
            <p:cNvPr id="25" name="Rectangle 16"/>
            <p:cNvSpPr>
              <a:spLocks noChangeArrowheads="1"/>
            </p:cNvSpPr>
            <p:nvPr/>
          </p:nvSpPr>
          <p:spPr bwMode="auto">
            <a:xfrm>
              <a:off x="1878273" y="3569325"/>
              <a:ext cx="6858000" cy="461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r>
                <a:rPr lang="en-US" altLang="en-US" sz="2400" b="1" dirty="0" err="1">
                  <a:solidFill>
                    <a:srgbClr val="0000CC"/>
                  </a:solidFill>
                  <a:latin typeface="+mj-lt"/>
                </a:rPr>
                <a:t>Thực</a:t>
              </a:r>
              <a:r>
                <a:rPr lang="en-US" altLang="en-US" sz="2400" b="1" dirty="0">
                  <a:solidFill>
                    <a:srgbClr val="0000CC"/>
                  </a:solidFill>
                  <a:latin typeface="+mj-lt"/>
                </a:rPr>
                <a:t> </a:t>
              </a:r>
              <a:r>
                <a:rPr lang="en-US" altLang="en-US" sz="2400" b="1" dirty="0" err="1">
                  <a:solidFill>
                    <a:srgbClr val="0000CC"/>
                  </a:solidFill>
                  <a:latin typeface="+mj-lt"/>
                </a:rPr>
                <a:t>hiện</a:t>
              </a:r>
              <a:r>
                <a:rPr lang="en-US" altLang="en-US" sz="2400" b="1" dirty="0">
                  <a:solidFill>
                    <a:srgbClr val="0000CC"/>
                  </a:solidFill>
                  <a:latin typeface="+mj-lt"/>
                </a:rPr>
                <a:t> </a:t>
              </a:r>
              <a:r>
                <a:rPr lang="en-US" altLang="en-US" sz="2400" b="1" dirty="0" err="1">
                  <a:solidFill>
                    <a:srgbClr val="000000"/>
                  </a:solidFill>
                  <a:latin typeface="+mj-lt"/>
                </a:rPr>
                <a:t>đúng</a:t>
              </a:r>
              <a:r>
                <a:rPr lang="en-US" altLang="en-US" sz="2400" b="1" dirty="0">
                  <a:solidFill>
                    <a:srgbClr val="0000CC"/>
                  </a:solidFill>
                  <a:latin typeface="+mj-lt"/>
                </a:rPr>
                <a:t> QLGT    =&gt;   </a:t>
              </a:r>
              <a:r>
                <a:rPr lang="en-US" altLang="en-US" sz="2400" b="1" dirty="0" err="1">
                  <a:solidFill>
                    <a:srgbClr val="C00000"/>
                  </a:solidFill>
                  <a:latin typeface="+mj-lt"/>
                </a:rPr>
                <a:t>có</a:t>
              </a:r>
              <a:r>
                <a:rPr lang="en-US" altLang="en-US" sz="2400" b="1" dirty="0">
                  <a:solidFill>
                    <a:srgbClr val="C00000"/>
                  </a:solidFill>
                  <a:latin typeface="+mj-lt"/>
                </a:rPr>
                <a:t> </a:t>
              </a:r>
              <a:r>
                <a:rPr lang="en-US" altLang="en-US" sz="2400" b="1" dirty="0" err="1">
                  <a:solidFill>
                    <a:srgbClr val="C00000"/>
                  </a:solidFill>
                  <a:latin typeface="+mj-lt"/>
                </a:rPr>
                <a:t>lợi</a:t>
              </a:r>
              <a:r>
                <a:rPr lang="en-US" altLang="en-US" sz="2400" b="1" dirty="0">
                  <a:solidFill>
                    <a:srgbClr val="C00000"/>
                  </a:solidFill>
                  <a:latin typeface="+mj-lt"/>
                </a:rPr>
                <a:t> </a:t>
              </a:r>
              <a:r>
                <a:rPr lang="en-US" altLang="en-US" sz="2400" b="1" dirty="0" err="1">
                  <a:solidFill>
                    <a:srgbClr val="C00000"/>
                  </a:solidFill>
                  <a:latin typeface="+mj-lt"/>
                </a:rPr>
                <a:t>nhuận</a:t>
              </a:r>
              <a:r>
                <a:rPr lang="en-US" altLang="en-US" sz="2400" b="1" dirty="0">
                  <a:solidFill>
                    <a:srgbClr val="C00000"/>
                  </a:solidFill>
                  <a:latin typeface="+mj-lt"/>
                </a:rPr>
                <a:t>     </a:t>
              </a:r>
            </a:p>
          </p:txBody>
        </p:sp>
      </p:grpSp>
      <p:grpSp>
        <p:nvGrpSpPr>
          <p:cNvPr id="26" name="Group 25"/>
          <p:cNvGrpSpPr>
            <a:grpSpLocks/>
          </p:cNvGrpSpPr>
          <p:nvPr/>
        </p:nvGrpSpPr>
        <p:grpSpPr bwMode="auto">
          <a:xfrm>
            <a:off x="2664356" y="5414991"/>
            <a:ext cx="7889875" cy="461665"/>
            <a:chOff x="1489528" y="3588081"/>
            <a:chExt cx="7273472" cy="461087"/>
          </a:xfrm>
        </p:grpSpPr>
        <p:sp>
          <p:nvSpPr>
            <p:cNvPr id="27" name="Right Arrow 21"/>
            <p:cNvSpPr>
              <a:spLocks noChangeArrowheads="1"/>
            </p:cNvSpPr>
            <p:nvPr/>
          </p:nvSpPr>
          <p:spPr bwMode="auto">
            <a:xfrm>
              <a:off x="1489528" y="3714750"/>
              <a:ext cx="415472" cy="171450"/>
            </a:xfrm>
            <a:prstGeom prst="rightArrow">
              <a:avLst>
                <a:gd name="adj1" fmla="val 50000"/>
                <a:gd name="adj2" fmla="val 50003"/>
              </a:avLst>
            </a:prstGeom>
            <a:solidFill>
              <a:schemeClr val="accent1"/>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endParaRPr lang="en-US" altLang="en-US" sz="2400">
                <a:solidFill>
                  <a:srgbClr val="000000"/>
                </a:solidFill>
                <a:latin typeface="+mj-lt"/>
              </a:endParaRPr>
            </a:p>
          </p:txBody>
        </p:sp>
        <p:sp>
          <p:nvSpPr>
            <p:cNvPr id="28" name="Rectangle 22"/>
            <p:cNvSpPr>
              <a:spLocks noChangeArrowheads="1"/>
            </p:cNvSpPr>
            <p:nvPr/>
          </p:nvSpPr>
          <p:spPr bwMode="auto">
            <a:xfrm>
              <a:off x="1905000" y="3588081"/>
              <a:ext cx="6858000" cy="461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r>
                <a:rPr lang="en-US" altLang="en-US" sz="2400" b="1" dirty="0" err="1">
                  <a:solidFill>
                    <a:srgbClr val="0000CC"/>
                  </a:solidFill>
                  <a:latin typeface="+mj-lt"/>
                </a:rPr>
                <a:t>Thực</a:t>
              </a:r>
              <a:r>
                <a:rPr lang="en-US" altLang="en-US" sz="2400" b="1" dirty="0">
                  <a:solidFill>
                    <a:srgbClr val="0000CC"/>
                  </a:solidFill>
                  <a:latin typeface="+mj-lt"/>
                </a:rPr>
                <a:t> </a:t>
              </a:r>
              <a:r>
                <a:rPr lang="en-US" altLang="en-US" sz="2400" b="1" dirty="0" err="1">
                  <a:solidFill>
                    <a:srgbClr val="0000CC"/>
                  </a:solidFill>
                  <a:latin typeface="+mj-lt"/>
                </a:rPr>
                <a:t>hiện</a:t>
              </a:r>
              <a:r>
                <a:rPr lang="en-US" altLang="en-US" sz="2400" b="1" dirty="0">
                  <a:solidFill>
                    <a:srgbClr val="0000CC"/>
                  </a:solidFill>
                  <a:latin typeface="+mj-lt"/>
                </a:rPr>
                <a:t> </a:t>
              </a:r>
              <a:r>
                <a:rPr lang="en-US" altLang="en-US" sz="2400" b="1" dirty="0" err="1">
                  <a:solidFill>
                    <a:srgbClr val="000000"/>
                  </a:solidFill>
                  <a:latin typeface="+mj-lt"/>
                </a:rPr>
                <a:t>tốt</a:t>
              </a:r>
              <a:r>
                <a:rPr lang="en-US" altLang="en-US" sz="2400" b="1" dirty="0">
                  <a:solidFill>
                    <a:srgbClr val="0000CC"/>
                  </a:solidFill>
                  <a:latin typeface="+mj-lt"/>
                </a:rPr>
                <a:t> QLGT   =&gt; </a:t>
              </a:r>
              <a:r>
                <a:rPr lang="en-US" altLang="en-US" sz="2400" b="1" dirty="0" err="1">
                  <a:solidFill>
                    <a:srgbClr val="006600"/>
                  </a:solidFill>
                  <a:latin typeface="+mj-lt"/>
                </a:rPr>
                <a:t>có</a:t>
              </a:r>
              <a:r>
                <a:rPr lang="en-US" altLang="en-US" sz="2400" b="1" dirty="0">
                  <a:solidFill>
                    <a:srgbClr val="006600"/>
                  </a:solidFill>
                  <a:latin typeface="+mj-lt"/>
                </a:rPr>
                <a:t> </a:t>
              </a:r>
              <a:r>
                <a:rPr lang="en-US" altLang="en-US" sz="2400" b="1" dirty="0" err="1">
                  <a:solidFill>
                    <a:srgbClr val="006600"/>
                  </a:solidFill>
                  <a:latin typeface="+mj-lt"/>
                </a:rPr>
                <a:t>lợi</a:t>
              </a:r>
              <a:r>
                <a:rPr lang="en-US" altLang="en-US" sz="2400" b="1" dirty="0">
                  <a:solidFill>
                    <a:srgbClr val="006600"/>
                  </a:solidFill>
                  <a:latin typeface="+mj-lt"/>
                </a:rPr>
                <a:t> </a:t>
              </a:r>
              <a:r>
                <a:rPr lang="en-US" altLang="en-US" sz="2400" b="1" dirty="0" err="1">
                  <a:solidFill>
                    <a:srgbClr val="006600"/>
                  </a:solidFill>
                  <a:latin typeface="+mj-lt"/>
                </a:rPr>
                <a:t>nhuận</a:t>
              </a:r>
              <a:r>
                <a:rPr lang="en-US" altLang="en-US" sz="2400" b="1" dirty="0">
                  <a:solidFill>
                    <a:srgbClr val="006600"/>
                  </a:solidFill>
                  <a:latin typeface="+mj-lt"/>
                </a:rPr>
                <a:t> </a:t>
              </a:r>
              <a:r>
                <a:rPr lang="en-US" altLang="en-US" sz="2400" b="1" dirty="0" err="1">
                  <a:solidFill>
                    <a:srgbClr val="006600"/>
                  </a:solidFill>
                  <a:latin typeface="+mj-lt"/>
                </a:rPr>
                <a:t>nhiều</a:t>
              </a:r>
              <a:r>
                <a:rPr lang="en-US" altLang="en-US" sz="2400" b="1" dirty="0">
                  <a:solidFill>
                    <a:srgbClr val="006600"/>
                  </a:solidFill>
                  <a:latin typeface="+mj-lt"/>
                </a:rPr>
                <a:t>     </a:t>
              </a:r>
            </a:p>
          </p:txBody>
        </p:sp>
      </p:grpSp>
      <p:grpSp>
        <p:nvGrpSpPr>
          <p:cNvPr id="29" name="Group 28"/>
          <p:cNvGrpSpPr>
            <a:grpSpLocks/>
          </p:cNvGrpSpPr>
          <p:nvPr/>
        </p:nvGrpSpPr>
        <p:grpSpPr bwMode="auto">
          <a:xfrm>
            <a:off x="2698372" y="6065376"/>
            <a:ext cx="7889875" cy="461665"/>
            <a:chOff x="1489528" y="3568782"/>
            <a:chExt cx="7273472" cy="461087"/>
          </a:xfrm>
        </p:grpSpPr>
        <p:sp>
          <p:nvSpPr>
            <p:cNvPr id="30" name="Right Arrow 25"/>
            <p:cNvSpPr>
              <a:spLocks noChangeArrowheads="1"/>
            </p:cNvSpPr>
            <p:nvPr/>
          </p:nvSpPr>
          <p:spPr bwMode="auto">
            <a:xfrm>
              <a:off x="1489528" y="3714750"/>
              <a:ext cx="415472" cy="171450"/>
            </a:xfrm>
            <a:prstGeom prst="rightArrow">
              <a:avLst>
                <a:gd name="adj1" fmla="val 50000"/>
                <a:gd name="adj2" fmla="val 50003"/>
              </a:avLst>
            </a:prstGeom>
            <a:solidFill>
              <a:schemeClr val="accent1"/>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endParaRPr lang="en-US" altLang="en-US" sz="2400">
                <a:solidFill>
                  <a:srgbClr val="000000"/>
                </a:solidFill>
                <a:latin typeface="+mj-lt"/>
              </a:endParaRPr>
            </a:p>
          </p:txBody>
        </p:sp>
        <p:sp>
          <p:nvSpPr>
            <p:cNvPr id="31" name="Rectangle 26"/>
            <p:cNvSpPr>
              <a:spLocks noChangeArrowheads="1"/>
            </p:cNvSpPr>
            <p:nvPr/>
          </p:nvSpPr>
          <p:spPr bwMode="auto">
            <a:xfrm>
              <a:off x="1905000" y="3568782"/>
              <a:ext cx="6858000" cy="461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r>
                <a:rPr lang="en-US" altLang="en-US" sz="2400" b="1" dirty="0">
                  <a:solidFill>
                    <a:srgbClr val="000000"/>
                  </a:solidFill>
                  <a:latin typeface="+mj-lt"/>
                </a:rPr>
                <a:t>Vi </a:t>
              </a:r>
              <a:r>
                <a:rPr lang="en-US" altLang="en-US" sz="2400" b="1" dirty="0" err="1">
                  <a:solidFill>
                    <a:srgbClr val="000000"/>
                  </a:solidFill>
                  <a:latin typeface="+mj-lt"/>
                </a:rPr>
                <a:t>phạm</a:t>
              </a:r>
              <a:r>
                <a:rPr lang="en-US" altLang="en-US" sz="2400" b="1" dirty="0">
                  <a:solidFill>
                    <a:srgbClr val="000000"/>
                  </a:solidFill>
                  <a:latin typeface="+mj-lt"/>
                </a:rPr>
                <a:t> </a:t>
              </a:r>
              <a:r>
                <a:rPr lang="en-US" altLang="en-US" sz="2400" b="1" dirty="0">
                  <a:solidFill>
                    <a:srgbClr val="0000CC"/>
                  </a:solidFill>
                  <a:latin typeface="+mj-lt"/>
                </a:rPr>
                <a:t>QLGT   =&gt; </a:t>
              </a:r>
              <a:r>
                <a:rPr lang="en-US" altLang="en-US" sz="2400" b="1" dirty="0" err="1">
                  <a:solidFill>
                    <a:srgbClr val="CC0099"/>
                  </a:solidFill>
                  <a:latin typeface="+mj-lt"/>
                </a:rPr>
                <a:t>bị</a:t>
              </a:r>
              <a:r>
                <a:rPr lang="en-US" altLang="en-US" sz="2400" b="1" dirty="0">
                  <a:solidFill>
                    <a:srgbClr val="CC0099"/>
                  </a:solidFill>
                  <a:latin typeface="+mj-lt"/>
                </a:rPr>
                <a:t> </a:t>
              </a:r>
              <a:r>
                <a:rPr lang="en-US" altLang="en-US" sz="2400" b="1" dirty="0" err="1">
                  <a:solidFill>
                    <a:srgbClr val="CC0099"/>
                  </a:solidFill>
                  <a:latin typeface="+mj-lt"/>
                </a:rPr>
                <a:t>thua</a:t>
              </a:r>
              <a:r>
                <a:rPr lang="en-US" altLang="en-US" sz="2400" b="1" dirty="0">
                  <a:solidFill>
                    <a:srgbClr val="CC0099"/>
                  </a:solidFill>
                  <a:latin typeface="+mj-lt"/>
                </a:rPr>
                <a:t> </a:t>
              </a:r>
              <a:r>
                <a:rPr lang="en-US" altLang="en-US" sz="2400" b="1" dirty="0" err="1">
                  <a:solidFill>
                    <a:srgbClr val="CC0099"/>
                  </a:solidFill>
                  <a:latin typeface="+mj-lt"/>
                </a:rPr>
                <a:t>lỗ</a:t>
              </a:r>
              <a:endParaRPr lang="en-US" altLang="en-US" sz="2400" b="1" dirty="0">
                <a:solidFill>
                  <a:srgbClr val="CC0099"/>
                </a:solidFill>
                <a:latin typeface="+mj-lt"/>
              </a:endParaRPr>
            </a:p>
          </p:txBody>
        </p:sp>
      </p:grpSp>
      <p:pic>
        <p:nvPicPr>
          <p:cNvPr id="32" name="Picture 3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057278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1000" fill="hold"/>
                                        <p:tgtEl>
                                          <p:spTgt spid="5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1" presetClass="entr" presetSubtype="0" fill="hold" grpId="0" nodeType="clickEffect">
                                  <p:stCondLst>
                                    <p:cond delay="0"/>
                                  </p:stCondLst>
                                  <p:childTnLst>
                                    <p:set>
                                      <p:cBhvr>
                                        <p:cTn id="13" dur="1" fill="hold">
                                          <p:stCondLst>
                                            <p:cond delay="0"/>
                                          </p:stCondLst>
                                        </p:cTn>
                                        <p:tgtEl>
                                          <p:spTgt spid="12"/>
                                        </p:tgtEl>
                                        <p:attrNameLst>
                                          <p:attrName>style.visibility</p:attrName>
                                        </p:attrNameLst>
                                      </p:cBhvr>
                                      <p:to>
                                        <p:strVal val="visible"/>
                                      </p:to>
                                    </p:set>
                                    <p:anim calcmode="lin" valueType="num">
                                      <p:cBhvr>
                                        <p:cTn id="14" dur="1000" fill="hold"/>
                                        <p:tgtEl>
                                          <p:spTgt spid="12"/>
                                        </p:tgtEl>
                                        <p:attrNameLst>
                                          <p:attrName>ppt_w</p:attrName>
                                        </p:attrNameLst>
                                      </p:cBhvr>
                                      <p:tavLst>
                                        <p:tav tm="0">
                                          <p:val>
                                            <p:fltVal val="0"/>
                                          </p:val>
                                        </p:tav>
                                        <p:tav tm="100000">
                                          <p:val>
                                            <p:strVal val="#ppt_w"/>
                                          </p:val>
                                        </p:tav>
                                      </p:tavLst>
                                    </p:anim>
                                    <p:anim calcmode="lin" valueType="num">
                                      <p:cBhvr>
                                        <p:cTn id="15" dur="1000" fill="hold"/>
                                        <p:tgtEl>
                                          <p:spTgt spid="12"/>
                                        </p:tgtEl>
                                        <p:attrNameLst>
                                          <p:attrName>ppt_h</p:attrName>
                                        </p:attrNameLst>
                                      </p:cBhvr>
                                      <p:tavLst>
                                        <p:tav tm="0">
                                          <p:val>
                                            <p:fltVal val="0"/>
                                          </p:val>
                                        </p:tav>
                                        <p:tav tm="100000">
                                          <p:val>
                                            <p:strVal val="#ppt_h"/>
                                          </p:val>
                                        </p:tav>
                                      </p:tavLst>
                                    </p:anim>
                                    <p:anim calcmode="lin" valueType="num">
                                      <p:cBhvr>
                                        <p:cTn id="16" dur="1000" fill="hold"/>
                                        <p:tgtEl>
                                          <p:spTgt spid="12"/>
                                        </p:tgtEl>
                                        <p:attrNameLst>
                                          <p:attrName>style.rotation</p:attrName>
                                        </p:attrNameLst>
                                      </p:cBhvr>
                                      <p:tavLst>
                                        <p:tav tm="0">
                                          <p:val>
                                            <p:fltVal val="90"/>
                                          </p:val>
                                        </p:tav>
                                        <p:tav tm="100000">
                                          <p:val>
                                            <p:fltVal val="0"/>
                                          </p:val>
                                        </p:tav>
                                      </p:tavLst>
                                    </p:anim>
                                    <p:animEffect transition="in" filter="fade">
                                      <p:cBhvr>
                                        <p:cTn id="17" dur="1000"/>
                                        <p:tgtEl>
                                          <p:spTgt spid="12"/>
                                        </p:tgtEl>
                                      </p:cBhvr>
                                    </p:animEffect>
                                  </p:childTnLst>
                                </p:cTn>
                              </p:par>
                              <p:par>
                                <p:cTn id="18" presetID="42" presetClass="entr" presetSubtype="0" fill="hold" nodeType="with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1000"/>
                                        <p:tgtEl>
                                          <p:spTgt spid="13"/>
                                        </p:tgtEl>
                                      </p:cBhvr>
                                    </p:animEffect>
                                    <p:anim calcmode="lin" valueType="num">
                                      <p:cBhvr>
                                        <p:cTn id="21" dur="1000" fill="hold"/>
                                        <p:tgtEl>
                                          <p:spTgt spid="13"/>
                                        </p:tgtEl>
                                        <p:attrNameLst>
                                          <p:attrName>ppt_x</p:attrName>
                                        </p:attrNameLst>
                                      </p:cBhvr>
                                      <p:tavLst>
                                        <p:tav tm="0">
                                          <p:val>
                                            <p:strVal val="#ppt_x"/>
                                          </p:val>
                                        </p:tav>
                                        <p:tav tm="100000">
                                          <p:val>
                                            <p:strVal val="#ppt_x"/>
                                          </p:val>
                                        </p:tav>
                                      </p:tavLst>
                                    </p:anim>
                                    <p:anim calcmode="lin" valueType="num">
                                      <p:cBhvr>
                                        <p:cTn id="22" dur="1000" fill="hold"/>
                                        <p:tgtEl>
                                          <p:spTgt spid="13"/>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1000"/>
                                        <p:tgtEl>
                                          <p:spTgt spid="14"/>
                                        </p:tgtEl>
                                      </p:cBhvr>
                                    </p:animEffect>
                                    <p:anim calcmode="lin" valueType="num">
                                      <p:cBhvr>
                                        <p:cTn id="26" dur="1000" fill="hold"/>
                                        <p:tgtEl>
                                          <p:spTgt spid="14"/>
                                        </p:tgtEl>
                                        <p:attrNameLst>
                                          <p:attrName>ppt_x</p:attrName>
                                        </p:attrNameLst>
                                      </p:cBhvr>
                                      <p:tavLst>
                                        <p:tav tm="0">
                                          <p:val>
                                            <p:strVal val="#ppt_x"/>
                                          </p:val>
                                        </p:tav>
                                        <p:tav tm="100000">
                                          <p:val>
                                            <p:strVal val="#ppt_x"/>
                                          </p:val>
                                        </p:tav>
                                      </p:tavLst>
                                    </p:anim>
                                    <p:anim calcmode="lin" valueType="num">
                                      <p:cBhvr>
                                        <p:cTn id="27" dur="1000" fill="hold"/>
                                        <p:tgtEl>
                                          <p:spTgt spid="14"/>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1000"/>
                                        <p:tgtEl>
                                          <p:spTgt spid="15"/>
                                        </p:tgtEl>
                                      </p:cBhvr>
                                    </p:animEffect>
                                    <p:anim calcmode="lin" valueType="num">
                                      <p:cBhvr>
                                        <p:cTn id="31" dur="1000" fill="hold"/>
                                        <p:tgtEl>
                                          <p:spTgt spid="15"/>
                                        </p:tgtEl>
                                        <p:attrNameLst>
                                          <p:attrName>ppt_x</p:attrName>
                                        </p:attrNameLst>
                                      </p:cBhvr>
                                      <p:tavLst>
                                        <p:tav tm="0">
                                          <p:val>
                                            <p:strVal val="#ppt_x"/>
                                          </p:val>
                                        </p:tav>
                                        <p:tav tm="100000">
                                          <p:val>
                                            <p:strVal val="#ppt_x"/>
                                          </p:val>
                                        </p:tav>
                                      </p:tavLst>
                                    </p:anim>
                                    <p:anim calcmode="lin" valueType="num">
                                      <p:cBhvr>
                                        <p:cTn id="32" dur="1000" fill="hold"/>
                                        <p:tgtEl>
                                          <p:spTgt spid="15"/>
                                        </p:tgtEl>
                                        <p:attrNameLst>
                                          <p:attrName>ppt_y</p:attrName>
                                        </p:attrNameLst>
                                      </p:cBhvr>
                                      <p:tavLst>
                                        <p:tav tm="0">
                                          <p:val>
                                            <p:strVal val="#ppt_y+.1"/>
                                          </p:val>
                                        </p:tav>
                                        <p:tav tm="100000">
                                          <p:val>
                                            <p:strVal val="#ppt_y"/>
                                          </p:val>
                                        </p:tav>
                                      </p:tavLst>
                                    </p:anim>
                                  </p:childTnLst>
                                </p:cTn>
                              </p:par>
                              <p:par>
                                <p:cTn id="33" presetID="42" presetClass="entr" presetSubtype="0" fill="hold" nodeType="with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1000"/>
                                        <p:tgtEl>
                                          <p:spTgt spid="16"/>
                                        </p:tgtEl>
                                      </p:cBhvr>
                                    </p:animEffect>
                                    <p:anim calcmode="lin" valueType="num">
                                      <p:cBhvr>
                                        <p:cTn id="36" dur="1000" fill="hold"/>
                                        <p:tgtEl>
                                          <p:spTgt spid="16"/>
                                        </p:tgtEl>
                                        <p:attrNameLst>
                                          <p:attrName>ppt_x</p:attrName>
                                        </p:attrNameLst>
                                      </p:cBhvr>
                                      <p:tavLst>
                                        <p:tav tm="0">
                                          <p:val>
                                            <p:strVal val="#ppt_x"/>
                                          </p:val>
                                        </p:tav>
                                        <p:tav tm="100000">
                                          <p:val>
                                            <p:strVal val="#ppt_x"/>
                                          </p:val>
                                        </p:tav>
                                      </p:tavLst>
                                    </p:anim>
                                    <p:anim calcmode="lin" valueType="num">
                                      <p:cBhvr>
                                        <p:cTn id="37" dur="1000" fill="hold"/>
                                        <p:tgtEl>
                                          <p:spTgt spid="16"/>
                                        </p:tgtEl>
                                        <p:attrNameLst>
                                          <p:attrName>ppt_y</p:attrName>
                                        </p:attrNameLst>
                                      </p:cBhvr>
                                      <p:tavLst>
                                        <p:tav tm="0">
                                          <p:val>
                                            <p:strVal val="#ppt_y+.1"/>
                                          </p:val>
                                        </p:tav>
                                        <p:tav tm="100000">
                                          <p:val>
                                            <p:strVal val="#ppt_y"/>
                                          </p:val>
                                        </p:tav>
                                      </p:tavLst>
                                    </p:anim>
                                  </p:childTnLst>
                                </p:cTn>
                              </p:par>
                              <p:par>
                                <p:cTn id="38" presetID="42" presetClass="entr" presetSubtype="0" fill="hold" nodeType="withEffect">
                                  <p:stCondLst>
                                    <p:cond delay="0"/>
                                  </p:stCondLst>
                                  <p:childTnLst>
                                    <p:set>
                                      <p:cBhvr>
                                        <p:cTn id="39" dur="1" fill="hold">
                                          <p:stCondLst>
                                            <p:cond delay="0"/>
                                          </p:stCondLst>
                                        </p:cTn>
                                        <p:tgtEl>
                                          <p:spTgt spid="17"/>
                                        </p:tgtEl>
                                        <p:attrNameLst>
                                          <p:attrName>style.visibility</p:attrName>
                                        </p:attrNameLst>
                                      </p:cBhvr>
                                      <p:to>
                                        <p:strVal val="visible"/>
                                      </p:to>
                                    </p:set>
                                    <p:animEffect transition="in" filter="fade">
                                      <p:cBhvr>
                                        <p:cTn id="40" dur="1000"/>
                                        <p:tgtEl>
                                          <p:spTgt spid="17"/>
                                        </p:tgtEl>
                                      </p:cBhvr>
                                    </p:animEffect>
                                    <p:anim calcmode="lin" valueType="num">
                                      <p:cBhvr>
                                        <p:cTn id="41" dur="1000" fill="hold"/>
                                        <p:tgtEl>
                                          <p:spTgt spid="17"/>
                                        </p:tgtEl>
                                        <p:attrNameLst>
                                          <p:attrName>ppt_x</p:attrName>
                                        </p:attrNameLst>
                                      </p:cBhvr>
                                      <p:tavLst>
                                        <p:tav tm="0">
                                          <p:val>
                                            <p:strVal val="#ppt_x"/>
                                          </p:val>
                                        </p:tav>
                                        <p:tav tm="100000">
                                          <p:val>
                                            <p:strVal val="#ppt_x"/>
                                          </p:val>
                                        </p:tav>
                                      </p:tavLst>
                                    </p:anim>
                                    <p:anim calcmode="lin" valueType="num">
                                      <p:cBhvr>
                                        <p:cTn id="42" dur="1000" fill="hold"/>
                                        <p:tgtEl>
                                          <p:spTgt spid="17"/>
                                        </p:tgtEl>
                                        <p:attrNameLst>
                                          <p:attrName>ppt_y</p:attrName>
                                        </p:attrNameLst>
                                      </p:cBhvr>
                                      <p:tavLst>
                                        <p:tav tm="0">
                                          <p:val>
                                            <p:strVal val="#ppt_y+.1"/>
                                          </p:val>
                                        </p:tav>
                                        <p:tav tm="100000">
                                          <p:val>
                                            <p:strVal val="#ppt_y"/>
                                          </p:val>
                                        </p:tav>
                                      </p:tavLst>
                                    </p:anim>
                                  </p:childTnLst>
                                </p:cTn>
                              </p:par>
                              <p:par>
                                <p:cTn id="43" presetID="42" presetClass="entr" presetSubtype="0" fill="hold" nodeType="withEffect">
                                  <p:stCondLst>
                                    <p:cond delay="0"/>
                                  </p:stCondLst>
                                  <p:childTnLst>
                                    <p:set>
                                      <p:cBhvr>
                                        <p:cTn id="44" dur="1" fill="hold">
                                          <p:stCondLst>
                                            <p:cond delay="0"/>
                                          </p:stCondLst>
                                        </p:cTn>
                                        <p:tgtEl>
                                          <p:spTgt spid="18"/>
                                        </p:tgtEl>
                                        <p:attrNameLst>
                                          <p:attrName>style.visibility</p:attrName>
                                        </p:attrNameLst>
                                      </p:cBhvr>
                                      <p:to>
                                        <p:strVal val="visible"/>
                                      </p:to>
                                    </p:set>
                                    <p:animEffect transition="in" filter="fade">
                                      <p:cBhvr>
                                        <p:cTn id="45" dur="1000"/>
                                        <p:tgtEl>
                                          <p:spTgt spid="18"/>
                                        </p:tgtEl>
                                      </p:cBhvr>
                                    </p:animEffect>
                                    <p:anim calcmode="lin" valueType="num">
                                      <p:cBhvr>
                                        <p:cTn id="46" dur="1000" fill="hold"/>
                                        <p:tgtEl>
                                          <p:spTgt spid="18"/>
                                        </p:tgtEl>
                                        <p:attrNameLst>
                                          <p:attrName>ppt_x</p:attrName>
                                        </p:attrNameLst>
                                      </p:cBhvr>
                                      <p:tavLst>
                                        <p:tav tm="0">
                                          <p:val>
                                            <p:strVal val="#ppt_x"/>
                                          </p:val>
                                        </p:tav>
                                        <p:tav tm="100000">
                                          <p:val>
                                            <p:strVal val="#ppt_x"/>
                                          </p:val>
                                        </p:tav>
                                      </p:tavLst>
                                    </p:anim>
                                    <p:anim calcmode="lin" valueType="num">
                                      <p:cBhvr>
                                        <p:cTn id="47" dur="1000" fill="hold"/>
                                        <p:tgtEl>
                                          <p:spTgt spid="18"/>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fade">
                                      <p:cBhvr>
                                        <p:cTn id="50" dur="1000"/>
                                        <p:tgtEl>
                                          <p:spTgt spid="19"/>
                                        </p:tgtEl>
                                      </p:cBhvr>
                                    </p:animEffect>
                                    <p:anim calcmode="lin" valueType="num">
                                      <p:cBhvr>
                                        <p:cTn id="51" dur="1000" fill="hold"/>
                                        <p:tgtEl>
                                          <p:spTgt spid="19"/>
                                        </p:tgtEl>
                                        <p:attrNameLst>
                                          <p:attrName>ppt_x</p:attrName>
                                        </p:attrNameLst>
                                      </p:cBhvr>
                                      <p:tavLst>
                                        <p:tav tm="0">
                                          <p:val>
                                            <p:strVal val="#ppt_x"/>
                                          </p:val>
                                        </p:tav>
                                        <p:tav tm="100000">
                                          <p:val>
                                            <p:strVal val="#ppt_x"/>
                                          </p:val>
                                        </p:tav>
                                      </p:tavLst>
                                    </p:anim>
                                    <p:anim calcmode="lin" valueType="num">
                                      <p:cBhvr>
                                        <p:cTn id="52"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16" presetClass="entr" presetSubtype="21" fill="hold" nodeType="click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barn(inVertical)">
                                      <p:cBhvr>
                                        <p:cTn id="57" dur="2000"/>
                                        <p:tgtEl>
                                          <p:spTgt spid="20"/>
                                        </p:tgtEl>
                                      </p:cBhvr>
                                    </p:animEffect>
                                  </p:childTnLst>
                                </p:cTn>
                              </p:par>
                            </p:childTnLst>
                          </p:cTn>
                        </p:par>
                      </p:childTnLst>
                    </p:cTn>
                  </p:par>
                  <p:par>
                    <p:cTn id="58" fill="hold">
                      <p:stCondLst>
                        <p:cond delay="indefinite"/>
                      </p:stCondLst>
                      <p:childTnLst>
                        <p:par>
                          <p:cTn id="59" fill="hold">
                            <p:stCondLst>
                              <p:cond delay="0"/>
                            </p:stCondLst>
                            <p:childTnLst>
                              <p:par>
                                <p:cTn id="60" presetID="21" presetClass="entr" presetSubtype="1" fill="hold" nodeType="clickEffect">
                                  <p:stCondLst>
                                    <p:cond delay="0"/>
                                  </p:stCondLst>
                                  <p:childTnLst>
                                    <p:set>
                                      <p:cBhvr>
                                        <p:cTn id="61" dur="1" fill="hold">
                                          <p:stCondLst>
                                            <p:cond delay="0"/>
                                          </p:stCondLst>
                                        </p:cTn>
                                        <p:tgtEl>
                                          <p:spTgt spid="21"/>
                                        </p:tgtEl>
                                        <p:attrNameLst>
                                          <p:attrName>style.visibility</p:attrName>
                                        </p:attrNameLst>
                                      </p:cBhvr>
                                      <p:to>
                                        <p:strVal val="visible"/>
                                      </p:to>
                                    </p:set>
                                    <p:animEffect transition="in" filter="wheel(1)">
                                      <p:cBhvr>
                                        <p:cTn id="62" dur="2000"/>
                                        <p:tgtEl>
                                          <p:spTgt spid="2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2000"/>
                                        <p:tgtEl>
                                          <p:spTgt spid="22"/>
                                        </p:tgtEl>
                                      </p:cBhvr>
                                    </p:animEffect>
                                  </p:childTnLst>
                                </p:cTn>
                              </p:par>
                              <p:par>
                                <p:cTn id="68" presetID="16" presetClass="entr" presetSubtype="21" fill="hold" nodeType="withEffect">
                                  <p:stCondLst>
                                    <p:cond delay="0"/>
                                  </p:stCondLst>
                                  <p:childTnLst>
                                    <p:set>
                                      <p:cBhvr>
                                        <p:cTn id="69" dur="1" fill="hold">
                                          <p:stCondLst>
                                            <p:cond delay="0"/>
                                          </p:stCondLst>
                                        </p:cTn>
                                        <p:tgtEl>
                                          <p:spTgt spid="23"/>
                                        </p:tgtEl>
                                        <p:attrNameLst>
                                          <p:attrName>style.visibility</p:attrName>
                                        </p:attrNameLst>
                                      </p:cBhvr>
                                      <p:to>
                                        <p:strVal val="visible"/>
                                      </p:to>
                                    </p:set>
                                    <p:animEffect transition="in" filter="barn(inVertical)">
                                      <p:cBhvr>
                                        <p:cTn id="70" dur="2000"/>
                                        <p:tgtEl>
                                          <p:spTgt spid="23"/>
                                        </p:tgtEl>
                                      </p:cBhvr>
                                    </p:animEffect>
                                  </p:childTnLst>
                                </p:cTn>
                              </p:par>
                              <p:par>
                                <p:cTn id="71" presetID="21" presetClass="entr" presetSubtype="1" fill="hold" nodeType="withEffect">
                                  <p:stCondLst>
                                    <p:cond delay="0"/>
                                  </p:stCondLst>
                                  <p:childTnLst>
                                    <p:set>
                                      <p:cBhvr>
                                        <p:cTn id="72" dur="1" fill="hold">
                                          <p:stCondLst>
                                            <p:cond delay="0"/>
                                          </p:stCondLst>
                                        </p:cTn>
                                        <p:tgtEl>
                                          <p:spTgt spid="26"/>
                                        </p:tgtEl>
                                        <p:attrNameLst>
                                          <p:attrName>style.visibility</p:attrName>
                                        </p:attrNameLst>
                                      </p:cBhvr>
                                      <p:to>
                                        <p:strVal val="visible"/>
                                      </p:to>
                                    </p:set>
                                    <p:animEffect transition="in" filter="wheel(1)">
                                      <p:cBhvr>
                                        <p:cTn id="73" dur="2000"/>
                                        <p:tgtEl>
                                          <p:spTgt spid="26"/>
                                        </p:tgtEl>
                                      </p:cBhvr>
                                    </p:animEffect>
                                  </p:childTnLst>
                                </p:cTn>
                              </p:par>
                              <p:par>
                                <p:cTn id="74" presetID="10" presetClass="entr" presetSubtype="0" fill="hold" nodeType="withEffect">
                                  <p:stCondLst>
                                    <p:cond delay="0"/>
                                  </p:stCondLst>
                                  <p:childTnLst>
                                    <p:set>
                                      <p:cBhvr>
                                        <p:cTn id="75" dur="1" fill="hold">
                                          <p:stCondLst>
                                            <p:cond delay="0"/>
                                          </p:stCondLst>
                                        </p:cTn>
                                        <p:tgtEl>
                                          <p:spTgt spid="29"/>
                                        </p:tgtEl>
                                        <p:attrNameLst>
                                          <p:attrName>style.visibility</p:attrName>
                                        </p:attrNameLst>
                                      </p:cBhvr>
                                      <p:to>
                                        <p:strVal val="visible"/>
                                      </p:to>
                                    </p:set>
                                    <p:animEffect transition="in" filter="fade">
                                      <p:cBhvr>
                                        <p:cTn id="76" dur="2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4" grpId="0" animBg="1"/>
      <p:bldP spid="15" grpId="0" animBg="1"/>
      <p:bldP spid="19"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880841" y="107553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953672" y="1535985"/>
            <a:ext cx="8077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Rectangle 2"/>
          <p:cNvSpPr>
            <a:spLocks noChangeArrowheads="1"/>
          </p:cNvSpPr>
          <p:nvPr/>
        </p:nvSpPr>
        <p:spPr bwMode="auto">
          <a:xfrm>
            <a:off x="4650739" y="1748895"/>
            <a:ext cx="352532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
            </a:pP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Với</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nhiều</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hàng</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hóa</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p>
        </p:txBody>
      </p:sp>
      <p:sp>
        <p:nvSpPr>
          <p:cNvPr id="14" name="Rounded Rectangle 13"/>
          <p:cNvSpPr/>
          <p:nvPr/>
        </p:nvSpPr>
        <p:spPr bwMode="auto">
          <a:xfrm>
            <a:off x="2289627" y="2499606"/>
            <a:ext cx="2178237" cy="1669987"/>
          </a:xfrm>
          <a:prstGeom prst="roundRect">
            <a:avLst/>
          </a:prstGeom>
          <a:solidFill>
            <a:schemeClr val="bg2"/>
          </a:solidFill>
          <a:ln>
            <a:solidFill>
              <a:srgbClr val="CC0099"/>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400" dirty="0" err="1">
                <a:solidFill>
                  <a:srgbClr val="660066"/>
                </a:solidFill>
                <a:latin typeface="Arial" panose="020B0604020202020204" pitchFamily="34" charset="0"/>
                <a:cs typeface="Arial" panose="020B0604020202020204" pitchFamily="34" charset="0"/>
              </a:rPr>
              <a:t>Tổng</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thời</a:t>
            </a:r>
            <a:endParaRPr lang="en-US" sz="2400" dirty="0">
              <a:solidFill>
                <a:srgbClr val="660066"/>
              </a:solidFill>
              <a:latin typeface="Arial" panose="020B0604020202020204" pitchFamily="34" charset="0"/>
              <a:cs typeface="Arial" panose="020B0604020202020204" pitchFamily="34" charset="0"/>
            </a:endParaRPr>
          </a:p>
          <a:p>
            <a:pPr algn="ctr" defTabSz="914400" fontAlgn="base">
              <a:spcBef>
                <a:spcPct val="0"/>
              </a:spcBef>
              <a:spcAft>
                <a:spcPct val="0"/>
              </a:spcAft>
              <a:defRPr/>
            </a:pPr>
            <a:r>
              <a:rPr lang="vi-VN" sz="2400" dirty="0">
                <a:solidFill>
                  <a:srgbClr val="660066"/>
                </a:solidFill>
                <a:latin typeface="Arial" panose="020B0604020202020204" pitchFamily="34" charset="0"/>
                <a:cs typeface="Arial" panose="020B0604020202020204" pitchFamily="34" charset="0"/>
              </a:rPr>
              <a:t>g</a:t>
            </a:r>
            <a:r>
              <a:rPr lang="en-US" sz="2400" dirty="0" err="1">
                <a:solidFill>
                  <a:srgbClr val="660066"/>
                </a:solidFill>
                <a:latin typeface="Arial" panose="020B0604020202020204" pitchFamily="34" charset="0"/>
                <a:cs typeface="Arial" panose="020B0604020202020204" pitchFamily="34" charset="0"/>
              </a:rPr>
              <a:t>ian</a:t>
            </a:r>
            <a:r>
              <a:rPr lang="en-US" sz="2400" dirty="0">
                <a:solidFill>
                  <a:srgbClr val="660066"/>
                </a:solidFill>
                <a:latin typeface="Arial" panose="020B0604020202020204" pitchFamily="34" charset="0"/>
                <a:cs typeface="Arial" panose="020B0604020202020204" pitchFamily="34" charset="0"/>
              </a:rPr>
              <a:t> lao</a:t>
            </a:r>
          </a:p>
          <a:p>
            <a:pPr algn="ctr" defTabSz="914400" fontAlgn="base">
              <a:spcBef>
                <a:spcPct val="0"/>
              </a:spcBef>
              <a:spcAft>
                <a:spcPct val="0"/>
              </a:spcAft>
              <a:defRPr/>
            </a:pPr>
            <a:r>
              <a:rPr lang="vi-VN" sz="2400" dirty="0">
                <a:solidFill>
                  <a:srgbClr val="660066"/>
                </a:solidFill>
                <a:latin typeface="Arial" panose="020B0604020202020204" pitchFamily="34" charset="0"/>
                <a:cs typeface="Arial" panose="020B0604020202020204" pitchFamily="34" charset="0"/>
              </a:rPr>
              <a:t>đ</a:t>
            </a:r>
            <a:r>
              <a:rPr lang="en-US" sz="2400" dirty="0" err="1">
                <a:solidFill>
                  <a:srgbClr val="660066"/>
                </a:solidFill>
                <a:latin typeface="Arial" panose="020B0604020202020204" pitchFamily="34" charset="0"/>
                <a:cs typeface="Arial" panose="020B0604020202020204" pitchFamily="34" charset="0"/>
              </a:rPr>
              <a:t>ộng</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cá</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biệt</a:t>
            </a:r>
            <a:endParaRPr lang="en-US" sz="2400" dirty="0">
              <a:solidFill>
                <a:srgbClr val="660066"/>
              </a:solidFill>
              <a:latin typeface="Arial" panose="020B0604020202020204" pitchFamily="34" charset="0"/>
              <a:cs typeface="Arial" panose="020B0604020202020204" pitchFamily="34" charset="0"/>
            </a:endParaRPr>
          </a:p>
        </p:txBody>
      </p:sp>
      <p:sp>
        <p:nvSpPr>
          <p:cNvPr id="15" name="Rounded Rectangle 14"/>
          <p:cNvSpPr/>
          <p:nvPr/>
        </p:nvSpPr>
        <p:spPr bwMode="auto">
          <a:xfrm>
            <a:off x="7895770" y="2499605"/>
            <a:ext cx="2249715" cy="1669987"/>
          </a:xfrm>
          <a:prstGeom prst="roundRect">
            <a:avLst/>
          </a:prstGeom>
          <a:solidFill>
            <a:schemeClr val="bg2"/>
          </a:solidFill>
          <a:ln>
            <a:solidFill>
              <a:srgbClr val="CC0099"/>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400" dirty="0" err="1">
                <a:solidFill>
                  <a:srgbClr val="660066"/>
                </a:solidFill>
                <a:latin typeface="Arial" panose="020B0604020202020204" pitchFamily="34" charset="0"/>
                <a:cs typeface="Arial" panose="020B0604020202020204" pitchFamily="34" charset="0"/>
              </a:rPr>
              <a:t>Tổng</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thời</a:t>
            </a:r>
            <a:endParaRPr lang="en-US" sz="2400" dirty="0">
              <a:solidFill>
                <a:srgbClr val="660066"/>
              </a:solidFill>
              <a:latin typeface="Arial" panose="020B0604020202020204" pitchFamily="34" charset="0"/>
              <a:cs typeface="Arial" panose="020B0604020202020204" pitchFamily="34" charset="0"/>
            </a:endParaRPr>
          </a:p>
          <a:p>
            <a:pPr algn="ctr" defTabSz="914400" fontAlgn="base">
              <a:spcBef>
                <a:spcPct val="0"/>
              </a:spcBef>
              <a:spcAft>
                <a:spcPct val="0"/>
              </a:spcAft>
              <a:defRPr/>
            </a:pPr>
            <a:r>
              <a:rPr lang="en-US" sz="2400" dirty="0" err="1">
                <a:solidFill>
                  <a:srgbClr val="660066"/>
                </a:solidFill>
                <a:latin typeface="Arial" panose="020B0604020202020204" pitchFamily="34" charset="0"/>
                <a:cs typeface="Arial" panose="020B0604020202020204" pitchFamily="34" charset="0"/>
              </a:rPr>
              <a:t>gian</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lao</a:t>
            </a:r>
            <a:endParaRPr lang="en-US" sz="2400" dirty="0">
              <a:solidFill>
                <a:srgbClr val="660066"/>
              </a:solidFill>
              <a:latin typeface="Arial" panose="020B0604020202020204" pitchFamily="34" charset="0"/>
              <a:cs typeface="Arial" panose="020B0604020202020204" pitchFamily="34" charset="0"/>
            </a:endParaRPr>
          </a:p>
          <a:p>
            <a:pPr algn="ctr" defTabSz="914400" fontAlgn="base">
              <a:spcBef>
                <a:spcPct val="0"/>
              </a:spcBef>
              <a:spcAft>
                <a:spcPct val="0"/>
              </a:spcAft>
              <a:defRPr/>
            </a:pPr>
            <a:r>
              <a:rPr lang="vi-VN" sz="2400" dirty="0">
                <a:solidFill>
                  <a:srgbClr val="660066"/>
                </a:solidFill>
                <a:latin typeface="Arial" panose="020B0604020202020204" pitchFamily="34" charset="0"/>
                <a:cs typeface="Arial" panose="020B0604020202020204" pitchFamily="34" charset="0"/>
              </a:rPr>
              <a:t>đ</a:t>
            </a:r>
            <a:r>
              <a:rPr lang="en-US" sz="2400" dirty="0" err="1">
                <a:solidFill>
                  <a:srgbClr val="660066"/>
                </a:solidFill>
                <a:latin typeface="Arial" panose="020B0604020202020204" pitchFamily="34" charset="0"/>
                <a:cs typeface="Arial" panose="020B0604020202020204" pitchFamily="34" charset="0"/>
              </a:rPr>
              <a:t>ộng</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xã</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hội</a:t>
            </a:r>
            <a:endParaRPr lang="en-US" sz="2400" dirty="0">
              <a:solidFill>
                <a:srgbClr val="660066"/>
              </a:solidFill>
              <a:latin typeface="Arial" panose="020B0604020202020204" pitchFamily="34" charset="0"/>
              <a:cs typeface="Arial" panose="020B0604020202020204" pitchFamily="34" charset="0"/>
            </a:endParaRPr>
          </a:p>
          <a:p>
            <a:pPr algn="ctr" defTabSz="914400" fontAlgn="base">
              <a:spcBef>
                <a:spcPct val="0"/>
              </a:spcBef>
              <a:spcAft>
                <a:spcPct val="0"/>
              </a:spcAft>
              <a:defRPr/>
            </a:pPr>
            <a:r>
              <a:rPr lang="en-US" sz="2400" dirty="0" err="1">
                <a:solidFill>
                  <a:srgbClr val="660066"/>
                </a:solidFill>
                <a:latin typeface="Arial" panose="020B0604020202020204" pitchFamily="34" charset="0"/>
                <a:cs typeface="Arial" panose="020B0604020202020204" pitchFamily="34" charset="0"/>
              </a:rPr>
              <a:t>cần</a:t>
            </a:r>
            <a:r>
              <a:rPr lang="en-US" sz="2400" dirty="0">
                <a:solidFill>
                  <a:srgbClr val="660066"/>
                </a:solidFill>
                <a:latin typeface="Arial" panose="020B0604020202020204" pitchFamily="34" charset="0"/>
                <a:cs typeface="Arial" panose="020B0604020202020204" pitchFamily="34" charset="0"/>
              </a:rPr>
              <a:t> </a:t>
            </a:r>
            <a:r>
              <a:rPr lang="en-US" sz="2400" dirty="0" err="1">
                <a:solidFill>
                  <a:srgbClr val="660066"/>
                </a:solidFill>
                <a:latin typeface="Arial" panose="020B0604020202020204" pitchFamily="34" charset="0"/>
                <a:cs typeface="Arial" panose="020B0604020202020204" pitchFamily="34" charset="0"/>
              </a:rPr>
              <a:t>thiết</a:t>
            </a:r>
            <a:endParaRPr lang="en-US" sz="2400" dirty="0">
              <a:solidFill>
                <a:srgbClr val="660066"/>
              </a:solidFill>
              <a:latin typeface="Arial" panose="020B0604020202020204" pitchFamily="34" charset="0"/>
              <a:cs typeface="Arial" panose="020B0604020202020204" pitchFamily="34" charset="0"/>
            </a:endParaRPr>
          </a:p>
        </p:txBody>
      </p:sp>
      <p:sp>
        <p:nvSpPr>
          <p:cNvPr id="16" name="Rounded Rectangle 15"/>
          <p:cNvSpPr/>
          <p:nvPr/>
        </p:nvSpPr>
        <p:spPr bwMode="auto">
          <a:xfrm>
            <a:off x="5459731" y="2366778"/>
            <a:ext cx="1444171" cy="471426"/>
          </a:xfrm>
          <a:prstGeom prst="roundRect">
            <a:avLst/>
          </a:prstGeom>
          <a:ln>
            <a:headEnd type="none" w="med" len="med"/>
            <a:tailEnd type="none" w="med" len="med"/>
          </a:ln>
        </p:spPr>
        <p:style>
          <a:lnRef idx="3">
            <a:schemeClr val="lt1"/>
          </a:lnRef>
          <a:fillRef idx="1">
            <a:schemeClr val="accent6"/>
          </a:fillRef>
          <a:effectRef idx="1">
            <a:schemeClr val="accent6"/>
          </a:effectRef>
          <a:fontRef idx="minor">
            <a:schemeClr val="lt1"/>
          </a:fontRef>
        </p:style>
        <p:txBody>
          <a:bodyPr wrap="none" anchor="ctr"/>
          <a:lstStyle/>
          <a:p>
            <a:pPr algn="ctr" defTabSz="914400" fontAlgn="base">
              <a:spcBef>
                <a:spcPct val="0"/>
              </a:spcBef>
              <a:spcAft>
                <a:spcPct val="0"/>
              </a:spcAft>
              <a:defRPr/>
            </a:pPr>
            <a:r>
              <a:rPr lang="en-US" sz="2400" b="1" dirty="0">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latin typeface="Arial" panose="020B0604020202020204" pitchFamily="34" charset="0"/>
                <a:cs typeface="Arial" panose="020B0604020202020204" pitchFamily="34" charset="0"/>
              </a:rPr>
              <a:t>=</a:t>
            </a:r>
          </a:p>
        </p:txBody>
      </p:sp>
      <p:sp>
        <p:nvSpPr>
          <p:cNvPr id="17" name="Rounded Rectangle 16"/>
          <p:cNvSpPr/>
          <p:nvPr/>
        </p:nvSpPr>
        <p:spPr bwMode="auto">
          <a:xfrm>
            <a:off x="5459731" y="3148688"/>
            <a:ext cx="1444171" cy="471426"/>
          </a:xfrm>
          <a:prstGeom prst="roundRect">
            <a:avLst/>
          </a:prstGeom>
          <a:ln>
            <a:headEnd type="none" w="med" len="med"/>
            <a:tailEnd type="none" w="med" len="med"/>
          </a:ln>
        </p:spPr>
        <p:style>
          <a:lnRef idx="2">
            <a:schemeClr val="accent4"/>
          </a:lnRef>
          <a:fillRef idx="1">
            <a:schemeClr val="lt1"/>
          </a:fillRef>
          <a:effectRef idx="0">
            <a:schemeClr val="accent4"/>
          </a:effectRef>
          <a:fontRef idx="minor">
            <a:schemeClr val="dk1"/>
          </a:fontRef>
        </p:style>
        <p:txBody>
          <a:bodyPr wrap="none" anchor="ctr"/>
          <a:lstStyle/>
          <a:p>
            <a:pPr algn="ctr" defTabSz="914400" fontAlgn="base">
              <a:spcBef>
                <a:spcPct val="0"/>
              </a:spcBef>
              <a:spcAft>
                <a:spcPct val="0"/>
              </a:spcAft>
              <a:defRPr/>
            </a:pPr>
            <a:r>
              <a:rPr lang="en-US" sz="2400" b="1" dirty="0">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latin typeface="Arial" panose="020B0604020202020204" pitchFamily="34" charset="0"/>
                <a:cs typeface="Arial" panose="020B0604020202020204" pitchFamily="34" charset="0"/>
              </a:rPr>
              <a:t>&gt;</a:t>
            </a:r>
          </a:p>
        </p:txBody>
      </p:sp>
      <p:sp>
        <p:nvSpPr>
          <p:cNvPr id="18" name="Rounded Rectangle 17"/>
          <p:cNvSpPr/>
          <p:nvPr/>
        </p:nvSpPr>
        <p:spPr bwMode="auto">
          <a:xfrm>
            <a:off x="5453381" y="3851697"/>
            <a:ext cx="1444171" cy="471426"/>
          </a:xfrm>
          <a:prstGeom prst="roundRect">
            <a:avLst/>
          </a:prstGeom>
          <a:solidFill>
            <a:srgbClr val="CC0099"/>
          </a:solidFill>
          <a:ln>
            <a:solidFill>
              <a:srgbClr val="CC0099"/>
            </a:solidFill>
            <a:headEnd type="none" w="med" len="med"/>
            <a:tailEnd type="none" w="med" len="med"/>
          </a:ln>
        </p:spPr>
        <p:style>
          <a:lnRef idx="2">
            <a:schemeClr val="accent1"/>
          </a:lnRef>
          <a:fillRef idx="1002">
            <a:schemeClr val="lt2"/>
          </a:fillRef>
          <a:effectRef idx="0">
            <a:schemeClr val="accent1"/>
          </a:effectRef>
          <a:fontRef idx="minor">
            <a:schemeClr val="dk1"/>
          </a:fontRef>
        </p:style>
        <p:txBody>
          <a:bodyPr wrap="none" anchor="ct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defTabSz="914400" fontAlgn="base">
              <a:spcBef>
                <a:spcPct val="0"/>
              </a:spcBef>
              <a:spcAft>
                <a:spcPct val="0"/>
              </a:spcAft>
              <a:defRPr/>
            </a:pPr>
            <a:r>
              <a:rPr lang="en-US" sz="2400" b="1" cap="all" dirty="0">
                <a:ln w="0"/>
                <a:solidFill>
                  <a:srgbClr val="FFFFFF"/>
                </a:solidFill>
                <a:effectLst>
                  <a:reflection blurRad="12700" stA="50000" endPos="50000" dist="5000" dir="5400000" sy="-100000" rotWithShape="0"/>
                </a:effectLst>
                <a:latin typeface="Arial" panose="020B0604020202020204" pitchFamily="34" charset="0"/>
                <a:cs typeface="Arial" panose="020B0604020202020204" pitchFamily="34" charset="0"/>
              </a:rPr>
              <a:t>&lt;</a:t>
            </a:r>
          </a:p>
        </p:txBody>
      </p:sp>
      <p:grpSp>
        <p:nvGrpSpPr>
          <p:cNvPr id="19" name="Group 18"/>
          <p:cNvGrpSpPr>
            <a:grpSpLocks/>
          </p:cNvGrpSpPr>
          <p:nvPr/>
        </p:nvGrpSpPr>
        <p:grpSpPr bwMode="auto">
          <a:xfrm>
            <a:off x="1273469" y="4453849"/>
            <a:ext cx="3084512" cy="1858718"/>
            <a:chOff x="381000" y="4778829"/>
            <a:chExt cx="3084284" cy="1885042"/>
          </a:xfrm>
        </p:grpSpPr>
        <p:pic>
          <p:nvPicPr>
            <p:cNvPr id="20" name="Picture 2" descr="C:\Users\FPT\Desktop\bai 3 GDCD lop 11\1376130099_suy-nghi-qua-nhieu-jpg.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1000" y="4898571"/>
              <a:ext cx="2522538" cy="176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Cloud Callout 13"/>
            <p:cNvSpPr>
              <a:spLocks noChangeArrowheads="1"/>
            </p:cNvSpPr>
            <p:nvPr/>
          </p:nvSpPr>
          <p:spPr bwMode="auto">
            <a:xfrm>
              <a:off x="2209800" y="4778829"/>
              <a:ext cx="1255484" cy="783771"/>
            </a:xfrm>
            <a:prstGeom prst="cloudCallout">
              <a:avLst>
                <a:gd name="adj1" fmla="val -20833"/>
                <a:gd name="adj2" fmla="val 62500"/>
              </a:avLst>
            </a:prstGeom>
            <a:solidFill>
              <a:schemeClr val="accent1"/>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a:solidFill>
                    <a:srgbClr val="000000"/>
                  </a:solidFill>
                  <a:latin typeface="Abel"/>
                </a:rPr>
                <a:t>?</a:t>
              </a:r>
            </a:p>
          </p:txBody>
        </p:sp>
      </p:grpSp>
      <p:sp>
        <p:nvSpPr>
          <p:cNvPr id="22" name="Rectangle 21"/>
          <p:cNvSpPr>
            <a:spLocks noChangeArrowheads="1"/>
          </p:cNvSpPr>
          <p:nvPr/>
        </p:nvSpPr>
        <p:spPr bwMode="auto">
          <a:xfrm>
            <a:off x="3857012" y="5144705"/>
            <a:ext cx="65601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Aft>
                <a:spcPct val="20000"/>
              </a:spcAft>
              <a:buNone/>
            </a:pPr>
            <a:r>
              <a:rPr lang="en-US" altLang="en-US" sz="2400" b="1" dirty="0" err="1">
                <a:solidFill>
                  <a:srgbClr val="0000FF"/>
                </a:solidFill>
                <a:latin typeface="Arial" panose="020B0604020202020204" pitchFamily="34" charset="0"/>
                <a:cs typeface="Arial" panose="020B0604020202020204" pitchFamily="34" charset="0"/>
              </a:rPr>
              <a:t>Trong</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mỗi</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trường</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hợp</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điều</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gì</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sẽ</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xảy</a:t>
            </a:r>
            <a:r>
              <a:rPr lang="en-US" altLang="en-US" sz="2400" b="1" dirty="0">
                <a:solidFill>
                  <a:srgbClr val="0000FF"/>
                </a:solidFill>
                <a:latin typeface="Arial" panose="020B0604020202020204" pitchFamily="34" charset="0"/>
                <a:cs typeface="Arial" panose="020B0604020202020204" pitchFamily="34" charset="0"/>
              </a:rPr>
              <a:t> </a:t>
            </a:r>
            <a:r>
              <a:rPr lang="en-US" altLang="en-US" sz="2400" b="1" dirty="0" err="1">
                <a:solidFill>
                  <a:srgbClr val="0000FF"/>
                </a:solidFill>
                <a:latin typeface="Arial" panose="020B0604020202020204" pitchFamily="34" charset="0"/>
                <a:cs typeface="Arial" panose="020B0604020202020204" pitchFamily="34" charset="0"/>
              </a:rPr>
              <a:t>ra</a:t>
            </a:r>
            <a:r>
              <a:rPr lang="en-US" altLang="en-US" sz="2400" b="1" dirty="0">
                <a:solidFill>
                  <a:srgbClr val="0000FF"/>
                </a:solidFill>
                <a:latin typeface="Arial" panose="020B0604020202020204" pitchFamily="34" charset="0"/>
                <a:cs typeface="Arial" panose="020B0604020202020204" pitchFamily="34" charset="0"/>
              </a:rPr>
              <a:t>?</a:t>
            </a:r>
          </a:p>
        </p:txBody>
      </p:sp>
      <p:pic>
        <p:nvPicPr>
          <p:cNvPr id="23" name="Picture 2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024422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1000" fill="hold"/>
                                        <p:tgtEl>
                                          <p:spTgt spid="13"/>
                                        </p:tgtEl>
                                        <p:attrNameLst>
                                          <p:attrName>ppt_w</p:attrName>
                                        </p:attrNameLst>
                                      </p:cBhvr>
                                      <p:tavLst>
                                        <p:tav tm="0">
                                          <p:val>
                                            <p:fltVal val="0"/>
                                          </p:val>
                                        </p:tav>
                                        <p:tav tm="100000">
                                          <p:val>
                                            <p:strVal val="#ppt_w"/>
                                          </p:val>
                                        </p:tav>
                                      </p:tavLst>
                                    </p:anim>
                                    <p:anim calcmode="lin" valueType="num">
                                      <p:cBhvr>
                                        <p:cTn id="20" dur="1000" fill="hold"/>
                                        <p:tgtEl>
                                          <p:spTgt spid="13"/>
                                        </p:tgtEl>
                                        <p:attrNameLst>
                                          <p:attrName>ppt_h</p:attrName>
                                        </p:attrNameLst>
                                      </p:cBhvr>
                                      <p:tavLst>
                                        <p:tav tm="0">
                                          <p:val>
                                            <p:fltVal val="0"/>
                                          </p:val>
                                        </p:tav>
                                        <p:tav tm="100000">
                                          <p:val>
                                            <p:strVal val="#ppt_h"/>
                                          </p:val>
                                        </p:tav>
                                      </p:tavLst>
                                    </p:anim>
                                    <p:anim calcmode="lin" valueType="num">
                                      <p:cBhvr>
                                        <p:cTn id="21" dur="1000" fill="hold"/>
                                        <p:tgtEl>
                                          <p:spTgt spid="13"/>
                                        </p:tgtEl>
                                        <p:attrNameLst>
                                          <p:attrName>style.rotation</p:attrName>
                                        </p:attrNameLst>
                                      </p:cBhvr>
                                      <p:tavLst>
                                        <p:tav tm="0">
                                          <p:val>
                                            <p:fltVal val="90"/>
                                          </p:val>
                                        </p:tav>
                                        <p:tav tm="100000">
                                          <p:val>
                                            <p:fltVal val="0"/>
                                          </p:val>
                                        </p:tav>
                                      </p:tavLst>
                                    </p:anim>
                                    <p:animEffect transition="in" filter="fade">
                                      <p:cBhvr>
                                        <p:cTn id="22" dur="10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circle(in)">
                                      <p:cBhvr>
                                        <p:cTn id="27" dur="2000"/>
                                        <p:tgtEl>
                                          <p:spTgt spid="14"/>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circle(in)">
                                      <p:cBhvr>
                                        <p:cTn id="30" dur="2000"/>
                                        <p:tgtEl>
                                          <p:spTgt spid="15"/>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circle(in)">
                                      <p:cBhvr>
                                        <p:cTn id="33" dur="2000"/>
                                        <p:tgtEl>
                                          <p:spTgt spid="16"/>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circle(in)">
                                      <p:cBhvr>
                                        <p:cTn id="36" dur="2000"/>
                                        <p:tgtEl>
                                          <p:spTgt spid="17"/>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circle(in)">
                                      <p:cBhvr>
                                        <p:cTn id="39" dur="2000"/>
                                        <p:tgtEl>
                                          <p:spTgt spid="18"/>
                                        </p:tgtEl>
                                      </p:cBhvr>
                                    </p:animEffect>
                                  </p:childTnLst>
                                </p:cTn>
                              </p:par>
                              <p:par>
                                <p:cTn id="40" presetID="6" presetClass="entr" presetSubtype="16" fill="hold" nodeType="with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circle(in)">
                                      <p:cBhvr>
                                        <p:cTn id="42" dur="2000"/>
                                        <p:tgtEl>
                                          <p:spTgt spid="19"/>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circle(in)">
                                      <p:cBhvr>
                                        <p:cTn id="45" dur="2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p:bldP spid="14" grpId="0" animBg="1"/>
      <p:bldP spid="15" grpId="0" animBg="1"/>
      <p:bldP spid="16" grpId="0" animBg="1"/>
      <p:bldP spid="17" grpId="0" animBg="1"/>
      <p:bldP spid="18" grpId="0" animBg="1"/>
      <p:bldP spid="22" grpId="0"/>
    </p:bldLst>
  </p:timing>
</p:sld>
</file>

<file path=ppt/slides/slide105.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770793" y="1068847"/>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754742" y="1690519"/>
            <a:ext cx="38027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9" name="Rounded Rectangle 18"/>
          <p:cNvSpPr/>
          <p:nvPr/>
        </p:nvSpPr>
        <p:spPr bwMode="auto">
          <a:xfrm>
            <a:off x="2126343" y="2269328"/>
            <a:ext cx="838200" cy="838200"/>
          </a:xfrm>
          <a:prstGeom prst="roundRect">
            <a:avLst/>
          </a:prstGeom>
          <a:ln>
            <a:headEnd type="none" w="med" len="med"/>
            <a:tailEnd type="none" w="med" len="med"/>
          </a:ln>
        </p:spPr>
        <p:style>
          <a:lnRef idx="3">
            <a:schemeClr val="lt1"/>
          </a:lnRef>
          <a:fillRef idx="1">
            <a:schemeClr val="accent6"/>
          </a:fillRef>
          <a:effectRef idx="1">
            <a:schemeClr val="accent6"/>
          </a:effectRef>
          <a:fontRef idx="minor">
            <a:schemeClr val="lt1"/>
          </a:fontRef>
        </p:style>
        <p:txBody>
          <a:bodyPr wrap="none" anchor="ctr"/>
          <a:lstStyle/>
          <a:p>
            <a:pPr algn="ctr" defTabSz="914400" fontAlgn="base">
              <a:spcBef>
                <a:spcPct val="0"/>
              </a:spcBef>
              <a:spcAft>
                <a:spcPct val="0"/>
              </a:spcAft>
              <a:defRPr/>
            </a:pPr>
            <a:r>
              <a:rPr lang="en-US" sz="4000" b="1" dirty="0">
                <a:ln w="12700">
                  <a:solidFill>
                    <a:srgbClr val="000000">
                      <a:satMod val="155000"/>
                    </a:srgbClr>
                  </a:solidFill>
                  <a:prstDash val="solid"/>
                </a:ln>
                <a:solidFill>
                  <a:srgbClr val="FFFFFF"/>
                </a:solidFill>
                <a:effectLst>
                  <a:outerShdw blurRad="41275" dist="20320" dir="1800000" algn="tl" rotWithShape="0">
                    <a:srgbClr val="000000">
                      <a:alpha val="40000"/>
                    </a:srgbClr>
                  </a:outerShdw>
                </a:effectLst>
              </a:rPr>
              <a:t>=</a:t>
            </a:r>
          </a:p>
        </p:txBody>
      </p:sp>
      <p:sp>
        <p:nvSpPr>
          <p:cNvPr id="20" name="Text Box 4"/>
          <p:cNvSpPr txBox="1">
            <a:spLocks noChangeArrowheads="1"/>
          </p:cNvSpPr>
          <p:nvPr/>
        </p:nvSpPr>
        <p:spPr bwMode="auto">
          <a:xfrm>
            <a:off x="3072031" y="2277266"/>
            <a:ext cx="7524750" cy="830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914400" eaLnBrk="1" hangingPunct="1">
              <a:defRPr/>
            </a:pPr>
            <a:r>
              <a:rPr lang="en-US" sz="2400" b="1" u="sng" kern="0" dirty="0">
                <a:solidFill>
                  <a:srgbClr val="FF0000"/>
                </a:solidFill>
                <a:latin typeface="Arial" panose="020B0604020202020204" pitchFamily="34" charset="0"/>
                <a:cs typeface="Arial" panose="020B0604020202020204" pitchFamily="34" charset="0"/>
              </a:rPr>
              <a:t>TH1</a:t>
            </a:r>
            <a:r>
              <a:rPr lang="en-US" sz="2400" u="sng" kern="0" dirty="0">
                <a:solidFill>
                  <a:srgbClr val="FF0000"/>
                </a:solidFill>
                <a:latin typeface="Arial" panose="020B0604020202020204" pitchFamily="34" charset="0"/>
                <a:cs typeface="Arial" panose="020B0604020202020204" pitchFamily="34" charset="0"/>
              </a:rPr>
              <a:t>:</a:t>
            </a:r>
            <a:r>
              <a:rPr lang="en-US" sz="2400" kern="0" dirty="0">
                <a:solidFill>
                  <a:srgbClr val="660066"/>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Phù</a:t>
            </a:r>
            <a:r>
              <a:rPr lang="en-US" sz="2400" b="1" kern="0" dirty="0">
                <a:solidFill>
                  <a:srgbClr val="993300"/>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hợp</a:t>
            </a:r>
            <a:r>
              <a:rPr lang="en-US" sz="2400" b="1" kern="0" dirty="0">
                <a:solidFill>
                  <a:srgbClr val="993300"/>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với</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yêu</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cầu</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của</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Quy</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luật</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giá</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trị</a:t>
            </a:r>
            <a:r>
              <a:rPr lang="en-US" sz="2400" kern="0" dirty="0">
                <a:solidFill>
                  <a:srgbClr val="660066"/>
                </a:solidFill>
                <a:latin typeface="Arial" panose="020B0604020202020204" pitchFamily="34" charset="0"/>
                <a:cs typeface="Arial" panose="020B0604020202020204" pitchFamily="34" charset="0"/>
              </a:rPr>
              <a:t> → </a:t>
            </a:r>
            <a:r>
              <a:rPr lang="en-US" sz="2400" kern="0" dirty="0" err="1">
                <a:solidFill>
                  <a:srgbClr val="660066"/>
                </a:solidFill>
                <a:latin typeface="Arial" panose="020B0604020202020204" pitchFamily="34" charset="0"/>
                <a:cs typeface="Arial" panose="020B0604020202020204" pitchFamily="34" charset="0"/>
              </a:rPr>
              <a:t>góp</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phần</a:t>
            </a:r>
            <a:r>
              <a:rPr lang="en-US" sz="2400" kern="0" dirty="0">
                <a:solidFill>
                  <a:srgbClr val="660066"/>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cân</a:t>
            </a:r>
            <a:r>
              <a:rPr lang="en-US" sz="2400" b="1" kern="0" dirty="0">
                <a:solidFill>
                  <a:srgbClr val="993300"/>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đối</a:t>
            </a:r>
            <a:r>
              <a:rPr lang="en-US" sz="2400" b="1" kern="0" dirty="0">
                <a:solidFill>
                  <a:srgbClr val="993300"/>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và</a:t>
            </a:r>
            <a:r>
              <a:rPr lang="en-US" sz="2400" b="1" kern="0" dirty="0">
                <a:solidFill>
                  <a:srgbClr val="993300"/>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ổn</a:t>
            </a:r>
            <a:r>
              <a:rPr lang="en-US" sz="2400" b="1" kern="0" dirty="0">
                <a:solidFill>
                  <a:srgbClr val="993300"/>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định</a:t>
            </a:r>
            <a:r>
              <a:rPr lang="en-US" sz="2400" b="1" kern="0" dirty="0">
                <a:solidFill>
                  <a:srgbClr val="993300"/>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thị</a:t>
            </a:r>
            <a:r>
              <a:rPr lang="en-US" sz="2400" b="1" kern="0" dirty="0">
                <a:solidFill>
                  <a:srgbClr val="993300"/>
                </a:solidFill>
                <a:latin typeface="Arial" panose="020B0604020202020204" pitchFamily="34" charset="0"/>
                <a:cs typeface="Arial" panose="020B0604020202020204" pitchFamily="34" charset="0"/>
              </a:rPr>
              <a:t> </a:t>
            </a:r>
            <a:r>
              <a:rPr lang="en-US" sz="2400" b="1" kern="0" dirty="0" err="1">
                <a:solidFill>
                  <a:srgbClr val="993300"/>
                </a:solidFill>
                <a:latin typeface="Arial" panose="020B0604020202020204" pitchFamily="34" charset="0"/>
                <a:cs typeface="Arial" panose="020B0604020202020204" pitchFamily="34" charset="0"/>
              </a:rPr>
              <a:t>trường</a:t>
            </a:r>
            <a:endParaRPr lang="en-US" sz="2400" b="1" kern="0" dirty="0">
              <a:solidFill>
                <a:srgbClr val="993300"/>
              </a:solidFill>
              <a:latin typeface="Arial" panose="020B0604020202020204" pitchFamily="34" charset="0"/>
              <a:cs typeface="Arial" panose="020B0604020202020204" pitchFamily="34" charset="0"/>
            </a:endParaRPr>
          </a:p>
        </p:txBody>
      </p:sp>
      <p:sp>
        <p:nvSpPr>
          <p:cNvPr id="21" name="Rounded Rectangle 20"/>
          <p:cNvSpPr/>
          <p:nvPr/>
        </p:nvSpPr>
        <p:spPr bwMode="auto">
          <a:xfrm>
            <a:off x="2126343" y="3958199"/>
            <a:ext cx="838200" cy="838200"/>
          </a:xfrm>
          <a:prstGeom prst="roundRect">
            <a:avLst/>
          </a:prstGeom>
          <a:ln>
            <a:headEnd type="none" w="med" len="med"/>
            <a:tailEnd type="none" w="med" len="med"/>
          </a:ln>
        </p:spPr>
        <p:style>
          <a:lnRef idx="2">
            <a:schemeClr val="accent4"/>
          </a:lnRef>
          <a:fillRef idx="1">
            <a:schemeClr val="lt1"/>
          </a:fillRef>
          <a:effectRef idx="0">
            <a:schemeClr val="accent4"/>
          </a:effectRef>
          <a:fontRef idx="minor">
            <a:schemeClr val="dk1"/>
          </a:fontRef>
        </p:style>
        <p:txBody>
          <a:bodyPr wrap="none" anchor="ctr"/>
          <a:lstStyle/>
          <a:p>
            <a:pPr algn="ctr" defTabSz="914400" fontAlgn="base">
              <a:spcBef>
                <a:spcPct val="0"/>
              </a:spcBef>
              <a:spcAft>
                <a:spcPct val="0"/>
              </a:spcAft>
              <a:defRPr/>
            </a:pPr>
            <a:r>
              <a:rPr lang="en-US" sz="4000" b="1" dirty="0">
                <a:ln w="12700">
                  <a:solidFill>
                    <a:srgbClr val="000000">
                      <a:satMod val="155000"/>
                    </a:srgbClr>
                  </a:solidFill>
                  <a:prstDash val="solid"/>
                </a:ln>
                <a:solidFill>
                  <a:srgbClr val="808080">
                    <a:tint val="85000"/>
                    <a:satMod val="155000"/>
                  </a:srgbClr>
                </a:solidFill>
                <a:effectLst>
                  <a:outerShdw blurRad="41275" dist="20320" dir="1800000" algn="tl" rotWithShape="0">
                    <a:srgbClr val="000000">
                      <a:alpha val="40000"/>
                    </a:srgbClr>
                  </a:outerShdw>
                </a:effectLst>
              </a:rPr>
              <a:t>&gt;</a:t>
            </a:r>
          </a:p>
        </p:txBody>
      </p:sp>
      <p:sp>
        <p:nvSpPr>
          <p:cNvPr id="22" name="Text Box 4"/>
          <p:cNvSpPr txBox="1">
            <a:spLocks noChangeArrowheads="1"/>
          </p:cNvSpPr>
          <p:nvPr/>
        </p:nvSpPr>
        <p:spPr bwMode="auto">
          <a:xfrm>
            <a:off x="2983593" y="3958199"/>
            <a:ext cx="7524750" cy="830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914400" eaLnBrk="1" hangingPunct="1">
              <a:defRPr/>
            </a:pPr>
            <a:r>
              <a:rPr lang="en-US" sz="2400" b="1" u="sng" kern="0" dirty="0">
                <a:solidFill>
                  <a:srgbClr val="FF0000"/>
                </a:solidFill>
                <a:latin typeface="Arial" panose="020B0604020202020204" pitchFamily="34" charset="0"/>
                <a:cs typeface="Arial" panose="020B0604020202020204" pitchFamily="34" charset="0"/>
              </a:rPr>
              <a:t>TH2:</a:t>
            </a:r>
            <a:r>
              <a:rPr lang="en-US" sz="2400" b="1" kern="0" dirty="0">
                <a:solidFill>
                  <a:srgbClr val="FF0000"/>
                </a:solidFill>
                <a:latin typeface="Arial" panose="020B0604020202020204" pitchFamily="34" charset="0"/>
                <a:cs typeface="Arial" panose="020B0604020202020204" pitchFamily="34" charset="0"/>
              </a:rPr>
              <a:t> </a:t>
            </a:r>
            <a:r>
              <a:rPr lang="en-US" sz="2400" b="1" kern="0" dirty="0">
                <a:solidFill>
                  <a:srgbClr val="000066"/>
                </a:solidFill>
                <a:latin typeface="Arial" panose="020B0604020202020204" pitchFamily="34" charset="0"/>
                <a:cs typeface="Arial" panose="020B0604020202020204" pitchFamily="34" charset="0"/>
              </a:rPr>
              <a:t>Vi </a:t>
            </a:r>
            <a:r>
              <a:rPr lang="en-US" sz="2400" b="1" kern="0" dirty="0" err="1">
                <a:solidFill>
                  <a:srgbClr val="000066"/>
                </a:solidFill>
                <a:latin typeface="Arial" panose="020B0604020202020204" pitchFamily="34" charset="0"/>
                <a:cs typeface="Arial" panose="020B0604020202020204" pitchFamily="34" charset="0"/>
              </a:rPr>
              <a:t>phạm</a:t>
            </a:r>
            <a:r>
              <a:rPr lang="en-US" sz="2400" b="1" kern="0" dirty="0">
                <a:solidFill>
                  <a:srgbClr val="00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Quy</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luật</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giá</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trị</a:t>
            </a:r>
            <a:r>
              <a:rPr lang="en-US" sz="2400" kern="0" dirty="0">
                <a:solidFill>
                  <a:srgbClr val="660066"/>
                </a:solidFill>
                <a:latin typeface="Arial" panose="020B0604020202020204" pitchFamily="34" charset="0"/>
                <a:cs typeface="Arial" panose="020B0604020202020204" pitchFamily="34" charset="0"/>
              </a:rPr>
              <a:t> → </a:t>
            </a:r>
            <a:r>
              <a:rPr lang="en-US" sz="2400" kern="0" dirty="0" err="1">
                <a:solidFill>
                  <a:srgbClr val="660066"/>
                </a:solidFill>
                <a:latin typeface="Arial" panose="020B0604020202020204" pitchFamily="34" charset="0"/>
                <a:cs typeface="Arial" panose="020B0604020202020204" pitchFamily="34" charset="0"/>
              </a:rPr>
              <a:t>hàng</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hóa</a:t>
            </a:r>
            <a:r>
              <a:rPr lang="en-US" sz="2400" kern="0" dirty="0">
                <a:solidFill>
                  <a:srgbClr val="660066"/>
                </a:solidFill>
                <a:latin typeface="Arial" panose="020B0604020202020204" pitchFamily="34" charset="0"/>
                <a:cs typeface="Arial" panose="020B0604020202020204" pitchFamily="34" charset="0"/>
              </a:rPr>
              <a:t> </a:t>
            </a:r>
            <a:r>
              <a:rPr lang="en-US" sz="2400" b="1" kern="0" dirty="0" err="1">
                <a:solidFill>
                  <a:srgbClr val="000066"/>
                </a:solidFill>
                <a:latin typeface="Arial" panose="020B0604020202020204" pitchFamily="34" charset="0"/>
                <a:cs typeface="Arial" panose="020B0604020202020204" pitchFamily="34" charset="0"/>
              </a:rPr>
              <a:t>dư</a:t>
            </a:r>
            <a:r>
              <a:rPr lang="en-US" sz="2400" b="1" kern="0" dirty="0">
                <a:solidFill>
                  <a:srgbClr val="000066"/>
                </a:solidFill>
                <a:latin typeface="Arial" panose="020B0604020202020204" pitchFamily="34" charset="0"/>
                <a:cs typeface="Arial" panose="020B0604020202020204" pitchFamily="34" charset="0"/>
              </a:rPr>
              <a:t> </a:t>
            </a:r>
            <a:r>
              <a:rPr lang="en-US" sz="2400" b="1" kern="0" dirty="0" err="1">
                <a:solidFill>
                  <a:srgbClr val="000066"/>
                </a:solidFill>
                <a:latin typeface="Arial" panose="020B0604020202020204" pitchFamily="34" charset="0"/>
                <a:cs typeface="Arial" panose="020B0604020202020204" pitchFamily="34" charset="0"/>
              </a:rPr>
              <a:t>thừa</a:t>
            </a:r>
            <a:r>
              <a:rPr lang="en-US" sz="2400" b="1" kern="0" dirty="0">
                <a:solidFill>
                  <a:srgbClr val="000066"/>
                </a:solidFill>
                <a:latin typeface="Arial" panose="020B0604020202020204" pitchFamily="34" charset="0"/>
                <a:cs typeface="Arial" panose="020B0604020202020204" pitchFamily="34" charset="0"/>
              </a:rPr>
              <a:t> </a:t>
            </a:r>
            <a:r>
              <a:rPr lang="en-US" sz="2400" b="1" kern="0" dirty="0" err="1">
                <a:solidFill>
                  <a:srgbClr val="000066"/>
                </a:solidFill>
                <a:latin typeface="Arial" panose="020B0604020202020204" pitchFamily="34" charset="0"/>
                <a:cs typeface="Arial" panose="020B0604020202020204" pitchFamily="34" charset="0"/>
              </a:rPr>
              <a:t>trên</a:t>
            </a:r>
            <a:r>
              <a:rPr lang="en-US" sz="2400" b="1" kern="0" dirty="0">
                <a:solidFill>
                  <a:srgbClr val="000066"/>
                </a:solidFill>
                <a:latin typeface="Arial" panose="020B0604020202020204" pitchFamily="34" charset="0"/>
                <a:cs typeface="Arial" panose="020B0604020202020204" pitchFamily="34" charset="0"/>
              </a:rPr>
              <a:t> </a:t>
            </a:r>
            <a:r>
              <a:rPr lang="en-US" sz="2400" b="1" kern="0" dirty="0" err="1">
                <a:solidFill>
                  <a:srgbClr val="000066"/>
                </a:solidFill>
                <a:latin typeface="Arial" panose="020B0604020202020204" pitchFamily="34" charset="0"/>
                <a:cs typeface="Arial" panose="020B0604020202020204" pitchFamily="34" charset="0"/>
              </a:rPr>
              <a:t>thị</a:t>
            </a:r>
            <a:r>
              <a:rPr lang="en-US" sz="2400" b="1" kern="0" dirty="0">
                <a:solidFill>
                  <a:srgbClr val="000066"/>
                </a:solidFill>
                <a:latin typeface="Arial" panose="020B0604020202020204" pitchFamily="34" charset="0"/>
                <a:cs typeface="Arial" panose="020B0604020202020204" pitchFamily="34" charset="0"/>
              </a:rPr>
              <a:t> </a:t>
            </a:r>
            <a:r>
              <a:rPr lang="en-US" sz="2400" b="1" kern="0" dirty="0" err="1">
                <a:solidFill>
                  <a:srgbClr val="000066"/>
                </a:solidFill>
                <a:latin typeface="Arial" panose="020B0604020202020204" pitchFamily="34" charset="0"/>
                <a:cs typeface="Arial" panose="020B0604020202020204" pitchFamily="34" charset="0"/>
              </a:rPr>
              <a:t>trường</a:t>
            </a:r>
            <a:endParaRPr lang="en-US" sz="2400" b="1" kern="0" dirty="0">
              <a:solidFill>
                <a:srgbClr val="000066"/>
              </a:solidFill>
              <a:latin typeface="Arial" panose="020B0604020202020204" pitchFamily="34" charset="0"/>
              <a:cs typeface="Arial" panose="020B0604020202020204" pitchFamily="34" charset="0"/>
            </a:endParaRPr>
          </a:p>
        </p:txBody>
      </p:sp>
      <p:sp>
        <p:nvSpPr>
          <p:cNvPr id="23" name="Rounded Rectangle 22"/>
          <p:cNvSpPr/>
          <p:nvPr/>
        </p:nvSpPr>
        <p:spPr bwMode="auto">
          <a:xfrm>
            <a:off x="2145677" y="5648204"/>
            <a:ext cx="838200" cy="913263"/>
          </a:xfrm>
          <a:prstGeom prst="roundRect">
            <a:avLst/>
          </a:prstGeom>
          <a:solidFill>
            <a:srgbClr val="CC0099"/>
          </a:solidFill>
          <a:ln>
            <a:headEnd type="none" w="med" len="med"/>
            <a:tailEnd type="none" w="med" len="med"/>
          </a:ln>
        </p:spPr>
        <p:style>
          <a:lnRef idx="2">
            <a:schemeClr val="accent1"/>
          </a:lnRef>
          <a:fillRef idx="1002">
            <a:schemeClr val="lt2"/>
          </a:fillRef>
          <a:effectRef idx="0">
            <a:schemeClr val="accent1"/>
          </a:effectRef>
          <a:fontRef idx="minor">
            <a:schemeClr val="dk1"/>
          </a:fontRef>
        </p:style>
        <p:txBody>
          <a:bodyPr wrap="none" anchor="ct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defTabSz="914400" fontAlgn="base">
              <a:spcBef>
                <a:spcPct val="0"/>
              </a:spcBef>
              <a:spcAft>
                <a:spcPct val="0"/>
              </a:spcAft>
              <a:defRPr/>
            </a:pPr>
            <a:r>
              <a:rPr lang="en-US" sz="4000" b="1" cap="all" dirty="0">
                <a:ln w="0"/>
                <a:solidFill>
                  <a:srgbClr val="FFFFFF"/>
                </a:solidFill>
                <a:effectLst>
                  <a:reflection blurRad="12700" stA="50000" endPos="50000" dist="5000" dir="5400000" sy="-100000" rotWithShape="0"/>
                </a:effectLst>
              </a:rPr>
              <a:t>&lt;</a:t>
            </a:r>
          </a:p>
        </p:txBody>
      </p:sp>
      <p:sp>
        <p:nvSpPr>
          <p:cNvPr id="24" name="Text Box 4"/>
          <p:cNvSpPr txBox="1">
            <a:spLocks noChangeArrowheads="1"/>
          </p:cNvSpPr>
          <p:nvPr/>
        </p:nvSpPr>
        <p:spPr bwMode="auto">
          <a:xfrm>
            <a:off x="2983593" y="5731205"/>
            <a:ext cx="7391400" cy="830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914400" eaLnBrk="1" hangingPunct="1">
              <a:defRPr/>
            </a:pPr>
            <a:r>
              <a:rPr lang="en-US" sz="2400" b="1" u="sng" kern="0" dirty="0">
                <a:solidFill>
                  <a:srgbClr val="FF0000"/>
                </a:solidFill>
                <a:latin typeface="Arial" panose="020B0604020202020204" pitchFamily="34" charset="0"/>
                <a:cs typeface="Arial" panose="020B0604020202020204" pitchFamily="34" charset="0"/>
              </a:rPr>
              <a:t>TH3:</a:t>
            </a:r>
            <a:r>
              <a:rPr lang="en-US" sz="2400" b="1" kern="0" dirty="0">
                <a:solidFill>
                  <a:srgbClr val="FF0000"/>
                </a:solidFill>
                <a:latin typeface="Arial" panose="020B0604020202020204" pitchFamily="34" charset="0"/>
                <a:cs typeface="Arial" panose="020B0604020202020204" pitchFamily="34" charset="0"/>
              </a:rPr>
              <a:t> </a:t>
            </a:r>
            <a:r>
              <a:rPr lang="en-US" sz="2400" b="1" kern="0" dirty="0">
                <a:solidFill>
                  <a:srgbClr val="006600"/>
                </a:solidFill>
                <a:latin typeface="Arial" panose="020B0604020202020204" pitchFamily="34" charset="0"/>
                <a:cs typeface="Arial" panose="020B0604020202020204" pitchFamily="34" charset="0"/>
              </a:rPr>
              <a:t>Vi </a:t>
            </a:r>
            <a:r>
              <a:rPr lang="en-US" sz="2400" b="1" kern="0" dirty="0" err="1">
                <a:solidFill>
                  <a:srgbClr val="006600"/>
                </a:solidFill>
                <a:latin typeface="Arial" panose="020B0604020202020204" pitchFamily="34" charset="0"/>
                <a:cs typeface="Arial" panose="020B0604020202020204" pitchFamily="34" charset="0"/>
              </a:rPr>
              <a:t>phạm</a:t>
            </a:r>
            <a:r>
              <a:rPr lang="en-US" sz="2400" b="1" kern="0" dirty="0">
                <a:solidFill>
                  <a:srgbClr val="006600"/>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Quy</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luật</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giá</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trị</a:t>
            </a:r>
            <a:r>
              <a:rPr lang="en-US" sz="2400" kern="0" dirty="0">
                <a:solidFill>
                  <a:srgbClr val="660066"/>
                </a:solidFill>
                <a:latin typeface="Arial" panose="020B0604020202020204" pitchFamily="34" charset="0"/>
                <a:cs typeface="Arial" panose="020B0604020202020204" pitchFamily="34" charset="0"/>
              </a:rPr>
              <a:t> → </a:t>
            </a:r>
            <a:r>
              <a:rPr lang="en-US" sz="2400" b="1" kern="0" dirty="0" err="1">
                <a:solidFill>
                  <a:srgbClr val="006600"/>
                </a:solidFill>
                <a:latin typeface="Arial" panose="020B0604020202020204" pitchFamily="34" charset="0"/>
                <a:cs typeface="Arial" panose="020B0604020202020204" pitchFamily="34" charset="0"/>
              </a:rPr>
              <a:t>Thiếu</a:t>
            </a:r>
            <a:r>
              <a:rPr lang="en-US" sz="2400" b="1" kern="0" dirty="0">
                <a:solidFill>
                  <a:srgbClr val="006600"/>
                </a:solidFill>
                <a:latin typeface="Arial" panose="020B0604020202020204" pitchFamily="34" charset="0"/>
                <a:cs typeface="Arial" panose="020B0604020202020204" pitchFamily="34" charset="0"/>
              </a:rPr>
              <a:t> </a:t>
            </a:r>
            <a:r>
              <a:rPr lang="en-US" sz="2400" b="1" kern="0" dirty="0" err="1">
                <a:solidFill>
                  <a:srgbClr val="006600"/>
                </a:solidFill>
                <a:latin typeface="Arial" panose="020B0604020202020204" pitchFamily="34" charset="0"/>
                <a:cs typeface="Arial" panose="020B0604020202020204" pitchFamily="34" charset="0"/>
              </a:rPr>
              <a:t>hàng</a:t>
            </a:r>
            <a:r>
              <a:rPr lang="en-US" sz="2400" b="1" kern="0" dirty="0">
                <a:solidFill>
                  <a:srgbClr val="006600"/>
                </a:solidFill>
                <a:latin typeface="Arial" panose="020B0604020202020204" pitchFamily="34" charset="0"/>
                <a:cs typeface="Arial" panose="020B0604020202020204" pitchFamily="34" charset="0"/>
              </a:rPr>
              <a:t> </a:t>
            </a:r>
            <a:r>
              <a:rPr lang="en-US" sz="2400" b="1" kern="0" dirty="0" err="1">
                <a:solidFill>
                  <a:srgbClr val="006600"/>
                </a:solidFill>
                <a:latin typeface="Arial" panose="020B0604020202020204" pitchFamily="34" charset="0"/>
                <a:cs typeface="Arial" panose="020B0604020202020204" pitchFamily="34" charset="0"/>
              </a:rPr>
              <a:t>hóa</a:t>
            </a:r>
            <a:r>
              <a:rPr lang="en-US" sz="2400" b="1" kern="0" dirty="0">
                <a:solidFill>
                  <a:srgbClr val="006600"/>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trên</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thị</a:t>
            </a:r>
            <a:r>
              <a:rPr lang="en-US" sz="2400" kern="0" dirty="0">
                <a:solidFill>
                  <a:srgbClr val="660066"/>
                </a:solidFill>
                <a:latin typeface="Arial" panose="020B0604020202020204" pitchFamily="34" charset="0"/>
                <a:cs typeface="Arial" panose="020B0604020202020204" pitchFamily="34" charset="0"/>
              </a:rPr>
              <a:t> </a:t>
            </a:r>
            <a:r>
              <a:rPr lang="en-US" sz="2400" kern="0" dirty="0" err="1">
                <a:solidFill>
                  <a:srgbClr val="660066"/>
                </a:solidFill>
                <a:latin typeface="Arial" panose="020B0604020202020204" pitchFamily="34" charset="0"/>
                <a:cs typeface="Arial" panose="020B0604020202020204" pitchFamily="34" charset="0"/>
              </a:rPr>
              <a:t>trường</a:t>
            </a:r>
            <a:endParaRPr lang="en-US" sz="2400" kern="0" dirty="0">
              <a:solidFill>
                <a:srgbClr val="660066"/>
              </a:solidFill>
              <a:latin typeface="Arial" panose="020B0604020202020204" pitchFamily="34" charset="0"/>
              <a:cs typeface="Arial" panose="020B0604020202020204" pitchFamily="34" charset="0"/>
            </a:endParaRPr>
          </a:p>
        </p:txBody>
      </p:sp>
      <p:pic>
        <p:nvPicPr>
          <p:cNvPr id="18" name="Picture 1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253012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1000" fill="hold"/>
                                        <p:tgtEl>
                                          <p:spTgt spid="5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1" presetClass="entr" presetSubtype="0" fill="hold" grpId="0" nodeType="clickEffect">
                                  <p:stCondLst>
                                    <p:cond delay="0"/>
                                  </p:stCondLst>
                                  <p:childTnLst>
                                    <p:set>
                                      <p:cBhvr>
                                        <p:cTn id="13" dur="1" fill="hold">
                                          <p:stCondLst>
                                            <p:cond delay="0"/>
                                          </p:stCondLst>
                                        </p:cTn>
                                        <p:tgtEl>
                                          <p:spTgt spid="12"/>
                                        </p:tgtEl>
                                        <p:attrNameLst>
                                          <p:attrName>style.visibility</p:attrName>
                                        </p:attrNameLst>
                                      </p:cBhvr>
                                      <p:to>
                                        <p:strVal val="visible"/>
                                      </p:to>
                                    </p:set>
                                    <p:anim calcmode="lin" valueType="num">
                                      <p:cBhvr>
                                        <p:cTn id="14" dur="1000" fill="hold"/>
                                        <p:tgtEl>
                                          <p:spTgt spid="12"/>
                                        </p:tgtEl>
                                        <p:attrNameLst>
                                          <p:attrName>ppt_w</p:attrName>
                                        </p:attrNameLst>
                                      </p:cBhvr>
                                      <p:tavLst>
                                        <p:tav tm="0">
                                          <p:val>
                                            <p:fltVal val="0"/>
                                          </p:val>
                                        </p:tav>
                                        <p:tav tm="100000">
                                          <p:val>
                                            <p:strVal val="#ppt_w"/>
                                          </p:val>
                                        </p:tav>
                                      </p:tavLst>
                                    </p:anim>
                                    <p:anim calcmode="lin" valueType="num">
                                      <p:cBhvr>
                                        <p:cTn id="15" dur="1000" fill="hold"/>
                                        <p:tgtEl>
                                          <p:spTgt spid="12"/>
                                        </p:tgtEl>
                                        <p:attrNameLst>
                                          <p:attrName>ppt_h</p:attrName>
                                        </p:attrNameLst>
                                      </p:cBhvr>
                                      <p:tavLst>
                                        <p:tav tm="0">
                                          <p:val>
                                            <p:fltVal val="0"/>
                                          </p:val>
                                        </p:tav>
                                        <p:tav tm="100000">
                                          <p:val>
                                            <p:strVal val="#ppt_h"/>
                                          </p:val>
                                        </p:tav>
                                      </p:tavLst>
                                    </p:anim>
                                    <p:anim calcmode="lin" valueType="num">
                                      <p:cBhvr>
                                        <p:cTn id="16" dur="1000" fill="hold"/>
                                        <p:tgtEl>
                                          <p:spTgt spid="12"/>
                                        </p:tgtEl>
                                        <p:attrNameLst>
                                          <p:attrName>style.rotation</p:attrName>
                                        </p:attrNameLst>
                                      </p:cBhvr>
                                      <p:tavLst>
                                        <p:tav tm="0">
                                          <p:val>
                                            <p:fltVal val="90"/>
                                          </p:val>
                                        </p:tav>
                                        <p:tav tm="100000">
                                          <p:val>
                                            <p:fltVal val="0"/>
                                          </p:val>
                                        </p:tav>
                                      </p:tavLst>
                                    </p:anim>
                                    <p:animEffect transition="in" filter="fade">
                                      <p:cBhvr>
                                        <p:cTn id="17" dur="1000"/>
                                        <p:tgtEl>
                                          <p:spTgt spid="12"/>
                                        </p:tgtEl>
                                      </p:cBhvr>
                                    </p:animEffect>
                                  </p:childTnLst>
                                </p:cTn>
                              </p:par>
                              <p:par>
                                <p:cTn id="18" presetID="42" presetClass="entr" presetSubtype="0" fill="hold" nodeType="with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fade">
                                      <p:cBhvr>
                                        <p:cTn id="20" dur="1000"/>
                                        <p:tgtEl>
                                          <p:spTgt spid="19"/>
                                        </p:tgtEl>
                                      </p:cBhvr>
                                    </p:animEffect>
                                    <p:anim calcmode="lin" valueType="num">
                                      <p:cBhvr>
                                        <p:cTn id="21" dur="1000" fill="hold"/>
                                        <p:tgtEl>
                                          <p:spTgt spid="19"/>
                                        </p:tgtEl>
                                        <p:attrNameLst>
                                          <p:attrName>ppt_x</p:attrName>
                                        </p:attrNameLst>
                                      </p:cBhvr>
                                      <p:tavLst>
                                        <p:tav tm="0">
                                          <p:val>
                                            <p:strVal val="#ppt_x"/>
                                          </p:val>
                                        </p:tav>
                                        <p:tav tm="100000">
                                          <p:val>
                                            <p:strVal val="#ppt_x"/>
                                          </p:val>
                                        </p:tav>
                                      </p:tavLst>
                                    </p:anim>
                                    <p:anim calcmode="lin" valueType="num">
                                      <p:cBhvr>
                                        <p:cTn id="22" dur="1000" fill="hold"/>
                                        <p:tgtEl>
                                          <p:spTgt spid="19"/>
                                        </p:tgtEl>
                                        <p:attrNameLst>
                                          <p:attrName>ppt_y</p:attrName>
                                        </p:attrNameLst>
                                      </p:cBhvr>
                                      <p:tavLst>
                                        <p:tav tm="0">
                                          <p:val>
                                            <p:strVal val="#ppt_y+.1"/>
                                          </p:val>
                                        </p:tav>
                                        <p:tav tm="100000">
                                          <p:val>
                                            <p:strVal val="#ppt_y"/>
                                          </p:val>
                                        </p:tav>
                                      </p:tavLst>
                                    </p:anim>
                                  </p:childTnLst>
                                </p:cTn>
                              </p:par>
                              <p:par>
                                <p:cTn id="23" presetID="18" presetClass="entr" presetSubtype="6"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strips(downRight)">
                                      <p:cBhvr>
                                        <p:cTn id="25" dur="1000"/>
                                        <p:tgtEl>
                                          <p:spTgt spid="20"/>
                                        </p:tgtEl>
                                      </p:cBhvr>
                                    </p:animEffect>
                                  </p:childTnLst>
                                </p:cTn>
                              </p:par>
                              <p:par>
                                <p:cTn id="26" presetID="42" presetClass="entr" presetSubtype="0" fill="hold" nodeType="with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1000"/>
                                        <p:tgtEl>
                                          <p:spTgt spid="21"/>
                                        </p:tgtEl>
                                      </p:cBhvr>
                                    </p:animEffect>
                                    <p:anim calcmode="lin" valueType="num">
                                      <p:cBhvr>
                                        <p:cTn id="29" dur="1000" fill="hold"/>
                                        <p:tgtEl>
                                          <p:spTgt spid="21"/>
                                        </p:tgtEl>
                                        <p:attrNameLst>
                                          <p:attrName>ppt_x</p:attrName>
                                        </p:attrNameLst>
                                      </p:cBhvr>
                                      <p:tavLst>
                                        <p:tav tm="0">
                                          <p:val>
                                            <p:strVal val="#ppt_x"/>
                                          </p:val>
                                        </p:tav>
                                        <p:tav tm="100000">
                                          <p:val>
                                            <p:strVal val="#ppt_x"/>
                                          </p:val>
                                        </p:tav>
                                      </p:tavLst>
                                    </p:anim>
                                    <p:anim calcmode="lin" valueType="num">
                                      <p:cBhvr>
                                        <p:cTn id="30" dur="1000" fill="hold"/>
                                        <p:tgtEl>
                                          <p:spTgt spid="21"/>
                                        </p:tgtEl>
                                        <p:attrNameLst>
                                          <p:attrName>ppt_y</p:attrName>
                                        </p:attrNameLst>
                                      </p:cBhvr>
                                      <p:tavLst>
                                        <p:tav tm="0">
                                          <p:val>
                                            <p:strVal val="#ppt_y+.1"/>
                                          </p:val>
                                        </p:tav>
                                        <p:tav tm="100000">
                                          <p:val>
                                            <p:strVal val="#ppt_y"/>
                                          </p:val>
                                        </p:tav>
                                      </p:tavLst>
                                    </p:anim>
                                  </p:childTnLst>
                                </p:cTn>
                              </p:par>
                              <p:par>
                                <p:cTn id="31" presetID="18" presetClass="entr" presetSubtype="6" fill="hold" grpId="0" nodeType="with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strips(downRight)">
                                      <p:cBhvr>
                                        <p:cTn id="33" dur="1000"/>
                                        <p:tgtEl>
                                          <p:spTgt spid="22"/>
                                        </p:tgtEl>
                                      </p:cBhvr>
                                    </p:animEffect>
                                  </p:childTnLst>
                                </p:cTn>
                              </p:par>
                              <p:par>
                                <p:cTn id="34" presetID="42" presetClass="entr" presetSubtype="0" fill="hold" nodeType="withEffect">
                                  <p:stCondLst>
                                    <p:cond delay="0"/>
                                  </p:stCondLst>
                                  <p:childTnLst>
                                    <p:set>
                                      <p:cBhvr>
                                        <p:cTn id="35" dur="1" fill="hold">
                                          <p:stCondLst>
                                            <p:cond delay="0"/>
                                          </p:stCondLst>
                                        </p:cTn>
                                        <p:tgtEl>
                                          <p:spTgt spid="23"/>
                                        </p:tgtEl>
                                        <p:attrNameLst>
                                          <p:attrName>style.visibility</p:attrName>
                                        </p:attrNameLst>
                                      </p:cBhvr>
                                      <p:to>
                                        <p:strVal val="visible"/>
                                      </p:to>
                                    </p:set>
                                    <p:animEffect transition="in" filter="fade">
                                      <p:cBhvr>
                                        <p:cTn id="36" dur="1000"/>
                                        <p:tgtEl>
                                          <p:spTgt spid="23"/>
                                        </p:tgtEl>
                                      </p:cBhvr>
                                    </p:animEffect>
                                    <p:anim calcmode="lin" valueType="num">
                                      <p:cBhvr>
                                        <p:cTn id="37" dur="1000" fill="hold"/>
                                        <p:tgtEl>
                                          <p:spTgt spid="23"/>
                                        </p:tgtEl>
                                        <p:attrNameLst>
                                          <p:attrName>ppt_x</p:attrName>
                                        </p:attrNameLst>
                                      </p:cBhvr>
                                      <p:tavLst>
                                        <p:tav tm="0">
                                          <p:val>
                                            <p:strVal val="#ppt_x"/>
                                          </p:val>
                                        </p:tav>
                                        <p:tav tm="100000">
                                          <p:val>
                                            <p:strVal val="#ppt_x"/>
                                          </p:val>
                                        </p:tav>
                                      </p:tavLst>
                                    </p:anim>
                                    <p:anim calcmode="lin" valueType="num">
                                      <p:cBhvr>
                                        <p:cTn id="38" dur="1000" fill="hold"/>
                                        <p:tgtEl>
                                          <p:spTgt spid="23"/>
                                        </p:tgtEl>
                                        <p:attrNameLst>
                                          <p:attrName>ppt_y</p:attrName>
                                        </p:attrNameLst>
                                      </p:cBhvr>
                                      <p:tavLst>
                                        <p:tav tm="0">
                                          <p:val>
                                            <p:strVal val="#ppt_y+.1"/>
                                          </p:val>
                                        </p:tav>
                                        <p:tav tm="100000">
                                          <p:val>
                                            <p:strVal val="#ppt_y"/>
                                          </p:val>
                                        </p:tav>
                                      </p:tavLst>
                                    </p:anim>
                                  </p:childTnLst>
                                </p:cTn>
                              </p:par>
                              <p:par>
                                <p:cTn id="39" presetID="18" presetClass="entr" presetSubtype="6" fill="hold" grpId="0" nodeType="with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strips(downRight)">
                                      <p:cBhvr>
                                        <p:cTn id="41"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20" grpId="0"/>
      <p:bldP spid="22" grpId="0"/>
      <p:bldP spid="24" grpId="0"/>
    </p:bldLst>
  </p:timing>
</p:sld>
</file>

<file path=ppt/slides/slide106.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715935" y="5992067"/>
            <a:ext cx="3581400" cy="750534"/>
            <a:chOff x="2309" y="1872"/>
            <a:chExt cx="1915" cy="749"/>
          </a:xfrm>
          <a:solidFill>
            <a:schemeClr val="bg2"/>
          </a:solidFill>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a:grpFill/>
          </p:grpSpPr>
          <p:sp>
            <p:nvSpPr>
              <p:cNvPr id="795699" name="Oval 61"/>
              <p:cNvSpPr>
                <a:spLocks noChangeArrowheads="1"/>
              </p:cNvSpPr>
              <p:nvPr/>
            </p:nvSpPr>
            <p:spPr bwMode="gray">
              <a:xfrm>
                <a:off x="2316" y="1872"/>
                <a:ext cx="1895" cy="645"/>
              </a:xfrm>
              <a:prstGeom prst="ellipse">
                <a:avLst/>
              </a:prstGeom>
              <a:grp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p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Arial"/>
                </a:endParaRPr>
              </a:p>
            </p:txBody>
          </p:sp>
        </p:grpSp>
      </p:grpSp>
      <p:sp>
        <p:nvSpPr>
          <p:cNvPr id="51" name="Rectangle 1"/>
          <p:cNvSpPr>
            <a:spLocks noChangeArrowheads="1"/>
          </p:cNvSpPr>
          <p:nvPr/>
        </p:nvSpPr>
        <p:spPr bwMode="auto">
          <a:xfrm>
            <a:off x="875757" y="1060052"/>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953673" y="1531611"/>
            <a:ext cx="8077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AutoShape 4"/>
          <p:cNvSpPr>
            <a:spLocks noChangeArrowheads="1"/>
          </p:cNvSpPr>
          <p:nvPr/>
        </p:nvSpPr>
        <p:spPr bwMode="auto">
          <a:xfrm>
            <a:off x="4809968" y="1860272"/>
            <a:ext cx="2743200" cy="687989"/>
          </a:xfrm>
          <a:prstGeom prst="flowChartAlternateProcess">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dirty="0">
                <a:solidFill>
                  <a:srgbClr val="000000"/>
                </a:solidFill>
                <a:latin typeface="Arial" panose="020B0604020202020204" pitchFamily="34" charset="0"/>
                <a:cs typeface="Arial" panose="020B0604020202020204" pitchFamily="34" charset="0"/>
              </a:rPr>
              <a:t>5 </a:t>
            </a:r>
            <a:r>
              <a:rPr lang="vi-VN" sz="2000" b="1" dirty="0">
                <a:solidFill>
                  <a:srgbClr val="000000"/>
                </a:solidFill>
                <a:latin typeface="Arial" panose="020B0604020202020204" pitchFamily="34" charset="0"/>
                <a:cs typeface="Arial" panose="020B0604020202020204" pitchFamily="34" charset="0"/>
              </a:rPr>
              <a:t>mét vải</a:t>
            </a:r>
            <a:endParaRPr lang="en-US" sz="2000" b="1" dirty="0">
              <a:solidFill>
                <a:srgbClr val="000000"/>
              </a:solidFill>
              <a:latin typeface="Arial" panose="020B0604020202020204" pitchFamily="34" charset="0"/>
              <a:cs typeface="Arial" panose="020B0604020202020204" pitchFamily="34" charset="0"/>
            </a:endParaRPr>
          </a:p>
        </p:txBody>
      </p:sp>
      <p:sp>
        <p:nvSpPr>
          <p:cNvPr id="14" name="Line 7"/>
          <p:cNvSpPr>
            <a:spLocks noChangeShapeType="1"/>
          </p:cNvSpPr>
          <p:nvPr/>
        </p:nvSpPr>
        <p:spPr bwMode="auto">
          <a:xfrm>
            <a:off x="6161315" y="2548261"/>
            <a:ext cx="3628" cy="345307"/>
          </a:xfrm>
          <a:prstGeom prst="line">
            <a:avLst/>
          </a:prstGeom>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15" name="Line 8"/>
          <p:cNvSpPr>
            <a:spLocks noChangeShapeType="1"/>
          </p:cNvSpPr>
          <p:nvPr/>
        </p:nvSpPr>
        <p:spPr bwMode="auto">
          <a:xfrm>
            <a:off x="3802743" y="2798135"/>
            <a:ext cx="4876800" cy="0"/>
          </a:xfrm>
          <a:prstGeom prst="line">
            <a:avLst/>
          </a:prstGeom>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16" name="Line 9"/>
          <p:cNvSpPr>
            <a:spLocks noChangeShapeType="1"/>
          </p:cNvSpPr>
          <p:nvPr/>
        </p:nvSpPr>
        <p:spPr bwMode="auto">
          <a:xfrm>
            <a:off x="3802743" y="2798135"/>
            <a:ext cx="0" cy="699833"/>
          </a:xfrm>
          <a:prstGeom prst="line">
            <a:avLst/>
          </a:prstGeom>
          <a:ln>
            <a:solidFill>
              <a:srgbClr val="CC0099"/>
            </a:solidFill>
            <a:headEnd/>
            <a:tailEnd type="triangle" w="med" len="me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17" name="Line 10"/>
          <p:cNvSpPr>
            <a:spLocks noChangeShapeType="1"/>
          </p:cNvSpPr>
          <p:nvPr/>
        </p:nvSpPr>
        <p:spPr bwMode="auto">
          <a:xfrm>
            <a:off x="6164943" y="2979119"/>
            <a:ext cx="0" cy="515389"/>
          </a:xfrm>
          <a:prstGeom prst="line">
            <a:avLst/>
          </a:prstGeom>
          <a:ln>
            <a:solidFill>
              <a:srgbClr val="CC0099"/>
            </a:solidFill>
            <a:headEnd/>
            <a:tailEnd type="triangle" w="med" len="me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18" name="Line 11"/>
          <p:cNvSpPr>
            <a:spLocks noChangeShapeType="1"/>
          </p:cNvSpPr>
          <p:nvPr/>
        </p:nvSpPr>
        <p:spPr bwMode="auto">
          <a:xfrm flipH="1">
            <a:off x="8679542" y="2798134"/>
            <a:ext cx="5441" cy="696374"/>
          </a:xfrm>
          <a:prstGeom prst="line">
            <a:avLst/>
          </a:prstGeom>
          <a:ln>
            <a:solidFill>
              <a:srgbClr val="CC0099"/>
            </a:solidFill>
            <a:headEnd/>
            <a:tailEnd type="triangle" w="med" len="me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19" name="AutoShape 12"/>
          <p:cNvSpPr>
            <a:spLocks noChangeArrowheads="1"/>
          </p:cNvSpPr>
          <p:nvPr/>
        </p:nvSpPr>
        <p:spPr bwMode="auto">
          <a:xfrm>
            <a:off x="2926443" y="3497968"/>
            <a:ext cx="1600200" cy="813078"/>
          </a:xfrm>
          <a:prstGeom prst="flowChartAlternateProcess">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dirty="0" err="1">
                <a:solidFill>
                  <a:srgbClr val="000000"/>
                </a:solidFill>
                <a:cs typeface="Times New Roman" pitchFamily="18" charset="0"/>
              </a:rPr>
              <a:t>Người</a:t>
            </a:r>
            <a:r>
              <a:rPr lang="en-US" sz="2000" b="1" dirty="0">
                <a:solidFill>
                  <a:srgbClr val="000000"/>
                </a:solidFill>
                <a:cs typeface="Times New Roman" pitchFamily="18" charset="0"/>
              </a:rPr>
              <a:t> </a:t>
            </a:r>
          </a:p>
          <a:p>
            <a:pPr algn="ctr" defTabSz="914400" fontAlgn="base">
              <a:spcBef>
                <a:spcPct val="0"/>
              </a:spcBef>
              <a:spcAft>
                <a:spcPct val="0"/>
              </a:spcAft>
              <a:defRPr/>
            </a:pPr>
            <a:r>
              <a:rPr lang="en-US" sz="2000" b="1" dirty="0" err="1">
                <a:solidFill>
                  <a:srgbClr val="000000"/>
                </a:solidFill>
                <a:cs typeface="Times New Roman" pitchFamily="18" charset="0"/>
              </a:rPr>
              <a:t>thứ</a:t>
            </a:r>
            <a:r>
              <a:rPr lang="en-US" sz="2000" b="1" dirty="0">
                <a:solidFill>
                  <a:srgbClr val="000000"/>
                </a:solidFill>
                <a:cs typeface="Times New Roman" pitchFamily="18" charset="0"/>
              </a:rPr>
              <a:t> 1</a:t>
            </a:r>
          </a:p>
        </p:txBody>
      </p:sp>
      <p:sp>
        <p:nvSpPr>
          <p:cNvPr id="20" name="AutoShape 13"/>
          <p:cNvSpPr>
            <a:spLocks noChangeArrowheads="1"/>
          </p:cNvSpPr>
          <p:nvPr/>
        </p:nvSpPr>
        <p:spPr bwMode="auto">
          <a:xfrm>
            <a:off x="5288643" y="3497968"/>
            <a:ext cx="1600200" cy="813078"/>
          </a:xfrm>
          <a:prstGeom prst="flowChartAlternateProcess">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dirty="0" err="1">
                <a:solidFill>
                  <a:srgbClr val="000000"/>
                </a:solidFill>
                <a:cs typeface="Times New Roman" pitchFamily="18" charset="0"/>
              </a:rPr>
              <a:t>Người</a:t>
            </a:r>
            <a:r>
              <a:rPr lang="en-US" sz="2000" b="1" dirty="0">
                <a:solidFill>
                  <a:srgbClr val="000000"/>
                </a:solidFill>
                <a:cs typeface="Times New Roman" pitchFamily="18" charset="0"/>
              </a:rPr>
              <a:t> </a:t>
            </a:r>
          </a:p>
          <a:p>
            <a:pPr algn="ctr" defTabSz="914400" fontAlgn="base">
              <a:spcBef>
                <a:spcPct val="0"/>
              </a:spcBef>
              <a:spcAft>
                <a:spcPct val="0"/>
              </a:spcAft>
              <a:defRPr/>
            </a:pPr>
            <a:r>
              <a:rPr lang="en-US" sz="2000" b="1" dirty="0" err="1">
                <a:solidFill>
                  <a:srgbClr val="000000"/>
                </a:solidFill>
                <a:cs typeface="Times New Roman" pitchFamily="18" charset="0"/>
              </a:rPr>
              <a:t>thứ</a:t>
            </a:r>
            <a:r>
              <a:rPr lang="en-US" sz="2000" b="1" dirty="0">
                <a:solidFill>
                  <a:srgbClr val="000000"/>
                </a:solidFill>
                <a:cs typeface="Times New Roman" pitchFamily="18" charset="0"/>
              </a:rPr>
              <a:t> </a:t>
            </a:r>
            <a:r>
              <a:rPr lang="en-US" sz="2000" b="1" dirty="0">
                <a:solidFill>
                  <a:srgbClr val="000000"/>
                </a:solidFill>
                <a:latin typeface=".VnTime" pitchFamily="34" charset="0"/>
              </a:rPr>
              <a:t>2</a:t>
            </a:r>
          </a:p>
        </p:txBody>
      </p:sp>
      <p:sp>
        <p:nvSpPr>
          <p:cNvPr id="21" name="AutoShape 14"/>
          <p:cNvSpPr>
            <a:spLocks noChangeArrowheads="1"/>
          </p:cNvSpPr>
          <p:nvPr/>
        </p:nvSpPr>
        <p:spPr bwMode="auto">
          <a:xfrm>
            <a:off x="7879443" y="3497968"/>
            <a:ext cx="1600200" cy="767747"/>
          </a:xfrm>
          <a:prstGeom prst="flowChartAlternateProcess">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dirty="0" err="1">
                <a:solidFill>
                  <a:srgbClr val="000000"/>
                </a:solidFill>
                <a:cs typeface="Times New Roman" pitchFamily="18" charset="0"/>
              </a:rPr>
              <a:t>Người</a:t>
            </a:r>
            <a:r>
              <a:rPr lang="en-US" sz="2000" b="1" dirty="0">
                <a:solidFill>
                  <a:srgbClr val="000000"/>
                </a:solidFill>
                <a:cs typeface="Times New Roman" pitchFamily="18" charset="0"/>
              </a:rPr>
              <a:t> </a:t>
            </a:r>
          </a:p>
          <a:p>
            <a:pPr algn="ctr" defTabSz="914400" fontAlgn="base">
              <a:spcBef>
                <a:spcPct val="0"/>
              </a:spcBef>
              <a:spcAft>
                <a:spcPct val="0"/>
              </a:spcAft>
              <a:defRPr/>
            </a:pPr>
            <a:r>
              <a:rPr lang="en-US" sz="2000" b="1" dirty="0" err="1">
                <a:solidFill>
                  <a:srgbClr val="000000"/>
                </a:solidFill>
                <a:cs typeface="Times New Roman" pitchFamily="18" charset="0"/>
              </a:rPr>
              <a:t>thứ</a:t>
            </a:r>
            <a:r>
              <a:rPr lang="en-US" sz="2000" b="1" dirty="0">
                <a:solidFill>
                  <a:srgbClr val="000000"/>
                </a:solidFill>
                <a:cs typeface="Times New Roman" pitchFamily="18" charset="0"/>
              </a:rPr>
              <a:t> </a:t>
            </a:r>
            <a:r>
              <a:rPr lang="en-US" sz="2000" b="1" dirty="0">
                <a:solidFill>
                  <a:srgbClr val="000000"/>
                </a:solidFill>
                <a:latin typeface=".VnTime" pitchFamily="34" charset="0"/>
              </a:rPr>
              <a:t>3</a:t>
            </a:r>
          </a:p>
        </p:txBody>
      </p:sp>
      <p:sp>
        <p:nvSpPr>
          <p:cNvPr id="22" name="Line 15"/>
          <p:cNvSpPr>
            <a:spLocks noChangeShapeType="1"/>
          </p:cNvSpPr>
          <p:nvPr/>
        </p:nvSpPr>
        <p:spPr bwMode="auto">
          <a:xfrm>
            <a:off x="3802743" y="4311046"/>
            <a:ext cx="0" cy="699832"/>
          </a:xfrm>
          <a:prstGeom prst="line">
            <a:avLst/>
          </a:prstGeom>
          <a:ln>
            <a:solidFill>
              <a:srgbClr val="CC0099"/>
            </a:solidFill>
            <a:headEnd/>
            <a:tailEnd type="triangle" w="med" len="me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23" name="Line 16"/>
          <p:cNvSpPr>
            <a:spLocks noChangeShapeType="1"/>
          </p:cNvSpPr>
          <p:nvPr/>
        </p:nvSpPr>
        <p:spPr bwMode="auto">
          <a:xfrm>
            <a:off x="6164943" y="4309459"/>
            <a:ext cx="0" cy="740342"/>
          </a:xfrm>
          <a:prstGeom prst="line">
            <a:avLst/>
          </a:prstGeom>
          <a:ln>
            <a:solidFill>
              <a:srgbClr val="CC0099"/>
            </a:solidFill>
            <a:headEnd/>
            <a:tailEnd type="triangle" w="med" len="me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24" name="Line 17"/>
          <p:cNvSpPr>
            <a:spLocks noChangeShapeType="1"/>
          </p:cNvSpPr>
          <p:nvPr/>
        </p:nvSpPr>
        <p:spPr bwMode="auto">
          <a:xfrm>
            <a:off x="8679542" y="4310494"/>
            <a:ext cx="0" cy="700384"/>
          </a:xfrm>
          <a:prstGeom prst="line">
            <a:avLst/>
          </a:prstGeom>
          <a:ln>
            <a:solidFill>
              <a:srgbClr val="CC0099"/>
            </a:solidFill>
            <a:headEnd/>
            <a:tailEnd type="triangle" w="med" len="med"/>
          </a:ln>
        </p:spPr>
        <p:style>
          <a:lnRef idx="2">
            <a:schemeClr val="accent1"/>
          </a:lnRef>
          <a:fillRef idx="1">
            <a:schemeClr val="lt1"/>
          </a:fillRef>
          <a:effectRef idx="0">
            <a:schemeClr val="accent1"/>
          </a:effectRef>
          <a:fontRef idx="minor">
            <a:schemeClr val="dk1"/>
          </a:fontRef>
        </p:style>
        <p:txBody>
          <a:bodyPr/>
          <a:lstStyle/>
          <a:p>
            <a:pPr defTabSz="914400" fontAlgn="base">
              <a:spcBef>
                <a:spcPct val="0"/>
              </a:spcBef>
              <a:spcAft>
                <a:spcPct val="0"/>
              </a:spcAft>
              <a:defRPr/>
            </a:pPr>
            <a:endParaRPr lang="en-US" sz="2000">
              <a:solidFill>
                <a:srgbClr val="000000"/>
              </a:solidFill>
            </a:endParaRPr>
          </a:p>
        </p:txBody>
      </p:sp>
      <p:sp>
        <p:nvSpPr>
          <p:cNvPr id="25" name="AutoShape 18"/>
          <p:cNvSpPr>
            <a:spLocks noChangeArrowheads="1"/>
          </p:cNvSpPr>
          <p:nvPr/>
        </p:nvSpPr>
        <p:spPr bwMode="auto">
          <a:xfrm>
            <a:off x="2858407" y="5081701"/>
            <a:ext cx="1600200" cy="813078"/>
          </a:xfrm>
          <a:prstGeom prst="flowChartAlternateProcess">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a:solidFill>
                  <a:srgbClr val="000000"/>
                </a:solidFill>
                <a:latin typeface=".VnTime" pitchFamily="34" charset="0"/>
              </a:rPr>
              <a:t>S¶n xuÊt</a:t>
            </a:r>
          </a:p>
          <a:p>
            <a:pPr algn="ctr" defTabSz="914400" fontAlgn="base">
              <a:spcBef>
                <a:spcPct val="0"/>
              </a:spcBef>
              <a:spcAft>
                <a:spcPct val="0"/>
              </a:spcAft>
              <a:defRPr/>
            </a:pPr>
            <a:r>
              <a:rPr lang="en-US" sz="2000" b="1">
                <a:solidFill>
                  <a:srgbClr val="000000"/>
                </a:solidFill>
                <a:latin typeface=".VnTime" pitchFamily="34" charset="0"/>
              </a:rPr>
              <a:t>10 h</a:t>
            </a:r>
          </a:p>
        </p:txBody>
      </p:sp>
      <p:sp>
        <p:nvSpPr>
          <p:cNvPr id="26" name="AutoShape 19"/>
          <p:cNvSpPr>
            <a:spLocks noChangeArrowheads="1"/>
          </p:cNvSpPr>
          <p:nvPr/>
        </p:nvSpPr>
        <p:spPr bwMode="auto">
          <a:xfrm>
            <a:off x="5220607" y="5081701"/>
            <a:ext cx="1600200" cy="813078"/>
          </a:xfrm>
          <a:prstGeom prst="flowChartAlternateProcess">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a:solidFill>
                  <a:srgbClr val="000000"/>
                </a:solidFill>
                <a:latin typeface=".VnTime" pitchFamily="34" charset="0"/>
              </a:rPr>
              <a:t>S¶n xuÊt</a:t>
            </a:r>
          </a:p>
          <a:p>
            <a:pPr algn="ctr" defTabSz="914400" fontAlgn="base">
              <a:spcBef>
                <a:spcPct val="0"/>
              </a:spcBef>
              <a:spcAft>
                <a:spcPct val="0"/>
              </a:spcAft>
              <a:defRPr/>
            </a:pPr>
            <a:r>
              <a:rPr lang="en-US" sz="2000" b="1">
                <a:solidFill>
                  <a:srgbClr val="000000"/>
                </a:solidFill>
                <a:latin typeface=".VnTime" pitchFamily="34" charset="0"/>
              </a:rPr>
              <a:t>8 h</a:t>
            </a:r>
          </a:p>
        </p:txBody>
      </p:sp>
      <p:sp>
        <p:nvSpPr>
          <p:cNvPr id="27" name="AutoShape 20"/>
          <p:cNvSpPr>
            <a:spLocks noChangeArrowheads="1"/>
          </p:cNvSpPr>
          <p:nvPr/>
        </p:nvSpPr>
        <p:spPr bwMode="auto">
          <a:xfrm>
            <a:off x="7811407" y="5081701"/>
            <a:ext cx="1600200" cy="813078"/>
          </a:xfrm>
          <a:prstGeom prst="flowChartAlternateProcess">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a:solidFill>
                  <a:srgbClr val="000000"/>
                </a:solidFill>
                <a:latin typeface=".VnTime" pitchFamily="34" charset="0"/>
              </a:rPr>
              <a:t>S¶n xuÊt</a:t>
            </a:r>
          </a:p>
          <a:p>
            <a:pPr algn="ctr" defTabSz="914400" fontAlgn="base">
              <a:spcBef>
                <a:spcPct val="0"/>
              </a:spcBef>
              <a:spcAft>
                <a:spcPct val="0"/>
              </a:spcAft>
              <a:defRPr/>
            </a:pPr>
            <a:r>
              <a:rPr lang="en-US" sz="2000" b="1">
                <a:solidFill>
                  <a:srgbClr val="000000"/>
                </a:solidFill>
                <a:latin typeface=".VnTime" pitchFamily="34" charset="0"/>
              </a:rPr>
              <a:t>12 h</a:t>
            </a:r>
          </a:p>
        </p:txBody>
      </p:sp>
      <p:pic>
        <p:nvPicPr>
          <p:cNvPr id="28" name="Picture 21" descr="AG00050_"/>
          <p:cNvPicPr>
            <a:picLocks noChangeAspect="1" noChangeArrowheads="1" noCrop="1"/>
          </p:cNvPicPr>
          <p:nvPr/>
        </p:nvPicPr>
        <p:blipFill>
          <a:blip r:embed="rId3"/>
          <a:srcRect/>
          <a:stretch>
            <a:fillRect/>
          </a:stretch>
        </p:blipFill>
        <p:spPr bwMode="black">
          <a:xfrm>
            <a:off x="1631043" y="6177405"/>
            <a:ext cx="1295400" cy="557688"/>
          </a:xfrm>
          <a:prstGeom prst="rect">
            <a:avLst/>
          </a:prstGeom>
          <a:solidFill>
            <a:schemeClr val="bg2"/>
          </a:solidFill>
          <a:ln>
            <a:solidFill>
              <a:srgbClr val="CC0099"/>
            </a:solidFill>
          </a:ln>
        </p:spPr>
        <p:style>
          <a:lnRef idx="2">
            <a:schemeClr val="accent1"/>
          </a:lnRef>
          <a:fillRef idx="1">
            <a:schemeClr val="lt1"/>
          </a:fillRef>
          <a:effectRef idx="0">
            <a:schemeClr val="accent1"/>
          </a:effectRef>
          <a:fontRef idx="minor">
            <a:schemeClr val="dk1"/>
          </a:fontRef>
        </p:style>
      </p:pic>
      <p:sp>
        <p:nvSpPr>
          <p:cNvPr id="29" name="AutoShape 23"/>
          <p:cNvSpPr>
            <a:spLocks noChangeArrowheads="1"/>
          </p:cNvSpPr>
          <p:nvPr/>
        </p:nvSpPr>
        <p:spPr bwMode="auto">
          <a:xfrm>
            <a:off x="3723727" y="6086513"/>
            <a:ext cx="4648200" cy="687989"/>
          </a:xfrm>
          <a:prstGeom prst="flowChartTerminator">
            <a:avLst/>
          </a:prstGeom>
          <a:solidFill>
            <a:schemeClr val="bg2"/>
          </a:solidFill>
          <a:ln>
            <a:solidFill>
              <a:srgbClr val="CC0099"/>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fontAlgn="base">
              <a:spcBef>
                <a:spcPct val="0"/>
              </a:spcBef>
              <a:spcAft>
                <a:spcPct val="0"/>
              </a:spcAft>
              <a:defRPr/>
            </a:pPr>
            <a:r>
              <a:rPr lang="en-US" sz="2000" b="1" dirty="0" err="1">
                <a:solidFill>
                  <a:srgbClr val="0033CC"/>
                </a:solidFill>
                <a:latin typeface="Arial" panose="020B0604020202020204" pitchFamily="34" charset="0"/>
                <a:cs typeface="Arial" panose="020B0604020202020204" pitchFamily="34" charset="0"/>
              </a:rPr>
              <a:t>Người</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nào</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sẽ</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có</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lãi</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Vì</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sao</a:t>
            </a:r>
            <a:r>
              <a:rPr lang="en-US" sz="2000" b="1" dirty="0">
                <a:solidFill>
                  <a:srgbClr val="0033CC"/>
                </a:solidFill>
                <a:latin typeface="Arial" panose="020B0604020202020204" pitchFamily="34" charset="0"/>
                <a:cs typeface="Arial" panose="020B0604020202020204" pitchFamily="34" charset="0"/>
              </a:rPr>
              <a:t>? </a:t>
            </a:r>
            <a:endParaRPr lang="en-US" sz="2000" b="1" i="1" dirty="0">
              <a:solidFill>
                <a:srgbClr val="0033CC"/>
              </a:solidFill>
              <a:latin typeface="Arial" panose="020B0604020202020204" pitchFamily="34" charset="0"/>
              <a:cs typeface="Arial" panose="020B0604020202020204" pitchFamily="34" charset="0"/>
            </a:endParaRPr>
          </a:p>
        </p:txBody>
      </p:sp>
      <p:pic>
        <p:nvPicPr>
          <p:cNvPr id="30" name="Picture 2" descr="C:\Users\FPT\Desktop\bai 3 GDCD lop 11\SUY NGHI.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4238" y="4592276"/>
            <a:ext cx="1646237" cy="1332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Cloud Callout 13">
            <a:extLst>
              <a:ext uri="{FF2B5EF4-FFF2-40B4-BE49-F238E27FC236}">
                <a16:creationId xmlns="" xmlns:a16="http://schemas.microsoft.com/office/drawing/2014/main" id="{722995DB-90D9-4F70-8930-563AF92EB6D9}"/>
              </a:ext>
            </a:extLst>
          </p:cNvPr>
          <p:cNvSpPr>
            <a:spLocks noChangeArrowheads="1"/>
          </p:cNvSpPr>
          <p:nvPr/>
        </p:nvSpPr>
        <p:spPr bwMode="auto">
          <a:xfrm>
            <a:off x="1038620" y="1933758"/>
            <a:ext cx="1255577" cy="772826"/>
          </a:xfrm>
          <a:prstGeom prst="cloudCallout">
            <a:avLst>
              <a:gd name="adj1" fmla="val -20833"/>
              <a:gd name="adj2" fmla="val 62500"/>
            </a:avLst>
          </a:prstGeom>
          <a:solidFill>
            <a:schemeClr val="bg2"/>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vi-VN" altLang="en-US" sz="2400" b="1" dirty="0">
                <a:solidFill>
                  <a:srgbClr val="000000"/>
                </a:solidFill>
                <a:latin typeface="Arial" panose="020B0604020202020204" pitchFamily="34" charset="0"/>
                <a:cs typeface="Arial" panose="020B0604020202020204" pitchFamily="34" charset="0"/>
              </a:rPr>
              <a:t>Ví dụ</a:t>
            </a:r>
            <a:endParaRPr lang="en-US" altLang="en-US" sz="2400" b="1" dirty="0">
              <a:solidFill>
                <a:srgbClr val="000000"/>
              </a:solidFill>
              <a:latin typeface="Arial" panose="020B0604020202020204" pitchFamily="34" charset="0"/>
              <a:cs typeface="Arial" panose="020B0604020202020204" pitchFamily="34" charset="0"/>
            </a:endParaRPr>
          </a:p>
        </p:txBody>
      </p:sp>
      <p:pic>
        <p:nvPicPr>
          <p:cNvPr id="32" name="Picture 3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9466841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nodeType="clickEffect">
                                  <p:stCondLst>
                                    <p:cond delay="0"/>
                                  </p:stCondLst>
                                  <p:childTnLst>
                                    <p:set>
                                      <p:cBhvr>
                                        <p:cTn id="20" dur="1" fill="hold">
                                          <p:stCondLst>
                                            <p:cond delay="0"/>
                                          </p:stCondLst>
                                        </p:cTn>
                                        <p:tgtEl>
                                          <p:spTgt spid="795653"/>
                                        </p:tgtEl>
                                        <p:attrNameLst>
                                          <p:attrName>style.visibility</p:attrName>
                                        </p:attrNameLst>
                                      </p:cBhvr>
                                      <p:to>
                                        <p:strVal val="visible"/>
                                      </p:to>
                                    </p:set>
                                    <p:animEffect transition="in" filter="wipe(down)">
                                      <p:cBhvr>
                                        <p:cTn id="21" dur="500"/>
                                        <p:tgtEl>
                                          <p:spTgt spid="795653"/>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wipe(down)">
                                      <p:cBhvr>
                                        <p:cTn id="24" dur="500"/>
                                        <p:tgtEl>
                                          <p:spTgt spid="13"/>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wipe(down)">
                                      <p:cBhvr>
                                        <p:cTn id="27" dur="500"/>
                                        <p:tgtEl>
                                          <p:spTgt spid="14"/>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wipe(down)">
                                      <p:cBhvr>
                                        <p:cTn id="30" dur="500"/>
                                        <p:tgtEl>
                                          <p:spTgt spid="15"/>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wipe(down)">
                                      <p:cBhvr>
                                        <p:cTn id="33" dur="500"/>
                                        <p:tgtEl>
                                          <p:spTgt spid="16"/>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wipe(down)">
                                      <p:cBhvr>
                                        <p:cTn id="36" dur="500"/>
                                        <p:tgtEl>
                                          <p:spTgt spid="17"/>
                                        </p:tgtEl>
                                      </p:cBhvr>
                                    </p:animEffect>
                                  </p:childTnLst>
                                </p:cTn>
                              </p:par>
                              <p:par>
                                <p:cTn id="37" presetID="22" presetClass="entr" presetSubtype="4" fill="hold" grpId="0" nodeType="with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wipe(down)">
                                      <p:cBhvr>
                                        <p:cTn id="39" dur="500"/>
                                        <p:tgtEl>
                                          <p:spTgt spid="18"/>
                                        </p:tgtEl>
                                      </p:cBhvr>
                                    </p:animEffect>
                                  </p:childTnLst>
                                </p:cTn>
                              </p:par>
                              <p:par>
                                <p:cTn id="40" presetID="22" presetClass="entr" presetSubtype="4" fill="hold" grpId="0" nodeType="with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wipe(down)">
                                      <p:cBhvr>
                                        <p:cTn id="42" dur="500"/>
                                        <p:tgtEl>
                                          <p:spTgt spid="19"/>
                                        </p:tgtEl>
                                      </p:cBhvr>
                                    </p:animEffect>
                                  </p:childTnLst>
                                </p:cTn>
                              </p:par>
                              <p:par>
                                <p:cTn id="43" presetID="22" presetClass="entr" presetSubtype="4" fill="hold" grpId="0" nodeType="with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wipe(down)">
                                      <p:cBhvr>
                                        <p:cTn id="45" dur="500"/>
                                        <p:tgtEl>
                                          <p:spTgt spid="20"/>
                                        </p:tgtEl>
                                      </p:cBhvr>
                                    </p:animEffect>
                                  </p:childTnLst>
                                </p:cTn>
                              </p:par>
                              <p:par>
                                <p:cTn id="46" presetID="22" presetClass="entr" presetSubtype="4" fill="hold" grpId="0" nodeType="withEffect">
                                  <p:stCondLst>
                                    <p:cond delay="0"/>
                                  </p:stCondLst>
                                  <p:childTnLst>
                                    <p:set>
                                      <p:cBhvr>
                                        <p:cTn id="47" dur="1" fill="hold">
                                          <p:stCondLst>
                                            <p:cond delay="0"/>
                                          </p:stCondLst>
                                        </p:cTn>
                                        <p:tgtEl>
                                          <p:spTgt spid="21"/>
                                        </p:tgtEl>
                                        <p:attrNameLst>
                                          <p:attrName>style.visibility</p:attrName>
                                        </p:attrNameLst>
                                      </p:cBhvr>
                                      <p:to>
                                        <p:strVal val="visible"/>
                                      </p:to>
                                    </p:set>
                                    <p:animEffect transition="in" filter="wipe(down)">
                                      <p:cBhvr>
                                        <p:cTn id="48" dur="500"/>
                                        <p:tgtEl>
                                          <p:spTgt spid="21"/>
                                        </p:tgtEl>
                                      </p:cBhvr>
                                    </p:animEffect>
                                  </p:childTnLst>
                                </p:cTn>
                              </p:par>
                              <p:par>
                                <p:cTn id="49" presetID="22" presetClass="entr" presetSubtype="4" fill="hold" grpId="0" nodeType="with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wipe(down)">
                                      <p:cBhvr>
                                        <p:cTn id="51" dur="500"/>
                                        <p:tgtEl>
                                          <p:spTgt spid="22"/>
                                        </p:tgtEl>
                                      </p:cBhvr>
                                    </p:animEffect>
                                  </p:childTnLst>
                                </p:cTn>
                              </p:par>
                              <p:par>
                                <p:cTn id="52" presetID="22" presetClass="entr" presetSubtype="4" fill="hold" grpId="0" nodeType="withEffect">
                                  <p:stCondLst>
                                    <p:cond delay="0"/>
                                  </p:stCondLst>
                                  <p:childTnLst>
                                    <p:set>
                                      <p:cBhvr>
                                        <p:cTn id="53" dur="1" fill="hold">
                                          <p:stCondLst>
                                            <p:cond delay="0"/>
                                          </p:stCondLst>
                                        </p:cTn>
                                        <p:tgtEl>
                                          <p:spTgt spid="23"/>
                                        </p:tgtEl>
                                        <p:attrNameLst>
                                          <p:attrName>style.visibility</p:attrName>
                                        </p:attrNameLst>
                                      </p:cBhvr>
                                      <p:to>
                                        <p:strVal val="visible"/>
                                      </p:to>
                                    </p:set>
                                    <p:animEffect transition="in" filter="wipe(down)">
                                      <p:cBhvr>
                                        <p:cTn id="54" dur="500"/>
                                        <p:tgtEl>
                                          <p:spTgt spid="23"/>
                                        </p:tgtEl>
                                      </p:cBhvr>
                                    </p:animEffect>
                                  </p:childTnLst>
                                </p:cTn>
                              </p:par>
                              <p:par>
                                <p:cTn id="55" presetID="22" presetClass="entr" presetSubtype="4" fill="hold" grpId="0" nodeType="withEffect">
                                  <p:stCondLst>
                                    <p:cond delay="0"/>
                                  </p:stCondLst>
                                  <p:childTnLst>
                                    <p:set>
                                      <p:cBhvr>
                                        <p:cTn id="56" dur="1" fill="hold">
                                          <p:stCondLst>
                                            <p:cond delay="0"/>
                                          </p:stCondLst>
                                        </p:cTn>
                                        <p:tgtEl>
                                          <p:spTgt spid="24"/>
                                        </p:tgtEl>
                                        <p:attrNameLst>
                                          <p:attrName>style.visibility</p:attrName>
                                        </p:attrNameLst>
                                      </p:cBhvr>
                                      <p:to>
                                        <p:strVal val="visible"/>
                                      </p:to>
                                    </p:set>
                                    <p:animEffect transition="in" filter="wipe(down)">
                                      <p:cBhvr>
                                        <p:cTn id="57" dur="500"/>
                                        <p:tgtEl>
                                          <p:spTgt spid="24"/>
                                        </p:tgtEl>
                                      </p:cBhvr>
                                    </p:animEffect>
                                  </p:childTnLst>
                                </p:cTn>
                              </p:par>
                              <p:par>
                                <p:cTn id="58" presetID="22" presetClass="entr" presetSubtype="4" fill="hold" grpId="0" nodeType="withEffect">
                                  <p:stCondLst>
                                    <p:cond delay="0"/>
                                  </p:stCondLst>
                                  <p:childTnLst>
                                    <p:set>
                                      <p:cBhvr>
                                        <p:cTn id="59" dur="1" fill="hold">
                                          <p:stCondLst>
                                            <p:cond delay="0"/>
                                          </p:stCondLst>
                                        </p:cTn>
                                        <p:tgtEl>
                                          <p:spTgt spid="25"/>
                                        </p:tgtEl>
                                        <p:attrNameLst>
                                          <p:attrName>style.visibility</p:attrName>
                                        </p:attrNameLst>
                                      </p:cBhvr>
                                      <p:to>
                                        <p:strVal val="visible"/>
                                      </p:to>
                                    </p:set>
                                    <p:animEffect transition="in" filter="wipe(down)">
                                      <p:cBhvr>
                                        <p:cTn id="60" dur="500"/>
                                        <p:tgtEl>
                                          <p:spTgt spid="25"/>
                                        </p:tgtEl>
                                      </p:cBhvr>
                                    </p:animEffect>
                                  </p:childTnLst>
                                </p:cTn>
                              </p:par>
                              <p:par>
                                <p:cTn id="61" presetID="22" presetClass="entr" presetSubtype="4" fill="hold" grpId="0" nodeType="withEffect">
                                  <p:stCondLst>
                                    <p:cond delay="0"/>
                                  </p:stCondLst>
                                  <p:childTnLst>
                                    <p:set>
                                      <p:cBhvr>
                                        <p:cTn id="62" dur="1" fill="hold">
                                          <p:stCondLst>
                                            <p:cond delay="0"/>
                                          </p:stCondLst>
                                        </p:cTn>
                                        <p:tgtEl>
                                          <p:spTgt spid="26"/>
                                        </p:tgtEl>
                                        <p:attrNameLst>
                                          <p:attrName>style.visibility</p:attrName>
                                        </p:attrNameLst>
                                      </p:cBhvr>
                                      <p:to>
                                        <p:strVal val="visible"/>
                                      </p:to>
                                    </p:set>
                                    <p:animEffect transition="in" filter="wipe(down)">
                                      <p:cBhvr>
                                        <p:cTn id="63" dur="500"/>
                                        <p:tgtEl>
                                          <p:spTgt spid="26"/>
                                        </p:tgtEl>
                                      </p:cBhvr>
                                    </p:animEffect>
                                  </p:childTnLst>
                                </p:cTn>
                              </p:par>
                              <p:par>
                                <p:cTn id="64" presetID="22" presetClass="entr" presetSubtype="4" fill="hold" grpId="0" nodeType="withEffect">
                                  <p:stCondLst>
                                    <p:cond delay="0"/>
                                  </p:stCondLst>
                                  <p:childTnLst>
                                    <p:set>
                                      <p:cBhvr>
                                        <p:cTn id="65" dur="1" fill="hold">
                                          <p:stCondLst>
                                            <p:cond delay="0"/>
                                          </p:stCondLst>
                                        </p:cTn>
                                        <p:tgtEl>
                                          <p:spTgt spid="27"/>
                                        </p:tgtEl>
                                        <p:attrNameLst>
                                          <p:attrName>style.visibility</p:attrName>
                                        </p:attrNameLst>
                                      </p:cBhvr>
                                      <p:to>
                                        <p:strVal val="visible"/>
                                      </p:to>
                                    </p:set>
                                    <p:animEffect transition="in" filter="wipe(down)">
                                      <p:cBhvr>
                                        <p:cTn id="66" dur="500"/>
                                        <p:tgtEl>
                                          <p:spTgt spid="27"/>
                                        </p:tgtEl>
                                      </p:cBhvr>
                                    </p:animEffect>
                                  </p:childTnLst>
                                </p:cTn>
                              </p:par>
                              <p:par>
                                <p:cTn id="67" presetID="22" presetClass="entr" presetSubtype="4" fill="hold" nodeType="withEffect">
                                  <p:stCondLst>
                                    <p:cond delay="0"/>
                                  </p:stCondLst>
                                  <p:childTnLst>
                                    <p:set>
                                      <p:cBhvr>
                                        <p:cTn id="68" dur="1" fill="hold">
                                          <p:stCondLst>
                                            <p:cond delay="0"/>
                                          </p:stCondLst>
                                        </p:cTn>
                                        <p:tgtEl>
                                          <p:spTgt spid="28"/>
                                        </p:tgtEl>
                                        <p:attrNameLst>
                                          <p:attrName>style.visibility</p:attrName>
                                        </p:attrNameLst>
                                      </p:cBhvr>
                                      <p:to>
                                        <p:strVal val="visible"/>
                                      </p:to>
                                    </p:set>
                                    <p:animEffect transition="in" filter="wipe(down)">
                                      <p:cBhvr>
                                        <p:cTn id="69" dur="500"/>
                                        <p:tgtEl>
                                          <p:spTgt spid="28"/>
                                        </p:tgtEl>
                                      </p:cBhvr>
                                    </p:animEffect>
                                  </p:childTnLst>
                                </p:cTn>
                              </p:par>
                              <p:par>
                                <p:cTn id="70" presetID="22" presetClass="entr" presetSubtype="4" fill="hold" grpId="0" nodeType="withEffect">
                                  <p:stCondLst>
                                    <p:cond delay="0"/>
                                  </p:stCondLst>
                                  <p:childTnLst>
                                    <p:set>
                                      <p:cBhvr>
                                        <p:cTn id="71" dur="1" fill="hold">
                                          <p:stCondLst>
                                            <p:cond delay="0"/>
                                          </p:stCondLst>
                                        </p:cTn>
                                        <p:tgtEl>
                                          <p:spTgt spid="29"/>
                                        </p:tgtEl>
                                        <p:attrNameLst>
                                          <p:attrName>style.visibility</p:attrName>
                                        </p:attrNameLst>
                                      </p:cBhvr>
                                      <p:to>
                                        <p:strVal val="visible"/>
                                      </p:to>
                                    </p:set>
                                    <p:animEffect transition="in" filter="wipe(down)">
                                      <p:cBhvr>
                                        <p:cTn id="72" dur="500"/>
                                        <p:tgtEl>
                                          <p:spTgt spid="29"/>
                                        </p:tgtEl>
                                      </p:cBhvr>
                                    </p:animEffect>
                                  </p:childTnLst>
                                </p:cTn>
                              </p:par>
                              <p:par>
                                <p:cTn id="73" presetID="22" presetClass="entr" presetSubtype="4" fill="hold" nodeType="withEffect">
                                  <p:stCondLst>
                                    <p:cond delay="0"/>
                                  </p:stCondLst>
                                  <p:childTnLst>
                                    <p:set>
                                      <p:cBhvr>
                                        <p:cTn id="74" dur="1" fill="hold">
                                          <p:stCondLst>
                                            <p:cond delay="0"/>
                                          </p:stCondLst>
                                        </p:cTn>
                                        <p:tgtEl>
                                          <p:spTgt spid="30"/>
                                        </p:tgtEl>
                                        <p:attrNameLst>
                                          <p:attrName>style.visibility</p:attrName>
                                        </p:attrNameLst>
                                      </p:cBhvr>
                                      <p:to>
                                        <p:strVal val="visible"/>
                                      </p:to>
                                    </p:set>
                                    <p:animEffect transition="in" filter="wipe(down)">
                                      <p:cBhvr>
                                        <p:cTn id="75" dur="500"/>
                                        <p:tgtEl>
                                          <p:spTgt spid="30"/>
                                        </p:tgtEl>
                                      </p:cBhvr>
                                    </p:animEffect>
                                  </p:childTnLst>
                                </p:cTn>
                              </p:par>
                              <p:par>
                                <p:cTn id="76" presetID="22" presetClass="entr" presetSubtype="4" fill="hold" grpId="0" nodeType="withEffect">
                                  <p:stCondLst>
                                    <p:cond delay="0"/>
                                  </p:stCondLst>
                                  <p:childTnLst>
                                    <p:set>
                                      <p:cBhvr>
                                        <p:cTn id="77" dur="1" fill="hold">
                                          <p:stCondLst>
                                            <p:cond delay="0"/>
                                          </p:stCondLst>
                                        </p:cTn>
                                        <p:tgtEl>
                                          <p:spTgt spid="31"/>
                                        </p:tgtEl>
                                        <p:attrNameLst>
                                          <p:attrName>style.visibility</p:attrName>
                                        </p:attrNameLst>
                                      </p:cBhvr>
                                      <p:to>
                                        <p:strVal val="visible"/>
                                      </p:to>
                                    </p:set>
                                    <p:animEffect transition="in" filter="wipe(down)">
                                      <p:cBhvr>
                                        <p:cTn id="78"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9" grpId="0" animBg="1"/>
      <p:bldP spid="31"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822433" y="106953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1371512" y="1592753"/>
            <a:ext cx="32808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4" name="AutoShape 5"/>
          <p:cNvSpPr>
            <a:spLocks noChangeArrowheads="1"/>
          </p:cNvSpPr>
          <p:nvPr/>
        </p:nvSpPr>
        <p:spPr bwMode="auto">
          <a:xfrm>
            <a:off x="515427" y="3616500"/>
            <a:ext cx="3280871" cy="2177972"/>
          </a:xfrm>
          <a:prstGeom prst="flowChartAlternateProcess">
            <a:avLst/>
          </a:prstGeom>
          <a:solidFill>
            <a:schemeClr val="bg2"/>
          </a:solidFill>
          <a:ln>
            <a:solidFill>
              <a:schemeClr val="tx1"/>
            </a:solidFill>
            <a:headEnd/>
            <a:tailEnd/>
          </a:ln>
        </p:spPr>
        <p:style>
          <a:lnRef idx="2">
            <a:schemeClr val="accent3">
              <a:shade val="50000"/>
            </a:schemeClr>
          </a:lnRef>
          <a:fillRef idx="1">
            <a:schemeClr val="accent3"/>
          </a:fillRef>
          <a:effectRef idx="0">
            <a:schemeClr val="accent3"/>
          </a:effectRef>
          <a:fontRef idx="minor">
            <a:schemeClr val="lt1"/>
          </a:fontRef>
        </p:style>
        <p:txBody>
          <a:bodyPr wrap="none" anchor="ctr"/>
          <a:lstStyle/>
          <a:p>
            <a:pPr algn="ctr" defTabSz="914400" fontAlgn="base">
              <a:spcBef>
                <a:spcPct val="0"/>
              </a:spcBef>
              <a:spcAft>
                <a:spcPct val="0"/>
              </a:spcAft>
              <a:defRPr/>
            </a:pPr>
            <a:endParaRPr lang="en-US" sz="2400" b="1" dirty="0">
              <a:solidFill>
                <a:srgbClr val="FF0000"/>
              </a:solidFill>
              <a:latin typeface=".VnTime" pitchFamily="34" charset="0"/>
            </a:endParaRPr>
          </a:p>
        </p:txBody>
      </p:sp>
      <p:sp>
        <p:nvSpPr>
          <p:cNvPr id="15" name="AutoShape 6"/>
          <p:cNvSpPr>
            <a:spLocks noChangeArrowheads="1"/>
          </p:cNvSpPr>
          <p:nvPr/>
        </p:nvSpPr>
        <p:spPr bwMode="auto">
          <a:xfrm>
            <a:off x="4052178" y="3602359"/>
            <a:ext cx="3543992" cy="2184517"/>
          </a:xfrm>
          <a:prstGeom prst="flowChartAlternateProcess">
            <a:avLst/>
          </a:prstGeom>
          <a:solidFill>
            <a:schemeClr val="bg2"/>
          </a:solidFill>
          <a:ln>
            <a:solidFill>
              <a:schemeClr val="tx1"/>
            </a:solidFill>
            <a:headEnd/>
            <a:tailEnd/>
          </a:ln>
        </p:spPr>
        <p:style>
          <a:lnRef idx="2">
            <a:schemeClr val="accent3">
              <a:shade val="50000"/>
            </a:schemeClr>
          </a:lnRef>
          <a:fillRef idx="1">
            <a:schemeClr val="accent3"/>
          </a:fillRef>
          <a:effectRef idx="0">
            <a:schemeClr val="accent3"/>
          </a:effectRef>
          <a:fontRef idx="minor">
            <a:schemeClr val="lt1"/>
          </a:fontRef>
        </p:style>
        <p:txBody>
          <a:bodyPr wrap="none" anchor="ctr"/>
          <a:lstStyle/>
          <a:p>
            <a:pPr algn="ctr" defTabSz="914400" fontAlgn="base">
              <a:spcBef>
                <a:spcPct val="0"/>
              </a:spcBef>
              <a:spcAft>
                <a:spcPct val="0"/>
              </a:spcAft>
              <a:defRPr/>
            </a:pPr>
            <a:endParaRPr lang="en-US" sz="2400" dirty="0">
              <a:solidFill>
                <a:srgbClr val="0000CC"/>
              </a:solidFill>
              <a:latin typeface=".VnTime" pitchFamily="34" charset="0"/>
            </a:endParaRPr>
          </a:p>
        </p:txBody>
      </p:sp>
      <p:sp>
        <p:nvSpPr>
          <p:cNvPr id="16" name="AutoShape 7"/>
          <p:cNvSpPr>
            <a:spLocks noChangeArrowheads="1"/>
          </p:cNvSpPr>
          <p:nvPr/>
        </p:nvSpPr>
        <p:spPr bwMode="auto">
          <a:xfrm>
            <a:off x="7811407" y="3576778"/>
            <a:ext cx="3581400" cy="2184517"/>
          </a:xfrm>
          <a:prstGeom prst="flowChartAlternateProcess">
            <a:avLst/>
          </a:prstGeom>
          <a:solidFill>
            <a:schemeClr val="bg2"/>
          </a:solidFill>
          <a:ln>
            <a:solidFill>
              <a:schemeClr val="tx1"/>
            </a:solidFill>
            <a:headEnd/>
            <a:tailEnd/>
          </a:ln>
        </p:spPr>
        <p:style>
          <a:lnRef idx="2">
            <a:schemeClr val="accent3">
              <a:shade val="50000"/>
            </a:schemeClr>
          </a:lnRef>
          <a:fillRef idx="1">
            <a:schemeClr val="accent3"/>
          </a:fillRef>
          <a:effectRef idx="0">
            <a:schemeClr val="accent3"/>
          </a:effectRef>
          <a:fontRef idx="minor">
            <a:schemeClr val="lt1"/>
          </a:fontRef>
        </p:style>
        <p:txBody>
          <a:bodyPr wrap="none" anchor="ctr"/>
          <a:lstStyle/>
          <a:p>
            <a:pPr algn="ctr" defTabSz="914400" fontAlgn="base">
              <a:spcBef>
                <a:spcPct val="0"/>
              </a:spcBef>
              <a:spcAft>
                <a:spcPct val="0"/>
              </a:spcAft>
              <a:defRPr/>
            </a:pPr>
            <a:endParaRPr lang="en-US" sz="2400" b="1" dirty="0">
              <a:solidFill>
                <a:srgbClr val="FF0000"/>
              </a:solidFill>
              <a:latin typeface=".VnTime" pitchFamily="34" charset="0"/>
            </a:endParaRPr>
          </a:p>
        </p:txBody>
      </p:sp>
      <p:sp>
        <p:nvSpPr>
          <p:cNvPr id="17" name="Line 8"/>
          <p:cNvSpPr>
            <a:spLocks noChangeShapeType="1"/>
          </p:cNvSpPr>
          <p:nvPr/>
        </p:nvSpPr>
        <p:spPr bwMode="auto">
          <a:xfrm flipH="1">
            <a:off x="2253344" y="2698393"/>
            <a:ext cx="3581399" cy="899642"/>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defTabSz="914400" fontAlgn="base">
              <a:spcBef>
                <a:spcPct val="0"/>
              </a:spcBef>
              <a:spcAft>
                <a:spcPct val="0"/>
              </a:spcAft>
              <a:defRPr/>
            </a:pPr>
            <a:endParaRPr lang="en-US">
              <a:solidFill>
                <a:srgbClr val="000000"/>
              </a:solidFill>
            </a:endParaRPr>
          </a:p>
        </p:txBody>
      </p:sp>
      <p:sp>
        <p:nvSpPr>
          <p:cNvPr id="18" name="Line 10"/>
          <p:cNvSpPr>
            <a:spLocks noChangeShapeType="1"/>
          </p:cNvSpPr>
          <p:nvPr/>
        </p:nvSpPr>
        <p:spPr bwMode="auto">
          <a:xfrm>
            <a:off x="5834743" y="2698393"/>
            <a:ext cx="0" cy="878385"/>
          </a:xfrm>
          <a:prstGeom prst="line">
            <a:avLst/>
          </a:prstGeom>
          <a:ln>
            <a:solidFill>
              <a:srgbClr val="660066"/>
            </a:solidFill>
            <a:headEnd/>
            <a:tailEnd type="triangle" w="med" len="med"/>
          </a:ln>
        </p:spPr>
        <p:style>
          <a:lnRef idx="1">
            <a:schemeClr val="dk1"/>
          </a:lnRef>
          <a:fillRef idx="0">
            <a:schemeClr val="dk1"/>
          </a:fillRef>
          <a:effectRef idx="0">
            <a:schemeClr val="dk1"/>
          </a:effectRef>
          <a:fontRef idx="minor">
            <a:schemeClr val="tx1"/>
          </a:fontRef>
        </p:style>
        <p:txBody>
          <a:bodyPr/>
          <a:lstStyle/>
          <a:p>
            <a:pPr defTabSz="914400" fontAlgn="base">
              <a:spcBef>
                <a:spcPct val="0"/>
              </a:spcBef>
              <a:spcAft>
                <a:spcPct val="0"/>
              </a:spcAft>
              <a:defRPr/>
            </a:pPr>
            <a:endParaRPr lang="en-US">
              <a:solidFill>
                <a:srgbClr val="000000"/>
              </a:solidFill>
            </a:endParaRPr>
          </a:p>
        </p:txBody>
      </p:sp>
      <p:sp>
        <p:nvSpPr>
          <p:cNvPr id="19" name="Line 9"/>
          <p:cNvSpPr>
            <a:spLocks noChangeShapeType="1"/>
          </p:cNvSpPr>
          <p:nvPr/>
        </p:nvSpPr>
        <p:spPr bwMode="auto">
          <a:xfrm>
            <a:off x="5834742" y="2698393"/>
            <a:ext cx="3802737" cy="873053"/>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defTabSz="914400" fontAlgn="base">
              <a:spcBef>
                <a:spcPct val="0"/>
              </a:spcBef>
              <a:spcAft>
                <a:spcPct val="0"/>
              </a:spcAft>
              <a:defRPr/>
            </a:pPr>
            <a:endParaRPr lang="en-US">
              <a:solidFill>
                <a:srgbClr val="000000"/>
              </a:solidFill>
            </a:endParaRPr>
          </a:p>
        </p:txBody>
      </p:sp>
      <p:sp>
        <p:nvSpPr>
          <p:cNvPr id="20" name="TextBox 19">
            <a:extLst>
              <a:ext uri="{FF2B5EF4-FFF2-40B4-BE49-F238E27FC236}">
                <a16:creationId xmlns="" xmlns:a16="http://schemas.microsoft.com/office/drawing/2014/main" id="{9FE44625-9B45-4A10-84F7-483B16C84E55}"/>
              </a:ext>
            </a:extLst>
          </p:cNvPr>
          <p:cNvSpPr txBox="1"/>
          <p:nvPr/>
        </p:nvSpPr>
        <p:spPr>
          <a:xfrm>
            <a:off x="576337" y="3685973"/>
            <a:ext cx="3159049" cy="1815882"/>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strike="noStrike" kern="1200" cap="none" spc="0" normalizeH="0" baseline="0" noProof="0" dirty="0" err="1">
                <a:ln>
                  <a:noFill/>
                </a:ln>
                <a:solidFill>
                  <a:srgbClr val="660033"/>
                </a:solidFill>
                <a:effectLst/>
                <a:uLnTx/>
                <a:uFillTx/>
                <a:latin typeface="Arial" panose="020B0604020202020204" pitchFamily="34" charset="0"/>
                <a:cs typeface="Arial" panose="020B0604020202020204" pitchFamily="34" charset="0"/>
              </a:rPr>
              <a:t>Người</a:t>
            </a:r>
            <a:r>
              <a:rPr kumimoji="0" lang="en-US" sz="2400" b="1"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a:t>
            </a:r>
            <a:r>
              <a:rPr kumimoji="0" lang="vi-VN" sz="2400" b="1"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thứ nhấ</a:t>
            </a:r>
            <a:r>
              <a:rPr kumimoji="0" lang="en-US" sz="2400" b="1"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t</a:t>
            </a:r>
            <a:r>
              <a:rPr kumimoji="0" lang="en-US" sz="2400" b="0"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lang="vi-VN" sz="2200" dirty="0">
                <a:solidFill>
                  <a:srgbClr val="0000CC"/>
                </a:solidFill>
                <a:latin typeface="Arial" panose="020B0604020202020204" pitchFamily="34" charset="0"/>
                <a:cs typeface="Arial" panose="020B0604020202020204" pitchFamily="34" charset="0"/>
              </a:rPr>
              <a:t>Thờ</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i</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gian</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lao</a:t>
            </a:r>
            <a:r>
              <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lang="vi-VN" sz="2200" dirty="0">
                <a:solidFill>
                  <a:srgbClr val="0000CC"/>
                </a:solidFill>
                <a:latin typeface="Arial" panose="020B0604020202020204" pitchFamily="34" charset="0"/>
                <a:cs typeface="Arial" panose="020B0604020202020204" pitchFamily="34" charset="0"/>
              </a:rPr>
              <a:t>động </a:t>
            </a:r>
          </a:p>
          <a:p>
            <a:pPr marL="0" marR="0" lvl="0" indent="0" algn="ctr" defTabSz="914400" rtl="0" eaLnBrk="1" fontAlgn="base" latinLnBrk="0" hangingPunct="1">
              <a:lnSpc>
                <a:spcPct val="100000"/>
              </a:lnSpc>
              <a:spcBef>
                <a:spcPct val="0"/>
              </a:spcBef>
              <a:spcAft>
                <a:spcPct val="0"/>
              </a:spcAft>
              <a:buClrTx/>
              <a:buSzTx/>
              <a:buFontTx/>
              <a:buNone/>
              <a:tabLst/>
              <a:defRPr/>
            </a:pPr>
            <a:r>
              <a:rPr lang="vi-VN" sz="2200" dirty="0">
                <a:solidFill>
                  <a:srgbClr val="0000CC"/>
                </a:solidFill>
                <a:latin typeface="Arial" panose="020B0604020202020204" pitchFamily="34" charset="0"/>
                <a:cs typeface="Arial" panose="020B0604020202020204" pitchFamily="34" charset="0"/>
              </a:rPr>
              <a:t>cá biệt =</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thờ</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i</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gian</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lao </a:t>
            </a:r>
            <a:r>
              <a:rPr lang="vi-VN" sz="2200" dirty="0">
                <a:solidFill>
                  <a:srgbClr val="0000CC"/>
                </a:solidFill>
                <a:latin typeface="Arial" panose="020B0604020202020204" pitchFamily="34" charset="0"/>
                <a:cs typeface="Arial" panose="020B0604020202020204" pitchFamily="34" charset="0"/>
              </a:rPr>
              <a:t>động xã hội</a:t>
            </a:r>
            <a:endPar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200" dirty="0">
                <a:solidFill>
                  <a:srgbClr val="0000CC"/>
                </a:solidFill>
                <a:latin typeface="Arial" panose="020B0604020202020204" pitchFamily="34" charset="0"/>
                <a:cs typeface="Arial" panose="020B0604020202020204" pitchFamily="34" charset="0"/>
              </a:rPr>
              <a:t>→</a:t>
            </a:r>
            <a:r>
              <a:rPr lang="vi-VN" sz="2200" dirty="0">
                <a:solidFill>
                  <a:srgbClr val="0000CC"/>
                </a:solidFill>
                <a:latin typeface="Arial" panose="020B0604020202020204" pitchFamily="34" charset="0"/>
                <a:cs typeface="Arial" panose="020B0604020202020204" pitchFamily="34" charset="0"/>
              </a:rPr>
              <a:t> </a:t>
            </a:r>
            <a:r>
              <a:rPr kumimoji="0" lang="vi-VN"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lãi</a:t>
            </a:r>
            <a:r>
              <a:rPr kumimoji="0" lang="en-US"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 </a:t>
            </a:r>
            <a:r>
              <a:rPr kumimoji="0" lang="en-US" sz="2200" b="1" i="0" u="none" strike="noStrike" kern="1200" cap="none" spc="0" normalizeH="0" baseline="0" noProof="0" dirty="0" err="1">
                <a:ln>
                  <a:noFill/>
                </a:ln>
                <a:solidFill>
                  <a:srgbClr val="FF0000"/>
                </a:solidFill>
                <a:effectLst/>
                <a:uLnTx/>
                <a:uFillTx/>
                <a:latin typeface="Arial" panose="020B0604020202020204" pitchFamily="34" charset="0"/>
                <a:cs typeface="Arial" panose="020B0604020202020204" pitchFamily="34" charset="0"/>
              </a:rPr>
              <a:t>trung</a:t>
            </a:r>
            <a:r>
              <a:rPr kumimoji="0" lang="en-US"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 </a:t>
            </a:r>
            <a:r>
              <a:rPr kumimoji="0" lang="vi-VN"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bì</a:t>
            </a:r>
            <a:r>
              <a:rPr kumimoji="0" lang="en-US" sz="2200" b="1" i="0" u="none" strike="noStrike" kern="1200" cap="none" spc="0" normalizeH="0" baseline="0" noProof="0" dirty="0" err="1">
                <a:ln>
                  <a:noFill/>
                </a:ln>
                <a:solidFill>
                  <a:srgbClr val="FF0000"/>
                </a:solidFill>
                <a:effectLst/>
                <a:uLnTx/>
                <a:uFillTx/>
                <a:latin typeface="Arial" panose="020B0604020202020204" pitchFamily="34" charset="0"/>
                <a:cs typeface="Arial" panose="020B0604020202020204" pitchFamily="34" charset="0"/>
              </a:rPr>
              <a:t>nh</a:t>
            </a:r>
            <a:r>
              <a:rPr kumimoji="0" lang="en-US"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a:t>
            </a:r>
            <a:endParaRPr lang="en-US" sz="2200" dirty="0">
              <a:latin typeface="Arial" panose="020B0604020202020204" pitchFamily="34" charset="0"/>
              <a:cs typeface="Arial" panose="020B0604020202020204" pitchFamily="34" charset="0"/>
            </a:endParaRPr>
          </a:p>
        </p:txBody>
      </p:sp>
      <p:sp>
        <p:nvSpPr>
          <p:cNvPr id="22" name="TextBox 21">
            <a:extLst>
              <a:ext uri="{FF2B5EF4-FFF2-40B4-BE49-F238E27FC236}">
                <a16:creationId xmlns="" xmlns:a16="http://schemas.microsoft.com/office/drawing/2014/main" id="{C1A4DDD7-1F65-4810-A025-0BE0ED54F4D0}"/>
              </a:ext>
            </a:extLst>
          </p:cNvPr>
          <p:cNvSpPr txBox="1"/>
          <p:nvPr/>
        </p:nvSpPr>
        <p:spPr>
          <a:xfrm>
            <a:off x="4253837" y="3685973"/>
            <a:ext cx="3028706" cy="1815882"/>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strike="noStrike" kern="1200" cap="none" spc="0" normalizeH="0" baseline="0" noProof="0" dirty="0" err="1">
                <a:ln>
                  <a:noFill/>
                </a:ln>
                <a:solidFill>
                  <a:srgbClr val="660033"/>
                </a:solidFill>
                <a:effectLst/>
                <a:uLnTx/>
                <a:uFillTx/>
                <a:latin typeface="Arial" panose="020B0604020202020204" pitchFamily="34" charset="0"/>
                <a:cs typeface="Arial" panose="020B0604020202020204" pitchFamily="34" charset="0"/>
              </a:rPr>
              <a:t>Người</a:t>
            </a:r>
            <a:r>
              <a:rPr kumimoji="0" lang="en-US" sz="2400" b="1"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a:t>
            </a:r>
            <a:r>
              <a:rPr kumimoji="0" lang="vi-VN" sz="2400" b="1"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thứ </a:t>
            </a:r>
            <a:r>
              <a:rPr lang="vi-VN" sz="2400" b="1" dirty="0">
                <a:solidFill>
                  <a:srgbClr val="660033"/>
                </a:solidFill>
                <a:latin typeface="Arial" panose="020B0604020202020204" pitchFamily="34" charset="0"/>
                <a:cs typeface="Arial" panose="020B0604020202020204" pitchFamily="34" charset="0"/>
              </a:rPr>
              <a:t>hai</a:t>
            </a:r>
            <a:r>
              <a:rPr kumimoji="0" lang="en-US" sz="2400" b="0"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lang="vi-VN" sz="2200" dirty="0">
                <a:solidFill>
                  <a:srgbClr val="0000CC"/>
                </a:solidFill>
                <a:latin typeface="Arial" panose="020B0604020202020204" pitchFamily="34" charset="0"/>
                <a:cs typeface="Arial" panose="020B0604020202020204" pitchFamily="34" charset="0"/>
              </a:rPr>
              <a:t>Thờ</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i</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gian</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lao</a:t>
            </a:r>
            <a:r>
              <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lang="vi-VN" sz="2200" dirty="0">
                <a:solidFill>
                  <a:srgbClr val="0000CC"/>
                </a:solidFill>
                <a:latin typeface="Arial" panose="020B0604020202020204" pitchFamily="34" charset="0"/>
                <a:cs typeface="Arial" panose="020B0604020202020204" pitchFamily="34" charset="0"/>
              </a:rPr>
              <a:t>động </a:t>
            </a:r>
          </a:p>
          <a:p>
            <a:pPr marL="0" marR="0" lvl="0" indent="0" algn="ctr" defTabSz="914400" rtl="0" eaLnBrk="1" fontAlgn="base" latinLnBrk="0" hangingPunct="1">
              <a:lnSpc>
                <a:spcPct val="100000"/>
              </a:lnSpc>
              <a:spcBef>
                <a:spcPct val="0"/>
              </a:spcBef>
              <a:spcAft>
                <a:spcPct val="0"/>
              </a:spcAft>
              <a:buClrTx/>
              <a:buSzTx/>
              <a:buFontTx/>
              <a:buNone/>
              <a:tabLst/>
              <a:defRPr/>
            </a:pPr>
            <a:r>
              <a:rPr lang="vi-VN" sz="2200" dirty="0">
                <a:solidFill>
                  <a:srgbClr val="0000CC"/>
                </a:solidFill>
                <a:latin typeface="Arial" panose="020B0604020202020204" pitchFamily="34" charset="0"/>
                <a:cs typeface="Arial" panose="020B0604020202020204" pitchFamily="34" charset="0"/>
              </a:rPr>
              <a:t>cá biệt &lt;</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thờ</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i</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gian</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lao </a:t>
            </a:r>
            <a:r>
              <a:rPr lang="vi-VN" sz="2200" dirty="0">
                <a:solidFill>
                  <a:srgbClr val="0000CC"/>
                </a:solidFill>
                <a:latin typeface="Arial" panose="020B0604020202020204" pitchFamily="34" charset="0"/>
                <a:cs typeface="Arial" panose="020B0604020202020204" pitchFamily="34" charset="0"/>
              </a:rPr>
              <a:t>động xã hội</a:t>
            </a:r>
            <a:endPar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200" dirty="0">
                <a:solidFill>
                  <a:srgbClr val="0000CC"/>
                </a:solidFill>
                <a:latin typeface="Arial" panose="020B0604020202020204" pitchFamily="34" charset="0"/>
                <a:cs typeface="Arial" panose="020B0604020202020204" pitchFamily="34" charset="0"/>
              </a:rPr>
              <a:t>→</a:t>
            </a:r>
            <a:r>
              <a:rPr lang="vi-VN" sz="2200" dirty="0">
                <a:solidFill>
                  <a:srgbClr val="0000CC"/>
                </a:solidFill>
                <a:latin typeface="Arial" panose="020B0604020202020204" pitchFamily="34" charset="0"/>
                <a:cs typeface="Arial" panose="020B0604020202020204" pitchFamily="34" charset="0"/>
              </a:rPr>
              <a:t> </a:t>
            </a:r>
            <a:r>
              <a:rPr kumimoji="0" lang="vi-VN"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lãi</a:t>
            </a:r>
            <a:r>
              <a:rPr kumimoji="0" lang="en-US"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 </a:t>
            </a:r>
            <a:r>
              <a:rPr lang="vi-VN" sz="2200" b="1" dirty="0">
                <a:solidFill>
                  <a:srgbClr val="FF0000"/>
                </a:solidFill>
                <a:latin typeface="Arial" panose="020B0604020202020204" pitchFamily="34" charset="0"/>
                <a:cs typeface="Arial" panose="020B0604020202020204" pitchFamily="34" charset="0"/>
              </a:rPr>
              <a:t>cao</a:t>
            </a:r>
            <a:r>
              <a:rPr kumimoji="0" lang="en-US"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a:t>
            </a:r>
            <a:endParaRPr lang="en-US" sz="2200" dirty="0"/>
          </a:p>
        </p:txBody>
      </p:sp>
      <p:sp>
        <p:nvSpPr>
          <p:cNvPr id="23" name="TextBox 22">
            <a:extLst>
              <a:ext uri="{FF2B5EF4-FFF2-40B4-BE49-F238E27FC236}">
                <a16:creationId xmlns="" xmlns:a16="http://schemas.microsoft.com/office/drawing/2014/main" id="{DC2E1A06-5060-437B-8CB1-7CBEB9A02B1A}"/>
              </a:ext>
            </a:extLst>
          </p:cNvPr>
          <p:cNvSpPr txBox="1"/>
          <p:nvPr/>
        </p:nvSpPr>
        <p:spPr>
          <a:xfrm>
            <a:off x="8087754" y="3681326"/>
            <a:ext cx="3028706" cy="1815882"/>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strike="noStrike" kern="1200" cap="none" spc="0" normalizeH="0" baseline="0" noProof="0" dirty="0" err="1">
                <a:ln>
                  <a:noFill/>
                </a:ln>
                <a:solidFill>
                  <a:srgbClr val="660033"/>
                </a:solidFill>
                <a:effectLst/>
                <a:uLnTx/>
                <a:uFillTx/>
                <a:latin typeface="Arial" panose="020B0604020202020204" pitchFamily="34" charset="0"/>
                <a:cs typeface="Arial" panose="020B0604020202020204" pitchFamily="34" charset="0"/>
              </a:rPr>
              <a:t>Người</a:t>
            </a:r>
            <a:r>
              <a:rPr kumimoji="0" lang="en-US" sz="2400" b="1"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a:t>
            </a:r>
            <a:r>
              <a:rPr kumimoji="0" lang="vi-VN" sz="2400" b="1"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thứ ba</a:t>
            </a:r>
            <a:endParaRPr kumimoji="0" lang="en-US" sz="2400" b="0" i="0"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vi-VN" sz="2200" dirty="0">
                <a:solidFill>
                  <a:srgbClr val="0000CC"/>
                </a:solidFill>
                <a:latin typeface="Arial" panose="020B0604020202020204" pitchFamily="34" charset="0"/>
                <a:cs typeface="Arial" panose="020B0604020202020204" pitchFamily="34" charset="0"/>
              </a:rPr>
              <a:t>Thờ</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i</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gian</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lao</a:t>
            </a:r>
            <a:r>
              <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lang="vi-VN" sz="2200" dirty="0">
                <a:solidFill>
                  <a:srgbClr val="0000CC"/>
                </a:solidFill>
                <a:latin typeface="Arial" panose="020B0604020202020204" pitchFamily="34" charset="0"/>
                <a:cs typeface="Arial" panose="020B0604020202020204" pitchFamily="34" charset="0"/>
              </a:rPr>
              <a:t>động</a:t>
            </a:r>
          </a:p>
          <a:p>
            <a:pPr marL="0" marR="0" lvl="0" indent="0" algn="ctr" defTabSz="914400" rtl="0" eaLnBrk="1" fontAlgn="base" latinLnBrk="0" hangingPunct="1">
              <a:lnSpc>
                <a:spcPct val="100000"/>
              </a:lnSpc>
              <a:spcBef>
                <a:spcPct val="0"/>
              </a:spcBef>
              <a:spcAft>
                <a:spcPct val="0"/>
              </a:spcAft>
              <a:buClrTx/>
              <a:buSzTx/>
              <a:buFontTx/>
              <a:buNone/>
              <a:tabLst/>
              <a:defRPr/>
            </a:pPr>
            <a:r>
              <a:rPr lang="vi-VN" sz="2200" dirty="0">
                <a:solidFill>
                  <a:srgbClr val="0000CC"/>
                </a:solidFill>
                <a:latin typeface="Arial" panose="020B0604020202020204" pitchFamily="34" charset="0"/>
                <a:cs typeface="Arial" panose="020B0604020202020204" pitchFamily="34" charset="0"/>
              </a:rPr>
              <a:t>cá biệt &gt;</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thờ</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i</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r>
              <a:rPr kumimoji="0" lang="en-US" sz="2200" b="0" i="0" u="none" strike="noStrike" kern="1200" cap="none" spc="0" normalizeH="0" baseline="0" noProof="0" dirty="0" err="1">
                <a:ln>
                  <a:noFill/>
                </a:ln>
                <a:solidFill>
                  <a:srgbClr val="0000CC"/>
                </a:solidFill>
                <a:effectLst/>
                <a:uLnTx/>
                <a:uFillTx/>
                <a:latin typeface="Arial" panose="020B0604020202020204" pitchFamily="34" charset="0"/>
                <a:cs typeface="Arial" panose="020B0604020202020204" pitchFamily="34" charset="0"/>
              </a:rPr>
              <a:t>gian</a:t>
            </a: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rPr>
              <a:t>lao </a:t>
            </a:r>
            <a:r>
              <a:rPr lang="vi-VN" sz="2200" dirty="0">
                <a:solidFill>
                  <a:srgbClr val="0000CC"/>
                </a:solidFill>
                <a:latin typeface="Arial" panose="020B0604020202020204" pitchFamily="34" charset="0"/>
                <a:cs typeface="Arial" panose="020B0604020202020204" pitchFamily="34" charset="0"/>
              </a:rPr>
              <a:t>động xã hội</a:t>
            </a:r>
            <a:endParaRPr kumimoji="0" lang="vi-VN" sz="2200" b="0" i="0" u="none" strike="noStrike" kern="1200" cap="none" spc="0" normalizeH="0" baseline="0" noProof="0" dirty="0">
              <a:ln>
                <a:noFill/>
              </a:ln>
              <a:solidFill>
                <a:srgbClr val="0000CC"/>
              </a:solidFill>
              <a:effectLst/>
              <a:uLnTx/>
              <a:uFillTx/>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200" dirty="0">
                <a:solidFill>
                  <a:srgbClr val="0000CC"/>
                </a:solidFill>
                <a:latin typeface="Arial" panose="020B0604020202020204" pitchFamily="34" charset="0"/>
                <a:cs typeface="Arial" panose="020B0604020202020204" pitchFamily="34" charset="0"/>
              </a:rPr>
              <a:t>→</a:t>
            </a:r>
            <a:r>
              <a:rPr lang="vi-VN" sz="2200" dirty="0">
                <a:solidFill>
                  <a:srgbClr val="0000CC"/>
                </a:solidFill>
                <a:latin typeface="Arial" panose="020B0604020202020204" pitchFamily="34" charset="0"/>
                <a:cs typeface="Arial" panose="020B0604020202020204" pitchFamily="34" charset="0"/>
              </a:rPr>
              <a:t> </a:t>
            </a:r>
            <a:r>
              <a:rPr lang="vi-VN" sz="2200" b="1" dirty="0">
                <a:solidFill>
                  <a:srgbClr val="FF0000"/>
                </a:solidFill>
                <a:latin typeface="Arial" panose="020B0604020202020204" pitchFamily="34" charset="0"/>
                <a:cs typeface="Arial" panose="020B0604020202020204" pitchFamily="34" charset="0"/>
              </a:rPr>
              <a:t>bị lỗ</a:t>
            </a:r>
            <a:r>
              <a:rPr kumimoji="0" lang="en-US" sz="22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a:t>
            </a:r>
            <a:endParaRPr lang="en-US" sz="2200" dirty="0"/>
          </a:p>
        </p:txBody>
      </p:sp>
      <p:pic>
        <p:nvPicPr>
          <p:cNvPr id="5" name="Graphic 4" descr="Spade Suit outline">
            <a:extLst>
              <a:ext uri="{FF2B5EF4-FFF2-40B4-BE49-F238E27FC236}">
                <a16:creationId xmlns="" xmlns:a16="http://schemas.microsoft.com/office/drawing/2014/main" id="{F35F95F1-9385-4BF6-8F88-5D020253679B}"/>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 xmlns:asvg="http://schemas.microsoft.com/office/drawing/2016/SVG/main" r:embed="rId4"/>
              </a:ext>
            </a:extLst>
          </a:blip>
          <a:stretch>
            <a:fillRect/>
          </a:stretch>
        </p:blipFill>
        <p:spPr>
          <a:xfrm>
            <a:off x="4702630" y="1592753"/>
            <a:ext cx="2336790" cy="1580170"/>
          </a:xfrm>
          <a:prstGeom prst="rect">
            <a:avLst/>
          </a:prstGeom>
        </p:spPr>
      </p:pic>
      <p:sp>
        <p:nvSpPr>
          <p:cNvPr id="27" name="TextBox 26">
            <a:extLst>
              <a:ext uri="{FF2B5EF4-FFF2-40B4-BE49-F238E27FC236}">
                <a16:creationId xmlns="" xmlns:a16="http://schemas.microsoft.com/office/drawing/2014/main" id="{8F3781C8-FC00-47BA-B2A8-B34218199CE1}"/>
              </a:ext>
            </a:extLst>
          </p:cNvPr>
          <p:cNvSpPr txBox="1"/>
          <p:nvPr/>
        </p:nvSpPr>
        <p:spPr>
          <a:xfrm>
            <a:off x="5366653" y="1946696"/>
            <a:ext cx="1008743" cy="707886"/>
          </a:xfrm>
          <a:prstGeom prst="rect">
            <a:avLst/>
          </a:prstGeom>
          <a:noFill/>
        </p:spPr>
        <p:txBody>
          <a:bodyPr wrap="square">
            <a:spAutoFit/>
          </a:bodyPr>
          <a:lstStyle/>
          <a:p>
            <a:pPr algn="ctr" defTabSz="914400" fontAlgn="base">
              <a:spcBef>
                <a:spcPct val="0"/>
              </a:spcBef>
              <a:spcAft>
                <a:spcPct val="0"/>
              </a:spcAft>
              <a:defRPr/>
            </a:pPr>
            <a:r>
              <a:rPr lang="vi-VN" sz="2000" b="1" dirty="0">
                <a:solidFill>
                  <a:srgbClr val="CC0099"/>
                </a:solidFill>
                <a:latin typeface="+mj-lt"/>
              </a:rPr>
              <a:t>Giải </a:t>
            </a:r>
          </a:p>
          <a:p>
            <a:pPr algn="ctr" defTabSz="914400" fontAlgn="base">
              <a:spcBef>
                <a:spcPct val="0"/>
              </a:spcBef>
              <a:spcAft>
                <a:spcPct val="0"/>
              </a:spcAft>
              <a:defRPr/>
            </a:pPr>
            <a:r>
              <a:rPr lang="vi-VN" sz="2000" b="1" dirty="0">
                <a:solidFill>
                  <a:srgbClr val="CC0099"/>
                </a:solidFill>
                <a:latin typeface="+mj-lt"/>
              </a:rPr>
              <a:t>thích</a:t>
            </a:r>
            <a:endParaRPr lang="en-US" sz="2000" b="1" dirty="0">
              <a:solidFill>
                <a:srgbClr val="CC0099"/>
              </a:solidFill>
              <a:latin typeface="+mj-lt"/>
            </a:endParaRPr>
          </a:p>
        </p:txBody>
      </p:sp>
      <p:pic>
        <p:nvPicPr>
          <p:cNvPr id="24" name="Picture 2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5833675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nodeType="clickEffect">
                                  <p:stCondLst>
                                    <p:cond delay="0"/>
                                  </p:stCondLst>
                                  <p:childTnLst>
                                    <p:set>
                                      <p:cBhvr>
                                        <p:cTn id="20" dur="1" fill="hold">
                                          <p:stCondLst>
                                            <p:cond delay="0"/>
                                          </p:stCondLst>
                                        </p:cTn>
                                        <p:tgtEl>
                                          <p:spTgt spid="795653"/>
                                        </p:tgtEl>
                                        <p:attrNameLst>
                                          <p:attrName>style.visibility</p:attrName>
                                        </p:attrNameLst>
                                      </p:cBhvr>
                                      <p:to>
                                        <p:strVal val="visible"/>
                                      </p:to>
                                    </p:set>
                                    <p:animEffect transition="in" filter="circle(in)">
                                      <p:cBhvr>
                                        <p:cTn id="21" dur="2000"/>
                                        <p:tgtEl>
                                          <p:spTgt spid="795653"/>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circle(in)">
                                      <p:cBhvr>
                                        <p:cTn id="24" dur="2000"/>
                                        <p:tgtEl>
                                          <p:spTgt spid="14"/>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circle(in)">
                                      <p:cBhvr>
                                        <p:cTn id="27" dur="2000"/>
                                        <p:tgtEl>
                                          <p:spTgt spid="15"/>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circle(in)">
                                      <p:cBhvr>
                                        <p:cTn id="30" dur="2000"/>
                                        <p:tgtEl>
                                          <p:spTgt spid="16"/>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circle(in)">
                                      <p:cBhvr>
                                        <p:cTn id="33" dur="2000"/>
                                        <p:tgtEl>
                                          <p:spTgt spid="1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circle(in)">
                                      <p:cBhvr>
                                        <p:cTn id="36" dur="2000"/>
                                        <p:tgtEl>
                                          <p:spTgt spid="18"/>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circle(in)">
                                      <p:cBhvr>
                                        <p:cTn id="39" dur="2000"/>
                                        <p:tgtEl>
                                          <p:spTgt spid="19"/>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circle(in)">
                                      <p:cBhvr>
                                        <p:cTn id="42" dur="2000"/>
                                        <p:tgtEl>
                                          <p:spTgt spid="20"/>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circle(in)">
                                      <p:cBhvr>
                                        <p:cTn id="45" dur="2000"/>
                                        <p:tgtEl>
                                          <p:spTgt spid="22"/>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circle(in)">
                                      <p:cBhvr>
                                        <p:cTn id="48" dur="2000"/>
                                        <p:tgtEl>
                                          <p:spTgt spid="23"/>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circle(in)">
                                      <p:cBhvr>
                                        <p:cTn id="51" dur="2000"/>
                                        <p:tgtEl>
                                          <p:spTgt spid="27"/>
                                        </p:tgtEl>
                                      </p:cBhvr>
                                    </p:animEffect>
                                  </p:childTnLst>
                                </p:cTn>
                              </p:par>
                              <p:par>
                                <p:cTn id="52" presetID="6" presetClass="entr" presetSubtype="16" fill="hold" nodeType="withEffect">
                                  <p:stCondLst>
                                    <p:cond delay="0"/>
                                  </p:stCondLst>
                                  <p:childTnLst>
                                    <p:set>
                                      <p:cBhvr>
                                        <p:cTn id="53" dur="1" fill="hold">
                                          <p:stCondLst>
                                            <p:cond delay="0"/>
                                          </p:stCondLst>
                                        </p:cTn>
                                        <p:tgtEl>
                                          <p:spTgt spid="5"/>
                                        </p:tgtEl>
                                        <p:attrNameLst>
                                          <p:attrName>style.visibility</p:attrName>
                                        </p:attrNameLst>
                                      </p:cBhvr>
                                      <p:to>
                                        <p:strVal val="visible"/>
                                      </p:to>
                                    </p:set>
                                    <p:animEffect transition="in" filter="circle(in)">
                                      <p:cBhvr>
                                        <p:cTn id="54"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4" grpId="0" animBg="1"/>
      <p:bldP spid="15" grpId="0" animBg="1"/>
      <p:bldP spid="16" grpId="0" animBg="1"/>
      <p:bldP spid="17" grpId="0" animBg="1"/>
      <p:bldP spid="18" grpId="0" animBg="1"/>
      <p:bldP spid="19" grpId="0" animBg="1"/>
      <p:bldP spid="20" grpId="0"/>
      <p:bldP spid="22" grpId="0"/>
      <p:bldP spid="23" grpId="0"/>
      <p:bldP spid="27" grpId="0"/>
    </p:bldLst>
  </p:timing>
</p:sld>
</file>

<file path=ppt/slides/slide108.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689993" y="1218476"/>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953673" y="1900666"/>
            <a:ext cx="8077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5" name="Text Box 3"/>
          <p:cNvSpPr txBox="1">
            <a:spLocks noChangeArrowheads="1"/>
          </p:cNvSpPr>
          <p:nvPr/>
        </p:nvSpPr>
        <p:spPr bwMode="auto">
          <a:xfrm>
            <a:off x="1513114" y="2633635"/>
            <a:ext cx="9459685"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altLang="en-US" sz="2400" b="1" dirty="0">
                <a:solidFill>
                  <a:srgbClr val="000000"/>
                </a:solidFill>
                <a:latin typeface="Abel"/>
                <a:cs typeface="Times New Roman" panose="02020603050405020304" pitchFamily="18" charset="0"/>
              </a:rPr>
              <a:t> </a:t>
            </a:r>
            <a:r>
              <a:rPr lang="en-US" altLang="en-US" sz="2400" dirty="0" err="1">
                <a:solidFill>
                  <a:srgbClr val="000066"/>
                </a:solidFill>
                <a:latin typeface="Arial" panose="020B0604020202020204" pitchFamily="34" charset="0"/>
                <a:cs typeface="Arial" panose="020B0604020202020204" pitchFamily="34" charset="0"/>
              </a:rPr>
              <a:t>Hao</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phí</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lao</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động</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cá</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biệt</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của</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các</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chủ</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thể</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sản</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xuất</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phải</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nhỏ</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hơn</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hoặc</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bằng</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hao</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phí</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lao</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động</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xã</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hội</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cần</a:t>
            </a:r>
            <a:r>
              <a:rPr lang="en-US" altLang="en-US" sz="2400" dirty="0">
                <a:solidFill>
                  <a:srgbClr val="000066"/>
                </a:solidFill>
                <a:latin typeface="Arial" panose="020B0604020202020204" pitchFamily="34" charset="0"/>
                <a:cs typeface="Arial" panose="020B0604020202020204" pitchFamily="34" charset="0"/>
              </a:rPr>
              <a:t> </a:t>
            </a:r>
            <a:r>
              <a:rPr lang="en-US" altLang="en-US" sz="2400" dirty="0" err="1">
                <a:solidFill>
                  <a:srgbClr val="000066"/>
                </a:solidFill>
                <a:latin typeface="Arial" panose="020B0604020202020204" pitchFamily="34" charset="0"/>
                <a:cs typeface="Arial" panose="020B0604020202020204" pitchFamily="34" charset="0"/>
              </a:rPr>
              <a:t>thiết</a:t>
            </a:r>
            <a:endParaRPr lang="en-US" altLang="en-US" sz="2400" dirty="0">
              <a:solidFill>
                <a:srgbClr val="000066"/>
              </a:solidFill>
              <a:latin typeface="Arial" panose="020B0604020202020204" pitchFamily="34" charset="0"/>
              <a:cs typeface="Arial" panose="020B0604020202020204" pitchFamily="34" charset="0"/>
            </a:endParaRPr>
          </a:p>
          <a:p>
            <a:pPr defTabSz="914400" eaLnBrk="0" fontAlgn="base" hangingPunct="0">
              <a:lnSpc>
                <a:spcPct val="100000"/>
              </a:lnSpc>
              <a:spcBef>
                <a:spcPct val="50000"/>
              </a:spcBef>
              <a:spcAft>
                <a:spcPct val="0"/>
              </a:spcAft>
              <a:buNone/>
            </a:pPr>
            <a:r>
              <a:rPr lang="en-US" altLang="en-US" sz="2400" b="1" dirty="0">
                <a:solidFill>
                  <a:srgbClr val="000066"/>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Giá</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trị</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cá</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biệt</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a:solidFill>
                  <a:srgbClr val="00B050"/>
                </a:solidFill>
                <a:latin typeface="Arial" panose="020B0604020202020204" pitchFamily="34" charset="0"/>
                <a:cs typeface="Arial" panose="020B0604020202020204" pitchFamily="34" charset="0"/>
                <a:sym typeface="Symbol" panose="05050102010706020507" pitchFamily="18" charset="2"/>
              </a:rPr>
              <a:t></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Giá</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trị</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xã</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hội</a:t>
            </a:r>
            <a:endParaRPr lang="en-US" altLang="en-US" sz="2400" b="1" dirty="0">
              <a:solidFill>
                <a:srgbClr val="00B050"/>
              </a:solidFill>
              <a:latin typeface="Arial" panose="020B0604020202020204" pitchFamily="34" charset="0"/>
              <a:cs typeface="Arial" panose="020B0604020202020204" pitchFamily="34" charset="0"/>
            </a:endParaRPr>
          </a:p>
          <a:p>
            <a:pPr defTabSz="914400" eaLnBrk="0" fontAlgn="base" hangingPunct="0">
              <a:lnSpc>
                <a:spcPct val="100000"/>
              </a:lnSpc>
              <a:spcBef>
                <a:spcPct val="50000"/>
              </a:spcBef>
              <a:spcAft>
                <a:spcPct val="0"/>
              </a:spcAft>
              <a:buNone/>
            </a:pPr>
            <a:r>
              <a:rPr lang="en-US" altLang="en-US" sz="2400" b="1" dirty="0">
                <a:solidFill>
                  <a:srgbClr val="00B050"/>
                </a:solidFill>
                <a:latin typeface="Arial" panose="020B0604020202020204" pitchFamily="34" charset="0"/>
                <a:cs typeface="Arial" panose="020B0604020202020204" pitchFamily="34" charset="0"/>
              </a:rPr>
              <a:t>HP Lao </a:t>
            </a:r>
            <a:r>
              <a:rPr lang="en-US" altLang="en-US" sz="2400" b="1" dirty="0" err="1">
                <a:solidFill>
                  <a:srgbClr val="00B050"/>
                </a:solidFill>
                <a:latin typeface="Arial" panose="020B0604020202020204" pitchFamily="34" charset="0"/>
                <a:cs typeface="Arial" panose="020B0604020202020204" pitchFamily="34" charset="0"/>
              </a:rPr>
              <a:t>động</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cá</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biệt</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a:solidFill>
                  <a:srgbClr val="00B050"/>
                </a:solidFill>
                <a:latin typeface="Arial" panose="020B0604020202020204" pitchFamily="34" charset="0"/>
                <a:cs typeface="Arial" panose="020B0604020202020204" pitchFamily="34" charset="0"/>
                <a:sym typeface="Symbol" panose="05050102010706020507" pitchFamily="18" charset="2"/>
              </a:rPr>
              <a:t></a:t>
            </a:r>
            <a:r>
              <a:rPr lang="en-US" altLang="en-US" sz="2400" b="1" dirty="0">
                <a:solidFill>
                  <a:srgbClr val="00B050"/>
                </a:solidFill>
                <a:latin typeface="Arial" panose="020B0604020202020204" pitchFamily="34" charset="0"/>
                <a:cs typeface="Arial" panose="020B0604020202020204" pitchFamily="34" charset="0"/>
              </a:rPr>
              <a:t>  HP Lao </a:t>
            </a:r>
            <a:r>
              <a:rPr lang="en-US" altLang="en-US" sz="2400" b="1" dirty="0" err="1">
                <a:solidFill>
                  <a:srgbClr val="00B050"/>
                </a:solidFill>
                <a:latin typeface="Arial" panose="020B0604020202020204" pitchFamily="34" charset="0"/>
                <a:cs typeface="Arial" panose="020B0604020202020204" pitchFamily="34" charset="0"/>
              </a:rPr>
              <a:t>động</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xã</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hội</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cần</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thiết</a:t>
            </a:r>
            <a:endParaRPr lang="en-US" altLang="en-US" sz="2400" b="1" dirty="0">
              <a:solidFill>
                <a:srgbClr val="00B050"/>
              </a:solidFill>
              <a:latin typeface="Arial" panose="020B0604020202020204" pitchFamily="34" charset="0"/>
              <a:cs typeface="Arial" panose="020B0604020202020204" pitchFamily="34" charset="0"/>
            </a:endParaRPr>
          </a:p>
          <a:p>
            <a:pPr algn="ctr" defTabSz="914400" eaLnBrk="0" fontAlgn="base" hangingPunct="0">
              <a:lnSpc>
                <a:spcPct val="100000"/>
              </a:lnSpc>
              <a:spcBef>
                <a:spcPct val="50000"/>
              </a:spcBef>
              <a:spcAft>
                <a:spcPct val="0"/>
              </a:spcAft>
              <a:buNone/>
            </a:pPr>
            <a:r>
              <a:rPr lang="en-US" altLang="en-US" sz="2400" i="1" dirty="0" err="1">
                <a:solidFill>
                  <a:srgbClr val="7030A0"/>
                </a:solidFill>
                <a:latin typeface="Arial" panose="020B0604020202020204" pitchFamily="34" charset="0"/>
                <a:cs typeface="Arial" panose="020B0604020202020204" pitchFamily="34" charset="0"/>
              </a:rPr>
              <a:t>Yêu</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cầu</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này</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của</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quy</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luật</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giá</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trị</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không</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hề</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có</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sự</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chiếu</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cố</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nào</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đối</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với</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bất</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kỳ</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chủ</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thể</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sản</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xuất</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kinh</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doanh</a:t>
            </a:r>
            <a:r>
              <a:rPr lang="en-US" altLang="en-US" sz="2400" i="1" dirty="0">
                <a:solidFill>
                  <a:srgbClr val="7030A0"/>
                </a:solidFill>
                <a:latin typeface="Arial" panose="020B0604020202020204" pitchFamily="34" charset="0"/>
                <a:cs typeface="Arial" panose="020B0604020202020204" pitchFamily="34" charset="0"/>
              </a:rPr>
              <a:t> </a:t>
            </a:r>
            <a:r>
              <a:rPr lang="en-US" altLang="en-US" sz="2400" i="1" dirty="0" err="1">
                <a:solidFill>
                  <a:srgbClr val="7030A0"/>
                </a:solidFill>
                <a:latin typeface="Arial" panose="020B0604020202020204" pitchFamily="34" charset="0"/>
                <a:cs typeface="Arial" panose="020B0604020202020204" pitchFamily="34" charset="0"/>
              </a:rPr>
              <a:t>nào</a:t>
            </a:r>
            <a:r>
              <a:rPr lang="en-US" altLang="en-US" sz="2400" i="1" dirty="0">
                <a:solidFill>
                  <a:srgbClr val="7030A0"/>
                </a:solidFill>
                <a:latin typeface="Arial" panose="020B0604020202020204" pitchFamily="34" charset="0"/>
                <a:cs typeface="Arial" panose="020B0604020202020204" pitchFamily="34" charset="0"/>
              </a:rPr>
              <a:t>.</a:t>
            </a:r>
          </a:p>
        </p:txBody>
      </p:sp>
      <p:sp>
        <p:nvSpPr>
          <p:cNvPr id="16" name="Title 3"/>
          <p:cNvSpPr txBox="1">
            <a:spLocks/>
          </p:cNvSpPr>
          <p:nvPr/>
        </p:nvSpPr>
        <p:spPr bwMode="auto">
          <a:xfrm>
            <a:off x="4197350" y="2133108"/>
            <a:ext cx="2987221" cy="53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2800">
                <a:solidFill>
                  <a:schemeClr val="tx1">
                    <a:lumMod val="75000"/>
                    <a:lumOff val="25000"/>
                  </a:schemeClr>
                </a:solidFill>
                <a:latin typeface="+mj-lt"/>
                <a:ea typeface="+mj-ea"/>
                <a:cs typeface="Arial" pitchFamily="34" charset="0"/>
              </a:defRPr>
            </a:lvl1pPr>
            <a:lvl2pPr algn="ctr" rtl="0" eaLnBrk="0" fontAlgn="base" hangingPunct="0">
              <a:spcBef>
                <a:spcPct val="0"/>
              </a:spcBef>
              <a:spcAft>
                <a:spcPct val="0"/>
              </a:spcAft>
              <a:defRPr sz="2800">
                <a:solidFill>
                  <a:schemeClr val="tx2"/>
                </a:solidFill>
                <a:latin typeface="Times New Roman" pitchFamily="18" charset="0"/>
              </a:defRPr>
            </a:lvl2pPr>
            <a:lvl3pPr algn="ctr" rtl="0" eaLnBrk="0" fontAlgn="base" hangingPunct="0">
              <a:spcBef>
                <a:spcPct val="0"/>
              </a:spcBef>
              <a:spcAft>
                <a:spcPct val="0"/>
              </a:spcAft>
              <a:defRPr sz="2800">
                <a:solidFill>
                  <a:schemeClr val="tx2"/>
                </a:solidFill>
                <a:latin typeface="Times New Roman" pitchFamily="18" charset="0"/>
              </a:defRPr>
            </a:lvl3pPr>
            <a:lvl4pPr algn="ctr" rtl="0" eaLnBrk="0" fontAlgn="base" hangingPunct="0">
              <a:spcBef>
                <a:spcPct val="0"/>
              </a:spcBef>
              <a:spcAft>
                <a:spcPct val="0"/>
              </a:spcAft>
              <a:defRPr sz="2800">
                <a:solidFill>
                  <a:schemeClr val="tx2"/>
                </a:solidFill>
                <a:latin typeface="Times New Roman" pitchFamily="18" charset="0"/>
              </a:defRPr>
            </a:lvl4pPr>
            <a:lvl5pPr algn="ctr" rtl="0" eaLnBrk="0" fontAlgn="base" hangingPunct="0">
              <a:spcBef>
                <a:spcPct val="0"/>
              </a:spcBef>
              <a:spcAft>
                <a:spcPct val="0"/>
              </a:spcAft>
              <a:defRPr sz="2800">
                <a:solidFill>
                  <a:schemeClr val="tx2"/>
                </a:solidFill>
                <a:latin typeface="Times New Roman" pitchFamily="18" charset="0"/>
              </a:defRPr>
            </a:lvl5pPr>
            <a:lvl6pPr marL="457200" algn="ctr" rtl="0" fontAlgn="base">
              <a:spcBef>
                <a:spcPct val="0"/>
              </a:spcBef>
              <a:spcAft>
                <a:spcPct val="0"/>
              </a:spcAft>
              <a:defRPr sz="2800">
                <a:solidFill>
                  <a:schemeClr val="tx2"/>
                </a:solidFill>
                <a:latin typeface="Times New Roman" pitchFamily="18" charset="0"/>
              </a:defRPr>
            </a:lvl6pPr>
            <a:lvl7pPr marL="914400" algn="ctr" rtl="0" fontAlgn="base">
              <a:spcBef>
                <a:spcPct val="0"/>
              </a:spcBef>
              <a:spcAft>
                <a:spcPct val="0"/>
              </a:spcAft>
              <a:defRPr sz="2800">
                <a:solidFill>
                  <a:schemeClr val="tx2"/>
                </a:solidFill>
                <a:latin typeface="Times New Roman" pitchFamily="18" charset="0"/>
              </a:defRPr>
            </a:lvl7pPr>
            <a:lvl8pPr marL="1371600" algn="ctr" rtl="0" fontAlgn="base">
              <a:spcBef>
                <a:spcPct val="0"/>
              </a:spcBef>
              <a:spcAft>
                <a:spcPct val="0"/>
              </a:spcAft>
              <a:defRPr sz="2800">
                <a:solidFill>
                  <a:schemeClr val="tx2"/>
                </a:solidFill>
                <a:latin typeface="Times New Roman" pitchFamily="18" charset="0"/>
              </a:defRPr>
            </a:lvl8pPr>
            <a:lvl9pPr marL="1828800" algn="ctr" rtl="0" fontAlgn="base">
              <a:spcBef>
                <a:spcPct val="0"/>
              </a:spcBef>
              <a:spcAft>
                <a:spcPct val="0"/>
              </a:spcAft>
              <a:defRPr sz="2800">
                <a:solidFill>
                  <a:schemeClr val="tx2"/>
                </a:solidFill>
                <a:latin typeface="Times New Roman" pitchFamily="18" charset="0"/>
              </a:defRPr>
            </a:lvl9pPr>
          </a:lstStyle>
          <a:p>
            <a:pPr defTabSz="914400" eaLnBrk="1" hangingPunct="1">
              <a:defRPr/>
            </a:pPr>
            <a:r>
              <a:rPr lang="en-US" altLang="en-US" sz="2400" b="1" kern="0" dirty="0">
                <a:solidFill>
                  <a:srgbClr val="663300"/>
                </a:solidFill>
                <a:latin typeface="Times New Roman" panose="02020603050405020304" pitchFamily="18" charset="0"/>
                <a:cs typeface="Times New Roman" panose="02020603050405020304" pitchFamily="18" charset="0"/>
              </a:rPr>
              <a:t>→</a:t>
            </a:r>
            <a:r>
              <a:rPr lang="vi-VN" altLang="en-US" sz="2400" b="1" kern="0" dirty="0">
                <a:solidFill>
                  <a:srgbClr val="663300"/>
                </a:solidFill>
                <a:latin typeface="Times New Roman" panose="02020603050405020304" pitchFamily="18" charset="0"/>
                <a:cs typeface="Times New Roman" panose="02020603050405020304" pitchFamily="18" charset="0"/>
              </a:rPr>
              <a:t> </a:t>
            </a:r>
            <a:r>
              <a:rPr lang="en-US" altLang="en-US" sz="2400" b="1" kern="0" dirty="0" err="1">
                <a:solidFill>
                  <a:srgbClr val="663300"/>
                </a:solidFill>
                <a:latin typeface="Arial" panose="020B0604020202020204" pitchFamily="34" charset="0"/>
              </a:rPr>
              <a:t>Trong</a:t>
            </a:r>
            <a:r>
              <a:rPr lang="en-US" altLang="en-US" sz="2400" b="1" kern="0" dirty="0">
                <a:solidFill>
                  <a:srgbClr val="663300"/>
                </a:solidFill>
                <a:latin typeface="Arial" panose="020B0604020202020204" pitchFamily="34" charset="0"/>
              </a:rPr>
              <a:t> </a:t>
            </a:r>
            <a:r>
              <a:rPr lang="en-US" altLang="en-US" sz="2400" b="1" kern="0" dirty="0" err="1">
                <a:solidFill>
                  <a:srgbClr val="663300"/>
                </a:solidFill>
                <a:latin typeface="Arial" panose="020B0604020202020204" pitchFamily="34" charset="0"/>
              </a:rPr>
              <a:t>sản</a:t>
            </a:r>
            <a:r>
              <a:rPr lang="en-US" altLang="en-US" sz="2400" b="1" kern="0" dirty="0">
                <a:solidFill>
                  <a:srgbClr val="663300"/>
                </a:solidFill>
                <a:latin typeface="Arial" panose="020B0604020202020204" pitchFamily="34" charset="0"/>
              </a:rPr>
              <a:t> </a:t>
            </a:r>
            <a:r>
              <a:rPr lang="en-US" altLang="en-US" sz="2400" b="1" kern="0" dirty="0" err="1">
                <a:solidFill>
                  <a:srgbClr val="663300"/>
                </a:solidFill>
                <a:latin typeface="Arial" panose="020B0604020202020204" pitchFamily="34" charset="0"/>
              </a:rPr>
              <a:t>xuấ</a:t>
            </a:r>
            <a:r>
              <a:rPr lang="en-US" altLang="en-US" sz="2400" b="1" kern="0" dirty="0" err="1">
                <a:solidFill>
                  <a:srgbClr val="663300"/>
                </a:solidFill>
                <a:latin typeface="Abel"/>
              </a:rPr>
              <a:t>t</a:t>
            </a:r>
            <a:r>
              <a:rPr lang="vi-VN" altLang="en-US" sz="2400" b="1" kern="0" dirty="0">
                <a:solidFill>
                  <a:srgbClr val="663300"/>
                </a:solidFill>
                <a:latin typeface="Abel"/>
              </a:rPr>
              <a:t>:</a:t>
            </a:r>
            <a:endParaRPr lang="en-US" altLang="en-US" sz="2400" b="1" kern="0" dirty="0">
              <a:solidFill>
                <a:srgbClr val="663300"/>
              </a:solidFill>
              <a:latin typeface="Abel"/>
            </a:endParaRPr>
          </a:p>
        </p:txBody>
      </p:sp>
      <p:pic>
        <p:nvPicPr>
          <p:cNvPr id="14" name="Picture 1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573193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6"/>
                                        </p:tgtEl>
                                        <p:attrNameLst>
                                          <p:attrName>style.visibility</p:attrName>
                                        </p:attrNameLst>
                                      </p:cBhvr>
                                      <p:to>
                                        <p:strVal val="visible"/>
                                      </p:to>
                                    </p:set>
                                    <p:anim calcmode="lin" valueType="num">
                                      <p:cBhvr>
                                        <p:cTn id="21" dur="500" fill="hold"/>
                                        <p:tgtEl>
                                          <p:spTgt spid="16"/>
                                        </p:tgtEl>
                                        <p:attrNameLst>
                                          <p:attrName>ppt_w</p:attrName>
                                        </p:attrNameLst>
                                      </p:cBhvr>
                                      <p:tavLst>
                                        <p:tav tm="0">
                                          <p:val>
                                            <p:fltVal val="0"/>
                                          </p:val>
                                        </p:tav>
                                        <p:tav tm="100000">
                                          <p:val>
                                            <p:strVal val="#ppt_w"/>
                                          </p:val>
                                        </p:tav>
                                      </p:tavLst>
                                    </p:anim>
                                    <p:anim calcmode="lin" valueType="num">
                                      <p:cBhvr>
                                        <p:cTn id="22" dur="500" fill="hold"/>
                                        <p:tgtEl>
                                          <p:spTgt spid="16"/>
                                        </p:tgtEl>
                                        <p:attrNameLst>
                                          <p:attrName>ppt_h</p:attrName>
                                        </p:attrNameLst>
                                      </p:cBhvr>
                                      <p:tavLst>
                                        <p:tav tm="0">
                                          <p:val>
                                            <p:fltVal val="0"/>
                                          </p:val>
                                        </p:tav>
                                        <p:tav tm="100000">
                                          <p:val>
                                            <p:strVal val="#ppt_h"/>
                                          </p:val>
                                        </p:tav>
                                      </p:tavLst>
                                    </p:anim>
                                    <p:animEffect transition="in" filter="fade">
                                      <p:cBhvr>
                                        <p:cTn id="23" dur="500"/>
                                        <p:tgtEl>
                                          <p:spTgt spid="16"/>
                                        </p:tgtEl>
                                      </p:cBhvr>
                                    </p:animEffect>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grpId="0"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circle(in)">
                                      <p:cBhvr>
                                        <p:cTn id="28"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5" grpId="0"/>
      <p:bldP spid="16" grpId="0"/>
    </p:bldLst>
  </p:timing>
</p:sld>
</file>

<file path=ppt/slides/slide109.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385135" y="4979842"/>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mj-lt"/>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mj-lt"/>
                </a:endParaRPr>
              </a:p>
            </p:txBody>
          </p:sp>
        </p:grpSp>
      </p:grpSp>
      <p:sp>
        <p:nvSpPr>
          <p:cNvPr id="51" name="Rectangle 1"/>
          <p:cNvSpPr>
            <a:spLocks noChangeArrowheads="1"/>
          </p:cNvSpPr>
          <p:nvPr/>
        </p:nvSpPr>
        <p:spPr bwMode="auto">
          <a:xfrm>
            <a:off x="366945" y="1033496"/>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953673" y="1577319"/>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Rectangle 2"/>
          <p:cNvSpPr>
            <a:spLocks noChangeArrowheads="1"/>
          </p:cNvSpPr>
          <p:nvPr/>
        </p:nvSpPr>
        <p:spPr bwMode="auto">
          <a:xfrm>
            <a:off x="4300541" y="1808152"/>
            <a:ext cx="3033486"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ü"/>
            </a:pPr>
            <a:r>
              <a:rPr lang="en-US" sz="2400" b="1" dirty="0" err="1">
                <a:solidFill>
                  <a:srgbClr val="663300"/>
                </a:solidFill>
                <a:latin typeface="Arial" panose="020B0604020202020204" pitchFamily="34" charset="0"/>
                <a:cs typeface="Arial" panose="020B0604020202020204" pitchFamily="34" charset="0"/>
              </a:rPr>
              <a:t>Trong</a:t>
            </a:r>
            <a:r>
              <a:rPr lang="en-US" sz="2400" b="1" dirty="0">
                <a:solidFill>
                  <a:srgbClr val="663300"/>
                </a:solidFill>
                <a:latin typeface="Arial" panose="020B0604020202020204" pitchFamily="34" charset="0"/>
                <a:cs typeface="Arial" panose="020B0604020202020204" pitchFamily="34" charset="0"/>
              </a:rPr>
              <a:t> </a:t>
            </a:r>
            <a:r>
              <a:rPr lang="en-US" sz="2400" b="1" dirty="0" err="1">
                <a:solidFill>
                  <a:srgbClr val="663300"/>
                </a:solidFill>
                <a:latin typeface="Arial" panose="020B0604020202020204" pitchFamily="34" charset="0"/>
                <a:cs typeface="Arial" panose="020B0604020202020204" pitchFamily="34" charset="0"/>
              </a:rPr>
              <a:t>lưu</a:t>
            </a:r>
            <a:r>
              <a:rPr lang="en-US" sz="2400" b="1" dirty="0">
                <a:solidFill>
                  <a:srgbClr val="663300"/>
                </a:solidFill>
                <a:latin typeface="Arial" panose="020B0604020202020204" pitchFamily="34" charset="0"/>
                <a:cs typeface="Arial" panose="020B0604020202020204" pitchFamily="34" charset="0"/>
              </a:rPr>
              <a:t> </a:t>
            </a:r>
            <a:r>
              <a:rPr lang="en-US" sz="2400" b="1" dirty="0" err="1">
                <a:solidFill>
                  <a:srgbClr val="663300"/>
                </a:solidFill>
                <a:latin typeface="Arial" panose="020B0604020202020204" pitchFamily="34" charset="0"/>
                <a:cs typeface="Arial" panose="020B0604020202020204" pitchFamily="34" charset="0"/>
              </a:rPr>
              <a:t>thông</a:t>
            </a:r>
            <a:endParaRPr lang="en-US" sz="2400" b="1" dirty="0">
              <a:solidFill>
                <a:srgbClr val="663300"/>
              </a:solidFill>
              <a:latin typeface="Arial" panose="020B0604020202020204" pitchFamily="34" charset="0"/>
              <a:cs typeface="Arial" panose="020B0604020202020204" pitchFamily="34" charset="0"/>
            </a:endParaRPr>
          </a:p>
        </p:txBody>
      </p:sp>
      <p:sp>
        <p:nvSpPr>
          <p:cNvPr id="14" name="AutoShape 6"/>
          <p:cNvSpPr>
            <a:spLocks noChangeArrowheads="1"/>
          </p:cNvSpPr>
          <p:nvPr/>
        </p:nvSpPr>
        <p:spPr bwMode="auto">
          <a:xfrm>
            <a:off x="4182274" y="2382862"/>
            <a:ext cx="2882667" cy="533400"/>
          </a:xfrm>
          <a:prstGeom prst="flowChartAlternateProcess">
            <a:avLst/>
          </a:prstGeom>
          <a:noFill/>
          <a:ln>
            <a:noFill/>
            <a:headEnd/>
            <a:tailEnd/>
          </a:ln>
        </p:spPr>
        <p:style>
          <a:lnRef idx="1">
            <a:schemeClr val="accent3"/>
          </a:lnRef>
          <a:fillRef idx="2">
            <a:schemeClr val="accent3"/>
          </a:fillRef>
          <a:effectRef idx="1">
            <a:schemeClr val="accent3"/>
          </a:effectRef>
          <a:fontRef idx="minor">
            <a:schemeClr val="dk1"/>
          </a:fontRef>
        </p:style>
        <p:txBody>
          <a:bodyPr wrap="none" anchor="ctr"/>
          <a:lstStyle/>
          <a:p>
            <a:pPr algn="ctr" defTabSz="914400" eaLnBrk="0" fontAlgn="base" hangingPunct="0">
              <a:spcBef>
                <a:spcPct val="0"/>
              </a:spcBef>
              <a:spcAft>
                <a:spcPct val="0"/>
              </a:spcAft>
              <a:defRPr/>
            </a:pPr>
            <a:r>
              <a:rPr lang="en-US" sz="2000" dirty="0">
                <a:solidFill>
                  <a:srgbClr val="FF0000"/>
                </a:solidFill>
                <a:latin typeface="Abel"/>
                <a:cs typeface="Times New Roman" pitchFamily="18" charset="0"/>
              </a:rPr>
              <a:t>	</a:t>
            </a:r>
            <a:r>
              <a:rPr lang="en-US" sz="2000" dirty="0">
                <a:solidFill>
                  <a:srgbClr val="0000FF"/>
                </a:solidFill>
                <a:latin typeface="Abel"/>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Đối</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với</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một</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hàng</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hóa</a:t>
            </a:r>
            <a:r>
              <a:rPr lang="en-US" sz="2400" dirty="0">
                <a:solidFill>
                  <a:srgbClr val="0000FF"/>
                </a:solidFill>
                <a:latin typeface="Arial" panose="020B0604020202020204" pitchFamily="34" charset="0"/>
                <a:cs typeface="Arial" panose="020B0604020202020204" pitchFamily="34" charset="0"/>
              </a:rPr>
              <a:t> </a:t>
            </a:r>
          </a:p>
        </p:txBody>
      </p:sp>
      <p:sp>
        <p:nvSpPr>
          <p:cNvPr id="15" name="Text Box 13"/>
          <p:cNvSpPr txBox="1">
            <a:spLocks noChangeArrowheads="1"/>
          </p:cNvSpPr>
          <p:nvPr/>
        </p:nvSpPr>
        <p:spPr bwMode="auto">
          <a:xfrm>
            <a:off x="2119996" y="3306156"/>
            <a:ext cx="2438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dirty="0" err="1">
                <a:solidFill>
                  <a:srgbClr val="00B050"/>
                </a:solidFill>
                <a:latin typeface="+mj-lt"/>
                <a:cs typeface="Times New Roman" panose="02020603050405020304" pitchFamily="18" charset="0"/>
              </a:rPr>
              <a:t>Hàng</a:t>
            </a:r>
            <a:r>
              <a:rPr lang="en-US" sz="2400" dirty="0">
                <a:solidFill>
                  <a:srgbClr val="00B050"/>
                </a:solidFill>
                <a:latin typeface="+mj-lt"/>
                <a:cs typeface="Times New Roman" panose="02020603050405020304" pitchFamily="18" charset="0"/>
              </a:rPr>
              <a:t> </a:t>
            </a:r>
            <a:r>
              <a:rPr lang="en-US" sz="2400" dirty="0" err="1">
                <a:solidFill>
                  <a:srgbClr val="00B050"/>
                </a:solidFill>
                <a:latin typeface="+mj-lt"/>
                <a:cs typeface="Times New Roman" panose="02020603050405020304" pitchFamily="18" charset="0"/>
              </a:rPr>
              <a:t>hóa</a:t>
            </a:r>
            <a:r>
              <a:rPr lang="en-US" sz="2400" dirty="0">
                <a:solidFill>
                  <a:srgbClr val="00B050"/>
                </a:solidFill>
                <a:latin typeface="+mj-lt"/>
                <a:cs typeface="Times New Roman" panose="02020603050405020304" pitchFamily="18" charset="0"/>
              </a:rPr>
              <a:t> A</a:t>
            </a:r>
            <a:endParaRPr lang="en-US" sz="2400" dirty="0">
              <a:solidFill>
                <a:srgbClr val="FFFFFF"/>
              </a:solidFill>
              <a:latin typeface="+mj-lt"/>
              <a:cs typeface="Times New Roman" panose="02020603050405020304" pitchFamily="18" charset="0"/>
            </a:endParaRPr>
          </a:p>
        </p:txBody>
      </p:sp>
      <p:sp>
        <p:nvSpPr>
          <p:cNvPr id="16" name="Text Box 16"/>
          <p:cNvSpPr txBox="1">
            <a:spLocks noChangeArrowheads="1"/>
          </p:cNvSpPr>
          <p:nvPr/>
        </p:nvSpPr>
        <p:spPr bwMode="auto">
          <a:xfrm>
            <a:off x="6995208" y="3306156"/>
            <a:ext cx="2590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dirty="0" err="1">
                <a:solidFill>
                  <a:srgbClr val="00B050"/>
                </a:solidFill>
                <a:latin typeface="+mj-lt"/>
                <a:cs typeface="Times New Roman" panose="02020603050405020304" pitchFamily="18" charset="0"/>
              </a:rPr>
              <a:t>Hàng</a:t>
            </a:r>
            <a:r>
              <a:rPr lang="en-US" sz="2400" dirty="0">
                <a:solidFill>
                  <a:srgbClr val="00B050"/>
                </a:solidFill>
                <a:latin typeface="+mj-lt"/>
                <a:cs typeface="Times New Roman" panose="02020603050405020304" pitchFamily="18" charset="0"/>
              </a:rPr>
              <a:t> </a:t>
            </a:r>
            <a:r>
              <a:rPr lang="en-US" sz="2400" dirty="0" err="1">
                <a:solidFill>
                  <a:srgbClr val="00B050"/>
                </a:solidFill>
                <a:latin typeface="+mj-lt"/>
                <a:cs typeface="Times New Roman" panose="02020603050405020304" pitchFamily="18" charset="0"/>
              </a:rPr>
              <a:t>hóa</a:t>
            </a:r>
            <a:r>
              <a:rPr lang="en-US" sz="2400" dirty="0">
                <a:solidFill>
                  <a:srgbClr val="00B050"/>
                </a:solidFill>
                <a:latin typeface="+mj-lt"/>
                <a:cs typeface="Times New Roman" panose="02020603050405020304" pitchFamily="18" charset="0"/>
              </a:rPr>
              <a:t> B</a:t>
            </a:r>
            <a:endParaRPr lang="en-US" sz="2400" dirty="0">
              <a:solidFill>
                <a:srgbClr val="FFFFFF"/>
              </a:solidFill>
              <a:latin typeface="+mj-lt"/>
              <a:cs typeface="Times New Roman" panose="02020603050405020304" pitchFamily="18" charset="0"/>
            </a:endParaRPr>
          </a:p>
        </p:txBody>
      </p:sp>
      <p:sp>
        <p:nvSpPr>
          <p:cNvPr id="17" name="Line 11"/>
          <p:cNvSpPr>
            <a:spLocks noChangeShapeType="1"/>
          </p:cNvSpPr>
          <p:nvPr/>
        </p:nvSpPr>
        <p:spPr bwMode="auto">
          <a:xfrm>
            <a:off x="4907647" y="3510366"/>
            <a:ext cx="1595438"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a:solidFill>
                <a:srgbClr val="000000"/>
              </a:solidFill>
              <a:latin typeface="+mj-lt"/>
            </a:endParaRPr>
          </a:p>
        </p:txBody>
      </p:sp>
      <p:sp>
        <p:nvSpPr>
          <p:cNvPr id="18" name="Line 14"/>
          <p:cNvSpPr>
            <a:spLocks noChangeShapeType="1"/>
          </p:cNvSpPr>
          <p:nvPr/>
        </p:nvSpPr>
        <p:spPr bwMode="auto">
          <a:xfrm flipV="1">
            <a:off x="4861608" y="3726843"/>
            <a:ext cx="1524000" cy="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a:solidFill>
                <a:srgbClr val="000000"/>
              </a:solidFill>
              <a:latin typeface="+mj-lt"/>
            </a:endParaRPr>
          </a:p>
        </p:txBody>
      </p:sp>
      <p:sp>
        <p:nvSpPr>
          <p:cNvPr id="19" name="Text Box 27"/>
          <p:cNvSpPr txBox="1">
            <a:spLocks noChangeArrowheads="1"/>
          </p:cNvSpPr>
          <p:nvPr/>
        </p:nvSpPr>
        <p:spPr bwMode="auto">
          <a:xfrm>
            <a:off x="4948245" y="2992303"/>
            <a:ext cx="18192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dirty="0" err="1">
                <a:latin typeface="+mj-lt"/>
                <a:cs typeface="Times New Roman" panose="02020603050405020304" pitchFamily="18" charset="0"/>
              </a:rPr>
              <a:t>Trao</a:t>
            </a:r>
            <a:r>
              <a:rPr lang="en-US" sz="2400" dirty="0">
                <a:latin typeface="+mj-lt"/>
                <a:cs typeface="Times New Roman" panose="02020603050405020304" pitchFamily="18" charset="0"/>
              </a:rPr>
              <a:t> </a:t>
            </a:r>
            <a:r>
              <a:rPr lang="en-US" sz="2400" dirty="0" err="1">
                <a:latin typeface="+mj-lt"/>
                <a:cs typeface="Times New Roman" panose="02020603050405020304" pitchFamily="18" charset="0"/>
              </a:rPr>
              <a:t>đổi</a:t>
            </a:r>
            <a:endParaRPr lang="en-US" sz="2400" dirty="0">
              <a:latin typeface="+mj-lt"/>
              <a:cs typeface="Times New Roman" panose="02020603050405020304" pitchFamily="18" charset="0"/>
            </a:endParaRPr>
          </a:p>
        </p:txBody>
      </p:sp>
      <p:sp>
        <p:nvSpPr>
          <p:cNvPr id="20" name="Text Box 15"/>
          <p:cNvSpPr txBox="1">
            <a:spLocks noChangeArrowheads="1"/>
          </p:cNvSpPr>
          <p:nvPr/>
        </p:nvSpPr>
        <p:spPr bwMode="auto">
          <a:xfrm>
            <a:off x="5125365" y="3832497"/>
            <a:ext cx="15890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dirty="0" err="1">
                <a:latin typeface="+mj-lt"/>
                <a:cs typeface="Times New Roman" panose="02020603050405020304" pitchFamily="18" charset="0"/>
              </a:rPr>
              <a:t>dựa</a:t>
            </a:r>
            <a:r>
              <a:rPr lang="en-US" sz="2400" dirty="0">
                <a:latin typeface="+mj-lt"/>
                <a:cs typeface="Times New Roman" panose="02020603050405020304" pitchFamily="18" charset="0"/>
              </a:rPr>
              <a:t> </a:t>
            </a:r>
            <a:r>
              <a:rPr lang="en-US" sz="2400" dirty="0" err="1">
                <a:latin typeface="+mj-lt"/>
                <a:cs typeface="Times New Roman" panose="02020603050405020304" pitchFamily="18" charset="0"/>
              </a:rPr>
              <a:t>trên</a:t>
            </a:r>
            <a:r>
              <a:rPr lang="vi-VN" sz="2400" dirty="0">
                <a:latin typeface="+mj-lt"/>
                <a:cs typeface="Times New Roman" panose="02020603050405020304" pitchFamily="18" charset="0"/>
              </a:rPr>
              <a:t>:</a:t>
            </a:r>
            <a:endParaRPr lang="en-US" sz="2400" dirty="0">
              <a:latin typeface="+mj-lt"/>
              <a:cs typeface="Times New Roman" panose="02020603050405020304" pitchFamily="18" charset="0"/>
            </a:endParaRPr>
          </a:p>
        </p:txBody>
      </p:sp>
      <p:sp>
        <p:nvSpPr>
          <p:cNvPr id="21" name="Text Box 17"/>
          <p:cNvSpPr txBox="1">
            <a:spLocks noChangeArrowheads="1"/>
          </p:cNvSpPr>
          <p:nvPr/>
        </p:nvSpPr>
        <p:spPr bwMode="auto">
          <a:xfrm>
            <a:off x="997997" y="4305112"/>
            <a:ext cx="974702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dirty="0" err="1">
                <a:solidFill>
                  <a:srgbClr val="7030A0"/>
                </a:solidFill>
                <a:latin typeface="+mj-lt"/>
                <a:cs typeface="Times New Roman" panose="02020603050405020304" pitchFamily="18" charset="0"/>
              </a:rPr>
              <a:t>Thời</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gian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lao</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động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xã</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hội</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cần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thiết</a:t>
            </a:r>
            <a:r>
              <a:rPr lang="en-US" sz="2400" dirty="0">
                <a:solidFill>
                  <a:srgbClr val="7030A0"/>
                </a:solidFill>
                <a:latin typeface="+mj-lt"/>
                <a:cs typeface="Times New Roman" panose="02020603050405020304" pitchFamily="18" charset="0"/>
              </a:rPr>
              <a:t> hay </a:t>
            </a:r>
            <a:r>
              <a:rPr lang="en-US" sz="2400" dirty="0" err="1">
                <a:solidFill>
                  <a:srgbClr val="7030A0"/>
                </a:solidFill>
                <a:latin typeface="+mj-lt"/>
                <a:cs typeface="Times New Roman" panose="02020603050405020304" pitchFamily="18" charset="0"/>
              </a:rPr>
              <a:t>nguyên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tắc</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ngang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giá</a:t>
            </a:r>
            <a:r>
              <a:rPr lang="en-US" sz="2400" dirty="0">
                <a:solidFill>
                  <a:srgbClr val="7030A0"/>
                </a:solidFill>
                <a:latin typeface="+mj-lt"/>
                <a:cs typeface="Times New Roman" panose="02020603050405020304" pitchFamily="18" charset="0"/>
              </a:rPr>
              <a:t>.</a:t>
            </a:r>
          </a:p>
        </p:txBody>
      </p:sp>
      <p:sp>
        <p:nvSpPr>
          <p:cNvPr id="22" name="AutoShape 23"/>
          <p:cNvSpPr>
            <a:spLocks noChangeArrowheads="1"/>
          </p:cNvSpPr>
          <p:nvPr/>
        </p:nvSpPr>
        <p:spPr bwMode="auto">
          <a:xfrm rot="16200000">
            <a:off x="1933266" y="4781994"/>
            <a:ext cx="838200" cy="1349380"/>
          </a:xfrm>
          <a:prstGeom prst="cloudCallout">
            <a:avLst>
              <a:gd name="adj1" fmla="val -117245"/>
              <a:gd name="adj2" fmla="val 79162"/>
            </a:avLst>
          </a:prstGeom>
          <a:solidFill>
            <a:schemeClr val="bg2"/>
          </a:solidFill>
          <a:ln w="9525">
            <a:solidFill>
              <a:schemeClr val="tx1"/>
            </a:solidFill>
            <a:round/>
            <a:headEnd/>
            <a:tailEnd/>
          </a:ln>
        </p:spPr>
        <p:txBody>
          <a:bodyPr vert="eaVert"/>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a:solidFill>
                  <a:srgbClr val="C00000"/>
                </a:solidFill>
                <a:latin typeface="+mj-lt"/>
                <a:cs typeface="Times New Roman" panose="02020603050405020304" pitchFamily="18" charset="0"/>
              </a:rPr>
              <a:t>2 </a:t>
            </a:r>
            <a:r>
              <a:rPr lang="en-US" sz="2400" dirty="0" err="1">
                <a:solidFill>
                  <a:srgbClr val="C00000"/>
                </a:solidFill>
                <a:latin typeface="+mj-lt"/>
                <a:cs typeface="Times New Roman" panose="02020603050405020304" pitchFamily="18" charset="0"/>
              </a:rPr>
              <a:t>giờ</a:t>
            </a:r>
            <a:endParaRPr lang="en-US" sz="2400" dirty="0">
              <a:solidFill>
                <a:srgbClr val="C00000"/>
              </a:solidFill>
              <a:latin typeface="+mj-lt"/>
              <a:cs typeface="Times New Roman" panose="02020603050405020304" pitchFamily="18" charset="0"/>
            </a:endParaRPr>
          </a:p>
        </p:txBody>
      </p:sp>
      <p:pic>
        <p:nvPicPr>
          <p:cNvPr id="23" name="Picture 3" descr="D:\NĂM HỌC 2017-2018\GIAO AN 17-18\THANH TRA T10\LOP 11\tải xuống (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39428" y="5101084"/>
            <a:ext cx="2143125" cy="154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 descr="D:\NĂM HỌC 2017-2018\GIAO AN 17-18\THANH TRA T10\LOP 11\tải xuống (3).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44640" y="5174110"/>
            <a:ext cx="2466975"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AutoShape 22"/>
          <p:cNvSpPr>
            <a:spLocks noChangeArrowheads="1"/>
          </p:cNvSpPr>
          <p:nvPr/>
        </p:nvSpPr>
        <p:spPr bwMode="auto">
          <a:xfrm>
            <a:off x="9335182" y="4784117"/>
            <a:ext cx="1538519" cy="873283"/>
          </a:xfrm>
          <a:prstGeom prst="cloudCallout">
            <a:avLst>
              <a:gd name="adj1" fmla="val -68259"/>
              <a:gd name="adj2" fmla="val 137347"/>
            </a:avLst>
          </a:prstGeom>
          <a:solidFill>
            <a:schemeClr val="bg2"/>
          </a:solidFill>
          <a:ln w="9525">
            <a:solidFill>
              <a:schemeClr val="tx1"/>
            </a:solidFill>
            <a:round/>
            <a:headEnd/>
            <a:tailEnd/>
          </a:ln>
        </p:spPr>
        <p:txBody>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a:solidFill>
                  <a:srgbClr val="C00000"/>
                </a:solidFill>
                <a:latin typeface="+mj-lt"/>
                <a:cs typeface="Times New Roman" panose="02020603050405020304" pitchFamily="18" charset="0"/>
              </a:rPr>
              <a:t>2 </a:t>
            </a:r>
            <a:r>
              <a:rPr lang="en-US" sz="2400" dirty="0" err="1">
                <a:solidFill>
                  <a:srgbClr val="C00000"/>
                </a:solidFill>
                <a:latin typeface="+mj-lt"/>
                <a:cs typeface="Times New Roman" panose="02020603050405020304" pitchFamily="18" charset="0"/>
              </a:rPr>
              <a:t>giờ</a:t>
            </a:r>
            <a:endParaRPr lang="en-US" sz="2400" dirty="0">
              <a:solidFill>
                <a:srgbClr val="C00000"/>
              </a:solidFill>
              <a:latin typeface="+mj-lt"/>
              <a:cs typeface="Times New Roman" panose="02020603050405020304" pitchFamily="18" charset="0"/>
            </a:endParaRPr>
          </a:p>
        </p:txBody>
      </p:sp>
      <p:sp>
        <p:nvSpPr>
          <p:cNvPr id="26" name="Line 20"/>
          <p:cNvSpPr>
            <a:spLocks noChangeShapeType="1"/>
          </p:cNvSpPr>
          <p:nvPr/>
        </p:nvSpPr>
        <p:spPr bwMode="auto">
          <a:xfrm flipV="1">
            <a:off x="5654002" y="5583684"/>
            <a:ext cx="874712"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a:solidFill>
                <a:srgbClr val="000000"/>
              </a:solidFill>
              <a:latin typeface="+mj-lt"/>
            </a:endParaRPr>
          </a:p>
        </p:txBody>
      </p:sp>
      <p:sp>
        <p:nvSpPr>
          <p:cNvPr id="27" name="Line 21"/>
          <p:cNvSpPr>
            <a:spLocks noChangeShapeType="1"/>
          </p:cNvSpPr>
          <p:nvPr/>
        </p:nvSpPr>
        <p:spPr bwMode="auto">
          <a:xfrm>
            <a:off x="5654002" y="5888484"/>
            <a:ext cx="874712" cy="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a:solidFill>
                <a:srgbClr val="000000"/>
              </a:solidFill>
              <a:latin typeface="+mj-lt"/>
            </a:endParaRPr>
          </a:p>
        </p:txBody>
      </p:sp>
      <p:pic>
        <p:nvPicPr>
          <p:cNvPr id="28" name="Picture 27"/>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083590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1000" fill="hold"/>
                                        <p:tgtEl>
                                          <p:spTgt spid="13"/>
                                        </p:tgtEl>
                                        <p:attrNameLst>
                                          <p:attrName>ppt_w</p:attrName>
                                        </p:attrNameLst>
                                      </p:cBhvr>
                                      <p:tavLst>
                                        <p:tav tm="0">
                                          <p:val>
                                            <p:fltVal val="0"/>
                                          </p:val>
                                        </p:tav>
                                        <p:tav tm="100000">
                                          <p:val>
                                            <p:strVal val="#ppt_w"/>
                                          </p:val>
                                        </p:tav>
                                      </p:tavLst>
                                    </p:anim>
                                    <p:anim calcmode="lin" valueType="num">
                                      <p:cBhvr>
                                        <p:cTn id="20" dur="1000" fill="hold"/>
                                        <p:tgtEl>
                                          <p:spTgt spid="13"/>
                                        </p:tgtEl>
                                        <p:attrNameLst>
                                          <p:attrName>ppt_h</p:attrName>
                                        </p:attrNameLst>
                                      </p:cBhvr>
                                      <p:tavLst>
                                        <p:tav tm="0">
                                          <p:val>
                                            <p:fltVal val="0"/>
                                          </p:val>
                                        </p:tav>
                                        <p:tav tm="100000">
                                          <p:val>
                                            <p:strVal val="#ppt_h"/>
                                          </p:val>
                                        </p:tav>
                                      </p:tavLst>
                                    </p:anim>
                                    <p:anim calcmode="lin" valueType="num">
                                      <p:cBhvr>
                                        <p:cTn id="21" dur="1000" fill="hold"/>
                                        <p:tgtEl>
                                          <p:spTgt spid="13"/>
                                        </p:tgtEl>
                                        <p:attrNameLst>
                                          <p:attrName>style.rotation</p:attrName>
                                        </p:attrNameLst>
                                      </p:cBhvr>
                                      <p:tavLst>
                                        <p:tav tm="0">
                                          <p:val>
                                            <p:fltVal val="90"/>
                                          </p:val>
                                        </p:tav>
                                        <p:tav tm="100000">
                                          <p:val>
                                            <p:fltVal val="0"/>
                                          </p:val>
                                        </p:tav>
                                      </p:tavLst>
                                    </p:anim>
                                    <p:animEffect transition="in" filter="fade">
                                      <p:cBhvr>
                                        <p:cTn id="22" dur="10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2" presetClass="entr" presetSubtype="9"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500" fill="hold"/>
                                        <p:tgtEl>
                                          <p:spTgt spid="14"/>
                                        </p:tgtEl>
                                        <p:attrNameLst>
                                          <p:attrName>ppt_x</p:attrName>
                                        </p:attrNameLst>
                                      </p:cBhvr>
                                      <p:tavLst>
                                        <p:tav tm="0">
                                          <p:val>
                                            <p:strVal val="0-#ppt_w/2"/>
                                          </p:val>
                                        </p:tav>
                                        <p:tav tm="100000">
                                          <p:val>
                                            <p:strVal val="#ppt_x"/>
                                          </p:val>
                                        </p:tav>
                                      </p:tavLst>
                                    </p:anim>
                                    <p:anim calcmode="lin" valueType="num">
                                      <p:cBhvr additive="base">
                                        <p:cTn id="28"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nodeType="clickEffect">
                                  <p:stCondLst>
                                    <p:cond delay="0"/>
                                  </p:stCondLst>
                                  <p:childTnLst>
                                    <p:set>
                                      <p:cBhvr>
                                        <p:cTn id="32" dur="1" fill="hold">
                                          <p:stCondLst>
                                            <p:cond delay="0"/>
                                          </p:stCondLst>
                                        </p:cTn>
                                        <p:tgtEl>
                                          <p:spTgt spid="795653"/>
                                        </p:tgtEl>
                                        <p:attrNameLst>
                                          <p:attrName>style.visibility</p:attrName>
                                        </p:attrNameLst>
                                      </p:cBhvr>
                                      <p:to>
                                        <p:strVal val="visible"/>
                                      </p:to>
                                    </p:set>
                                    <p:animEffect transition="in" filter="circle(in)">
                                      <p:cBhvr>
                                        <p:cTn id="33" dur="2000"/>
                                        <p:tgtEl>
                                          <p:spTgt spid="795653"/>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circle(in)">
                                      <p:cBhvr>
                                        <p:cTn id="36" dur="2000"/>
                                        <p:tgtEl>
                                          <p:spTgt spid="15"/>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circle(in)">
                                      <p:cBhvr>
                                        <p:cTn id="39" dur="2000"/>
                                        <p:tgtEl>
                                          <p:spTgt spid="16"/>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circle(in)">
                                      <p:cBhvr>
                                        <p:cTn id="42" dur="2000"/>
                                        <p:tgtEl>
                                          <p:spTgt spid="17"/>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8"/>
                                        </p:tgtEl>
                                        <p:attrNameLst>
                                          <p:attrName>style.visibility</p:attrName>
                                        </p:attrNameLst>
                                      </p:cBhvr>
                                      <p:to>
                                        <p:strVal val="visible"/>
                                      </p:to>
                                    </p:set>
                                    <p:animEffect transition="in" filter="circle(in)">
                                      <p:cBhvr>
                                        <p:cTn id="45" dur="2000"/>
                                        <p:tgtEl>
                                          <p:spTgt spid="18"/>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circle(in)">
                                      <p:cBhvr>
                                        <p:cTn id="48" dur="2000"/>
                                        <p:tgtEl>
                                          <p:spTgt spid="19"/>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circle(in)">
                                      <p:cBhvr>
                                        <p:cTn id="51" dur="2000"/>
                                        <p:tgtEl>
                                          <p:spTgt spid="20"/>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21"/>
                                        </p:tgtEl>
                                        <p:attrNameLst>
                                          <p:attrName>style.visibility</p:attrName>
                                        </p:attrNameLst>
                                      </p:cBhvr>
                                      <p:to>
                                        <p:strVal val="visible"/>
                                      </p:to>
                                    </p:set>
                                    <p:animEffect transition="in" filter="circle(in)">
                                      <p:cBhvr>
                                        <p:cTn id="54" dur="2000"/>
                                        <p:tgtEl>
                                          <p:spTgt spid="21"/>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circle(in)">
                                      <p:cBhvr>
                                        <p:cTn id="57" dur="2000"/>
                                        <p:tgtEl>
                                          <p:spTgt spid="22"/>
                                        </p:tgtEl>
                                      </p:cBhvr>
                                    </p:animEffect>
                                  </p:childTnLst>
                                </p:cTn>
                              </p:par>
                              <p:par>
                                <p:cTn id="58" presetID="6" presetClass="entr" presetSubtype="16" fill="hold" nodeType="with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circle(in)">
                                      <p:cBhvr>
                                        <p:cTn id="60" dur="2000"/>
                                        <p:tgtEl>
                                          <p:spTgt spid="23"/>
                                        </p:tgtEl>
                                      </p:cBhvr>
                                    </p:animEffect>
                                  </p:childTnLst>
                                </p:cTn>
                              </p:par>
                              <p:par>
                                <p:cTn id="61" presetID="6" presetClass="entr" presetSubtype="16" fill="hold" nodeType="withEffect">
                                  <p:stCondLst>
                                    <p:cond delay="0"/>
                                  </p:stCondLst>
                                  <p:childTnLst>
                                    <p:set>
                                      <p:cBhvr>
                                        <p:cTn id="62" dur="1" fill="hold">
                                          <p:stCondLst>
                                            <p:cond delay="0"/>
                                          </p:stCondLst>
                                        </p:cTn>
                                        <p:tgtEl>
                                          <p:spTgt spid="24"/>
                                        </p:tgtEl>
                                        <p:attrNameLst>
                                          <p:attrName>style.visibility</p:attrName>
                                        </p:attrNameLst>
                                      </p:cBhvr>
                                      <p:to>
                                        <p:strVal val="visible"/>
                                      </p:to>
                                    </p:set>
                                    <p:animEffect transition="in" filter="circle(in)">
                                      <p:cBhvr>
                                        <p:cTn id="63" dur="2000"/>
                                        <p:tgtEl>
                                          <p:spTgt spid="24"/>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25"/>
                                        </p:tgtEl>
                                        <p:attrNameLst>
                                          <p:attrName>style.visibility</p:attrName>
                                        </p:attrNameLst>
                                      </p:cBhvr>
                                      <p:to>
                                        <p:strVal val="visible"/>
                                      </p:to>
                                    </p:set>
                                    <p:animEffect transition="in" filter="circle(in)">
                                      <p:cBhvr>
                                        <p:cTn id="66" dur="2000"/>
                                        <p:tgtEl>
                                          <p:spTgt spid="25"/>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26"/>
                                        </p:tgtEl>
                                        <p:attrNameLst>
                                          <p:attrName>style.visibility</p:attrName>
                                        </p:attrNameLst>
                                      </p:cBhvr>
                                      <p:to>
                                        <p:strVal val="visible"/>
                                      </p:to>
                                    </p:set>
                                    <p:animEffect transition="in" filter="circle(in)">
                                      <p:cBhvr>
                                        <p:cTn id="69" dur="2000"/>
                                        <p:tgtEl>
                                          <p:spTgt spid="26"/>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27"/>
                                        </p:tgtEl>
                                        <p:attrNameLst>
                                          <p:attrName>style.visibility</p:attrName>
                                        </p:attrNameLst>
                                      </p:cBhvr>
                                      <p:to>
                                        <p:strVal val="visible"/>
                                      </p:to>
                                    </p:set>
                                    <p:animEffect transition="in" filter="circle(in)">
                                      <p:cBhvr>
                                        <p:cTn id="72" dur="2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4" grpId="0"/>
      <p:bldP spid="15" grpId="0"/>
      <p:bldP spid="16" grpId="0"/>
      <p:bldP spid="17" grpId="0" animBg="1"/>
      <p:bldP spid="18" grpId="0" animBg="1"/>
      <p:bldP spid="19" grpId="0"/>
      <p:bldP spid="20" grpId="0"/>
      <p:bldP spid="21" grpId="0"/>
      <p:bldP spid="22" grpId="0" animBg="1"/>
      <p:bldP spid="25" grpId="0" animBg="1"/>
      <p:bldP spid="26" grpId="0" animBg="1"/>
      <p:bldP spid="27"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787419" y="1218475"/>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850206" y="1778620"/>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AutoShape 6"/>
          <p:cNvSpPr>
            <a:spLocks noChangeArrowheads="1"/>
          </p:cNvSpPr>
          <p:nvPr/>
        </p:nvSpPr>
        <p:spPr bwMode="auto">
          <a:xfrm>
            <a:off x="3133993" y="2204418"/>
            <a:ext cx="5137112" cy="533400"/>
          </a:xfrm>
          <a:prstGeom prst="flowChartAlternateProcess">
            <a:avLst/>
          </a:prstGeom>
          <a:noFill/>
          <a:ln>
            <a:noFill/>
            <a:headEnd/>
            <a:tailEnd/>
          </a:ln>
        </p:spPr>
        <p:style>
          <a:lnRef idx="1">
            <a:schemeClr val="accent3"/>
          </a:lnRef>
          <a:fillRef idx="2">
            <a:schemeClr val="accent3"/>
          </a:fillRef>
          <a:effectRef idx="1">
            <a:schemeClr val="accent3"/>
          </a:effectRef>
          <a:fontRef idx="minor">
            <a:schemeClr val="dk1"/>
          </a:fontRef>
        </p:style>
        <p:txBody>
          <a:bodyPr wrap="none" anchor="ctr"/>
          <a:lstStyle/>
          <a:p>
            <a:pPr algn="ctr" defTabSz="914400" eaLnBrk="0" fontAlgn="base" hangingPunct="0">
              <a:spcBef>
                <a:spcPct val="0"/>
              </a:spcBef>
              <a:spcAft>
                <a:spcPct val="0"/>
              </a:spcAft>
              <a:defRPr/>
            </a:pPr>
            <a:r>
              <a:rPr lang="en-US" sz="2700" dirty="0">
                <a:solidFill>
                  <a:srgbClr val="FF0000"/>
                </a:solidFill>
                <a:cs typeface="Times New Roman" pitchFamily="18" charset="0"/>
              </a:rPr>
              <a:t>	</a:t>
            </a:r>
            <a:r>
              <a:rPr lang="en-US" sz="2400" b="1" dirty="0">
                <a:solidFill>
                  <a:srgbClr val="0000FF"/>
                </a:solidFill>
                <a:latin typeface="Arial" panose="020B0604020202020204" pitchFamily="34" charset="0"/>
                <a:cs typeface="Arial" panose="020B0604020202020204" pitchFamily="34" charset="0"/>
              </a:rPr>
              <a:t>* </a:t>
            </a:r>
            <a:r>
              <a:rPr lang="en-US" sz="2400" b="1" dirty="0" err="1">
                <a:solidFill>
                  <a:srgbClr val="0000FF"/>
                </a:solidFill>
                <a:latin typeface="Arial" panose="020B0604020202020204" pitchFamily="34" charset="0"/>
                <a:cs typeface="Arial" panose="020B0604020202020204" pitchFamily="34" charset="0"/>
              </a:rPr>
              <a:t>Đối</a:t>
            </a:r>
            <a:r>
              <a:rPr lang="en-US" sz="2400" b="1" dirty="0">
                <a:solidFill>
                  <a:srgbClr val="0000FF"/>
                </a:solidFill>
                <a:latin typeface="Arial" panose="020B0604020202020204" pitchFamily="34" charset="0"/>
                <a:cs typeface="Arial" panose="020B0604020202020204" pitchFamily="34" charset="0"/>
              </a:rPr>
              <a:t> </a:t>
            </a:r>
            <a:r>
              <a:rPr lang="en-US" sz="2400" b="1" dirty="0" err="1">
                <a:solidFill>
                  <a:srgbClr val="0000FF"/>
                </a:solidFill>
                <a:latin typeface="Arial" panose="020B0604020202020204" pitchFamily="34" charset="0"/>
                <a:cs typeface="Arial" panose="020B0604020202020204" pitchFamily="34" charset="0"/>
              </a:rPr>
              <a:t>với</a:t>
            </a:r>
            <a:r>
              <a:rPr lang="en-US" sz="2400" b="1" dirty="0">
                <a:solidFill>
                  <a:srgbClr val="0000FF"/>
                </a:solidFill>
                <a:latin typeface="Arial" panose="020B0604020202020204" pitchFamily="34" charset="0"/>
                <a:cs typeface="Arial" panose="020B0604020202020204" pitchFamily="34" charset="0"/>
              </a:rPr>
              <a:t> </a:t>
            </a:r>
            <a:r>
              <a:rPr lang="en-US" sz="2400" b="1" dirty="0" err="1">
                <a:solidFill>
                  <a:srgbClr val="0000FF"/>
                </a:solidFill>
                <a:latin typeface="Arial" panose="020B0604020202020204" pitchFamily="34" charset="0"/>
                <a:cs typeface="Arial" panose="020B0604020202020204" pitchFamily="34" charset="0"/>
              </a:rPr>
              <a:t>tổng</a:t>
            </a:r>
            <a:r>
              <a:rPr lang="en-US" sz="2400" b="1" dirty="0">
                <a:solidFill>
                  <a:srgbClr val="0000FF"/>
                </a:solidFill>
                <a:latin typeface="Arial" panose="020B0604020202020204" pitchFamily="34" charset="0"/>
                <a:cs typeface="Arial" panose="020B0604020202020204" pitchFamily="34" charset="0"/>
              </a:rPr>
              <a:t> </a:t>
            </a:r>
            <a:r>
              <a:rPr lang="en-US" sz="2400" b="1" dirty="0" err="1">
                <a:solidFill>
                  <a:srgbClr val="0000FF"/>
                </a:solidFill>
                <a:latin typeface="Arial" panose="020B0604020202020204" pitchFamily="34" charset="0"/>
                <a:cs typeface="Arial" panose="020B0604020202020204" pitchFamily="34" charset="0"/>
              </a:rPr>
              <a:t>hàng</a:t>
            </a:r>
            <a:r>
              <a:rPr lang="en-US" sz="2400" b="1" dirty="0">
                <a:solidFill>
                  <a:srgbClr val="0000FF"/>
                </a:solidFill>
                <a:latin typeface="Arial" panose="020B0604020202020204" pitchFamily="34" charset="0"/>
                <a:cs typeface="Arial" panose="020B0604020202020204" pitchFamily="34" charset="0"/>
              </a:rPr>
              <a:t> </a:t>
            </a:r>
            <a:r>
              <a:rPr lang="en-US" sz="2400" b="1" dirty="0" err="1">
                <a:solidFill>
                  <a:srgbClr val="0000FF"/>
                </a:solidFill>
                <a:latin typeface="Arial" panose="020B0604020202020204" pitchFamily="34" charset="0"/>
                <a:cs typeface="Arial" panose="020B0604020202020204" pitchFamily="34" charset="0"/>
              </a:rPr>
              <a:t>hóa</a:t>
            </a:r>
            <a:r>
              <a:rPr lang="en-US" sz="2400" b="1" dirty="0">
                <a:solidFill>
                  <a:srgbClr val="0000FF"/>
                </a:solidFill>
                <a:latin typeface="Arial" panose="020B0604020202020204" pitchFamily="34" charset="0"/>
                <a:cs typeface="Arial" panose="020B0604020202020204" pitchFamily="34" charset="0"/>
              </a:rPr>
              <a:t> </a:t>
            </a:r>
          </a:p>
        </p:txBody>
      </p:sp>
      <p:sp>
        <p:nvSpPr>
          <p:cNvPr id="14" name="Text Box 13"/>
          <p:cNvSpPr txBox="1">
            <a:spLocks noChangeArrowheads="1"/>
          </p:cNvSpPr>
          <p:nvPr/>
        </p:nvSpPr>
        <p:spPr bwMode="auto">
          <a:xfrm>
            <a:off x="1525895" y="3342275"/>
            <a:ext cx="3585636"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b="1" dirty="0" err="1">
                <a:solidFill>
                  <a:srgbClr val="CC0099"/>
                </a:solidFill>
                <a:latin typeface="Arial" panose="020B0604020202020204" pitchFamily="34" charset="0"/>
                <a:cs typeface="Arial" panose="020B0604020202020204" pitchFamily="34" charset="0"/>
              </a:rPr>
              <a:t>Lưu</a:t>
            </a:r>
            <a:r>
              <a:rPr lang="en-US" sz="2400" b="1" dirty="0">
                <a:solidFill>
                  <a:srgbClr val="CC0099"/>
                </a:solidFill>
                <a:latin typeface="Arial" panose="020B0604020202020204" pitchFamily="34" charset="0"/>
                <a:cs typeface="Arial" panose="020B0604020202020204" pitchFamily="34" charset="0"/>
              </a:rPr>
              <a:t> </a:t>
            </a:r>
            <a:r>
              <a:rPr lang="en-US" sz="2400" b="1" dirty="0" err="1">
                <a:solidFill>
                  <a:srgbClr val="CC0099"/>
                </a:solidFill>
                <a:latin typeface="Arial" panose="020B0604020202020204" pitchFamily="34" charset="0"/>
                <a:cs typeface="Arial" panose="020B0604020202020204" pitchFamily="34" charset="0"/>
              </a:rPr>
              <a:t>thông</a:t>
            </a:r>
            <a:endParaRPr lang="en-US" sz="2400" b="1" dirty="0">
              <a:solidFill>
                <a:srgbClr val="CC0099"/>
              </a:solidFill>
              <a:latin typeface="Arial" panose="020B0604020202020204" pitchFamily="34" charset="0"/>
              <a:cs typeface="Arial" panose="020B0604020202020204" pitchFamily="34" charset="0"/>
            </a:endParaRPr>
          </a:p>
        </p:txBody>
      </p:sp>
      <p:sp>
        <p:nvSpPr>
          <p:cNvPr id="15" name="Text Box 11"/>
          <p:cNvSpPr txBox="1">
            <a:spLocks noChangeArrowheads="1"/>
          </p:cNvSpPr>
          <p:nvPr/>
        </p:nvSpPr>
        <p:spPr bwMode="auto">
          <a:xfrm>
            <a:off x="6819397" y="3348690"/>
            <a:ext cx="3309817"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b="1" dirty="0" err="1">
                <a:solidFill>
                  <a:srgbClr val="CC0099"/>
                </a:solidFill>
                <a:latin typeface="Arial" panose="020B0604020202020204" pitchFamily="34" charset="0"/>
                <a:cs typeface="Arial" panose="020B0604020202020204" pitchFamily="34" charset="0"/>
              </a:rPr>
              <a:t>Sản</a:t>
            </a:r>
            <a:r>
              <a:rPr lang="en-US" sz="2400" b="1" dirty="0">
                <a:solidFill>
                  <a:srgbClr val="CC0099"/>
                </a:solidFill>
                <a:latin typeface="Arial" panose="020B0604020202020204" pitchFamily="34" charset="0"/>
                <a:cs typeface="Arial" panose="020B0604020202020204" pitchFamily="34" charset="0"/>
              </a:rPr>
              <a:t> </a:t>
            </a:r>
            <a:r>
              <a:rPr lang="en-US" sz="2400" b="1" dirty="0" err="1">
                <a:solidFill>
                  <a:srgbClr val="CC0099"/>
                </a:solidFill>
                <a:latin typeface="Arial" panose="020B0604020202020204" pitchFamily="34" charset="0"/>
                <a:cs typeface="Arial" panose="020B0604020202020204" pitchFamily="34" charset="0"/>
              </a:rPr>
              <a:t>xuất</a:t>
            </a:r>
            <a:endParaRPr lang="en-US" sz="2400" b="1" dirty="0">
              <a:solidFill>
                <a:srgbClr val="CC0099"/>
              </a:solidFill>
              <a:latin typeface="Arial" panose="020B0604020202020204" pitchFamily="34" charset="0"/>
              <a:cs typeface="Arial" panose="020B0604020202020204" pitchFamily="34" charset="0"/>
            </a:endParaRPr>
          </a:p>
        </p:txBody>
      </p:sp>
      <p:pic>
        <p:nvPicPr>
          <p:cNvPr id="16" name="Picture 3" descr="D:\NĂM HỌC 2017-2018\GIAO AN 17-18\THANH TRA T10\LOP 11\bai 3 tiet 1\tải xuống (6).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30929" y="3838237"/>
            <a:ext cx="3775568" cy="2429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2" descr="D:\NĂM HỌC 2017-2018\GIAO AN 17-18\THANH TRA T10\LOP 11\bai 3 tiet 1\tải xuống.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3729" y="3769486"/>
            <a:ext cx="4321151" cy="2416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Line 9"/>
          <p:cNvSpPr>
            <a:spLocks noChangeShapeType="1"/>
          </p:cNvSpPr>
          <p:nvPr/>
        </p:nvSpPr>
        <p:spPr bwMode="auto">
          <a:xfrm>
            <a:off x="5268314" y="4972778"/>
            <a:ext cx="1011333" cy="952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19" name="Text Box 15"/>
          <p:cNvSpPr txBox="1">
            <a:spLocks noChangeArrowheads="1"/>
          </p:cNvSpPr>
          <p:nvPr/>
        </p:nvSpPr>
        <p:spPr bwMode="auto">
          <a:xfrm>
            <a:off x="1229812" y="7216436"/>
            <a:ext cx="4614207"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50000"/>
              </a:spcBef>
              <a:spcAft>
                <a:spcPct val="0"/>
              </a:spcAft>
              <a:buNone/>
            </a:pPr>
            <a:r>
              <a:rPr lang="en-US" sz="2400" b="1">
                <a:solidFill>
                  <a:srgbClr val="0000FF"/>
                </a:solidFill>
                <a:cs typeface="Times New Roman" panose="02020603050405020304" pitchFamily="18" charset="0"/>
              </a:rPr>
              <a:t>Tổng giá cả sau khi bán</a:t>
            </a:r>
            <a:endParaRPr lang="en-US" sz="3200" b="1">
              <a:solidFill>
                <a:srgbClr val="0000FF"/>
              </a:solidFill>
              <a:latin typeface="Arial" panose="020B0604020202020204" pitchFamily="34" charset="0"/>
            </a:endParaRPr>
          </a:p>
        </p:txBody>
      </p:sp>
      <p:sp>
        <p:nvSpPr>
          <p:cNvPr id="20" name="Line 17"/>
          <p:cNvSpPr>
            <a:spLocks noChangeShapeType="1"/>
          </p:cNvSpPr>
          <p:nvPr/>
        </p:nvSpPr>
        <p:spPr bwMode="auto">
          <a:xfrm>
            <a:off x="5435097" y="7500598"/>
            <a:ext cx="73551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21" name="Line 18"/>
          <p:cNvSpPr>
            <a:spLocks noChangeShapeType="1"/>
          </p:cNvSpPr>
          <p:nvPr/>
        </p:nvSpPr>
        <p:spPr bwMode="auto">
          <a:xfrm>
            <a:off x="5435097" y="7348198"/>
            <a:ext cx="73551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22" name="Text Box 16"/>
          <p:cNvSpPr txBox="1">
            <a:spLocks noChangeArrowheads="1"/>
          </p:cNvSpPr>
          <p:nvPr/>
        </p:nvSpPr>
        <p:spPr bwMode="auto">
          <a:xfrm>
            <a:off x="6279647" y="7151348"/>
            <a:ext cx="4872787" cy="83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50000"/>
              </a:spcBef>
              <a:spcAft>
                <a:spcPct val="0"/>
              </a:spcAft>
              <a:buNone/>
            </a:pPr>
            <a:r>
              <a:rPr lang="en-US" sz="2400" b="1">
                <a:solidFill>
                  <a:srgbClr val="0000FF"/>
                </a:solidFill>
                <a:latin typeface="Arial" panose="020B0604020202020204" pitchFamily="34" charset="0"/>
                <a:cs typeface="Arial" panose="020B0604020202020204" pitchFamily="34" charset="0"/>
              </a:rPr>
              <a:t>Tổng giá trị hàng hóa trong sản xuất.</a:t>
            </a:r>
          </a:p>
        </p:txBody>
      </p:sp>
      <p:sp>
        <p:nvSpPr>
          <p:cNvPr id="23" name="Rectangle 12"/>
          <p:cNvSpPr>
            <a:spLocks noChangeArrowheads="1"/>
          </p:cNvSpPr>
          <p:nvPr/>
        </p:nvSpPr>
        <p:spPr bwMode="auto">
          <a:xfrm>
            <a:off x="1257063" y="2716393"/>
            <a:ext cx="10113331"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err="1">
                <a:latin typeface="Arial" panose="020B0604020202020204" pitchFamily="34" charset="0"/>
                <a:cs typeface="Arial" panose="020B0604020202020204" pitchFamily="34" charset="0"/>
              </a:rPr>
              <a:t>Tổng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giá</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cả</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hàng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hóa</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sau</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khi</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bán</a:t>
            </a:r>
            <a:r>
              <a:rPr lang="en-US" sz="2400" dirty="0">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phải</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bằng</a:t>
            </a:r>
            <a:r>
              <a:rPr lang="en-US" sz="2400" b="1" dirty="0">
                <a:solidFill>
                  <a:srgbClr val="FF0000"/>
                </a:solidFill>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tổng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giá</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trị</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hàng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hóa</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được</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tạo</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ra</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trong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quá</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trình</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sản</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xuất</a:t>
            </a:r>
            <a:r>
              <a:rPr lang="en-US" sz="2400" dirty="0">
                <a:latin typeface="Arial" panose="020B0604020202020204" pitchFamily="34" charset="0"/>
                <a:cs typeface="Arial" panose="020B0604020202020204" pitchFamily="34" charset="0"/>
              </a:rPr>
              <a:t>.</a:t>
            </a:r>
          </a:p>
        </p:txBody>
      </p:sp>
      <p:pic>
        <p:nvPicPr>
          <p:cNvPr id="24" name="Picture 2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9265681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3"/>
                                        </p:tgtEl>
                                        <p:attrNameLst>
                                          <p:attrName>style.visibility</p:attrName>
                                        </p:attrNameLst>
                                      </p:cBhvr>
                                      <p:to>
                                        <p:strVal val="visible"/>
                                      </p:to>
                                    </p:set>
                                    <p:anim calcmode="lin" valueType="num">
                                      <p:cBhvr>
                                        <p:cTn id="21" dur="500" fill="hold"/>
                                        <p:tgtEl>
                                          <p:spTgt spid="13"/>
                                        </p:tgtEl>
                                        <p:attrNameLst>
                                          <p:attrName>ppt_w</p:attrName>
                                        </p:attrNameLst>
                                      </p:cBhvr>
                                      <p:tavLst>
                                        <p:tav tm="0">
                                          <p:val>
                                            <p:fltVal val="0"/>
                                          </p:val>
                                        </p:tav>
                                        <p:tav tm="100000">
                                          <p:val>
                                            <p:strVal val="#ppt_w"/>
                                          </p:val>
                                        </p:tav>
                                      </p:tavLst>
                                    </p:anim>
                                    <p:anim calcmode="lin" valueType="num">
                                      <p:cBhvr>
                                        <p:cTn id="22" dur="500" fill="hold"/>
                                        <p:tgtEl>
                                          <p:spTgt spid="13"/>
                                        </p:tgtEl>
                                        <p:attrNameLst>
                                          <p:attrName>ppt_h</p:attrName>
                                        </p:attrNameLst>
                                      </p:cBhvr>
                                      <p:tavLst>
                                        <p:tav tm="0">
                                          <p:val>
                                            <p:fltVal val="0"/>
                                          </p:val>
                                        </p:tav>
                                        <p:tav tm="100000">
                                          <p:val>
                                            <p:strVal val="#ppt_h"/>
                                          </p:val>
                                        </p:tav>
                                      </p:tavLst>
                                    </p:anim>
                                    <p:animEffect transition="in" filter="fade">
                                      <p:cBhvr>
                                        <p:cTn id="23" dur="500"/>
                                        <p:tgtEl>
                                          <p:spTgt spid="13"/>
                                        </p:tgtEl>
                                      </p:cBhvr>
                                    </p:animEffect>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nodeType="clickEffect">
                                  <p:stCondLst>
                                    <p:cond delay="0"/>
                                  </p:stCondLst>
                                  <p:childTnLst>
                                    <p:set>
                                      <p:cBhvr>
                                        <p:cTn id="27" dur="1" fill="hold">
                                          <p:stCondLst>
                                            <p:cond delay="0"/>
                                          </p:stCondLst>
                                        </p:cTn>
                                        <p:tgtEl>
                                          <p:spTgt spid="795653"/>
                                        </p:tgtEl>
                                        <p:attrNameLst>
                                          <p:attrName>style.visibility</p:attrName>
                                        </p:attrNameLst>
                                      </p:cBhvr>
                                      <p:to>
                                        <p:strVal val="visible"/>
                                      </p:to>
                                    </p:set>
                                    <p:animEffect transition="in" filter="circle(in)">
                                      <p:cBhvr>
                                        <p:cTn id="28" dur="2000"/>
                                        <p:tgtEl>
                                          <p:spTgt spid="795653"/>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circle(in)">
                                      <p:cBhvr>
                                        <p:cTn id="31" dur="2000"/>
                                        <p:tgtEl>
                                          <p:spTgt spid="14"/>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circle(in)">
                                      <p:cBhvr>
                                        <p:cTn id="34" dur="2000"/>
                                        <p:tgtEl>
                                          <p:spTgt spid="15"/>
                                        </p:tgtEl>
                                      </p:cBhvr>
                                    </p:animEffect>
                                  </p:childTnLst>
                                </p:cTn>
                              </p:par>
                              <p:par>
                                <p:cTn id="35" presetID="6" presetClass="entr" presetSubtype="16"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circle(in)">
                                      <p:cBhvr>
                                        <p:cTn id="37" dur="2000"/>
                                        <p:tgtEl>
                                          <p:spTgt spid="16"/>
                                        </p:tgtEl>
                                      </p:cBhvr>
                                    </p:animEffect>
                                  </p:childTnLst>
                                </p:cTn>
                              </p:par>
                              <p:par>
                                <p:cTn id="38" presetID="6" presetClass="entr" presetSubtype="16" fill="hold" nodeType="withEffect">
                                  <p:stCondLst>
                                    <p:cond delay="0"/>
                                  </p:stCondLst>
                                  <p:childTnLst>
                                    <p:set>
                                      <p:cBhvr>
                                        <p:cTn id="39" dur="1" fill="hold">
                                          <p:stCondLst>
                                            <p:cond delay="0"/>
                                          </p:stCondLst>
                                        </p:cTn>
                                        <p:tgtEl>
                                          <p:spTgt spid="17"/>
                                        </p:tgtEl>
                                        <p:attrNameLst>
                                          <p:attrName>style.visibility</p:attrName>
                                        </p:attrNameLst>
                                      </p:cBhvr>
                                      <p:to>
                                        <p:strVal val="visible"/>
                                      </p:to>
                                    </p:set>
                                    <p:animEffect transition="in" filter="circle(in)">
                                      <p:cBhvr>
                                        <p:cTn id="40" dur="2000"/>
                                        <p:tgtEl>
                                          <p:spTgt spid="17"/>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circle(in)">
                                      <p:cBhvr>
                                        <p:cTn id="43" dur="2000"/>
                                        <p:tgtEl>
                                          <p:spTgt spid="18"/>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circle(in)">
                                      <p:cBhvr>
                                        <p:cTn id="46" dur="20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p:bldP spid="14" grpId="0"/>
      <p:bldP spid="15" grpId="0"/>
      <p:bldP spid="18" grpId="0" animBg="1"/>
      <p:bldP spid="23" grpId="0"/>
    </p:bldLst>
  </p:timing>
</p:sld>
</file>

<file path=ppt/slides/slide111.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671040" y="118287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438283" y="1939640"/>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smtClean="0">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smtClean="0">
                <a:solidFill>
                  <a:srgbClr val="660066"/>
                </a:solidFill>
                <a:latin typeface="Arial" panose="020B0604020202020204" pitchFamily="34" charset="0"/>
                <a:ea typeface="Times New Roman" panose="02020603050405020304" pitchFamily="18" charset="0"/>
              </a:rPr>
              <a:t>giá</a:t>
            </a:r>
            <a:r>
              <a:rPr lang="en-US" sz="2400" b="1" dirty="0" smtClean="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Cloud Callout 12"/>
          <p:cNvSpPr/>
          <p:nvPr/>
        </p:nvSpPr>
        <p:spPr>
          <a:xfrm>
            <a:off x="3723727" y="1706091"/>
            <a:ext cx="5239657" cy="1676400"/>
          </a:xfrm>
          <a:prstGeom prst="cloudCallout">
            <a:avLst/>
          </a:prstGeom>
          <a:solidFill>
            <a:schemeClr val="bg2"/>
          </a:solidFill>
          <a:ln>
            <a:solidFill>
              <a:srgbClr val="CC00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dirty="0">
              <a:solidFill>
                <a:srgbClr val="FFFFFF"/>
              </a:solidFill>
            </a:endParaRPr>
          </a:p>
        </p:txBody>
      </p:sp>
      <p:sp>
        <p:nvSpPr>
          <p:cNvPr id="14" name="Rectangle 2"/>
          <p:cNvSpPr>
            <a:spLocks noChangeArrowheads="1"/>
          </p:cNvSpPr>
          <p:nvPr/>
        </p:nvSpPr>
        <p:spPr bwMode="auto">
          <a:xfrm>
            <a:off x="4316736" y="1939640"/>
            <a:ext cx="419333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dirty="0" err="1">
                <a:solidFill>
                  <a:srgbClr val="006600"/>
                </a:solidFill>
                <a:latin typeface="Arial" panose="020B0604020202020204" pitchFamily="34" charset="0"/>
                <a:cs typeface="Arial" panose="020B0604020202020204" pitchFamily="34" charset="0"/>
              </a:rPr>
              <a:t>Trên</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thị</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trường</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giá</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cả</a:t>
            </a:r>
            <a:endParaRPr lang="en-US" sz="2400" dirty="0">
              <a:solidFill>
                <a:srgbClr val="006600"/>
              </a:solidFill>
              <a:latin typeface="Arial" panose="020B0604020202020204" pitchFamily="34" charset="0"/>
              <a:cs typeface="Arial" panose="020B0604020202020204" pitchFamily="34" charset="0"/>
            </a:endParaRPr>
          </a:p>
          <a:p>
            <a:pPr algn="ctr" defTabSz="914400" eaLnBrk="0" fontAlgn="base" hangingPunct="0">
              <a:lnSpc>
                <a:spcPct val="100000"/>
              </a:lnSpc>
              <a:spcBef>
                <a:spcPct val="0"/>
              </a:spcBef>
              <a:spcAft>
                <a:spcPct val="0"/>
              </a:spcAft>
              <a:buNone/>
            </a:pPr>
            <a:r>
              <a:rPr lang="en-US" sz="2400" dirty="0" err="1">
                <a:solidFill>
                  <a:srgbClr val="006600"/>
                </a:solidFill>
                <a:latin typeface="Arial" panose="020B0604020202020204" pitchFamily="34" charset="0"/>
                <a:cs typeface="Arial" panose="020B0604020202020204" pitchFamily="34" charset="0"/>
              </a:rPr>
              <a:t>hàng</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hóa</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chịu</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ảnh</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hưởng</a:t>
            </a:r>
            <a:endParaRPr lang="en-US" sz="2400" dirty="0">
              <a:solidFill>
                <a:srgbClr val="006600"/>
              </a:solidFill>
              <a:latin typeface="Arial" panose="020B0604020202020204" pitchFamily="34" charset="0"/>
              <a:cs typeface="Arial" panose="020B0604020202020204" pitchFamily="34" charset="0"/>
            </a:endParaRPr>
          </a:p>
          <a:p>
            <a:pPr algn="ctr" defTabSz="914400" eaLnBrk="0" fontAlgn="base" hangingPunct="0">
              <a:lnSpc>
                <a:spcPct val="100000"/>
              </a:lnSpc>
              <a:spcBef>
                <a:spcPct val="0"/>
              </a:spcBef>
              <a:spcAft>
                <a:spcPct val="0"/>
              </a:spcAft>
              <a:buNone/>
            </a:pPr>
            <a:r>
              <a:rPr lang="en-US" sz="2400" dirty="0" err="1">
                <a:solidFill>
                  <a:srgbClr val="006600"/>
                </a:solidFill>
                <a:latin typeface="Arial" panose="020B0604020202020204" pitchFamily="34" charset="0"/>
                <a:cs typeface="Arial" panose="020B0604020202020204" pitchFamily="34" charset="0"/>
              </a:rPr>
              <a:t>của</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các</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nhân</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tố</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nào</a:t>
            </a:r>
            <a:r>
              <a:rPr lang="en-US" sz="2400" dirty="0">
                <a:solidFill>
                  <a:srgbClr val="006600"/>
                </a:solidFill>
                <a:latin typeface="Arial" panose="020B0604020202020204" pitchFamily="34" charset="0"/>
                <a:cs typeface="Arial" panose="020B0604020202020204" pitchFamily="34" charset="0"/>
              </a:rPr>
              <a:t>?</a:t>
            </a:r>
          </a:p>
        </p:txBody>
      </p:sp>
      <p:sp>
        <p:nvSpPr>
          <p:cNvPr id="15" name="Chỗ dành sẵn cho Nội dung 2"/>
          <p:cNvSpPr txBox="1">
            <a:spLocks/>
          </p:cNvSpPr>
          <p:nvPr/>
        </p:nvSpPr>
        <p:spPr>
          <a:xfrm>
            <a:off x="3595223" y="3690110"/>
            <a:ext cx="3553109" cy="1691745"/>
          </a:xfrm>
          <a:prstGeom prst="rect">
            <a:avLst/>
          </a:prstGeom>
          <a:ln>
            <a:solidFill>
              <a:schemeClr val="tx1"/>
            </a:solidFill>
          </a:ln>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0" algn="l" defTabSz="914400">
              <a:lnSpc>
                <a:spcPct val="100000"/>
              </a:lnSpc>
              <a:spcBef>
                <a:spcPts val="0"/>
              </a:spcBef>
              <a:defRPr/>
            </a:pPr>
            <a:r>
              <a:rPr lang="en-US" sz="2400" kern="0" dirty="0">
                <a:solidFill>
                  <a:srgbClr val="000000"/>
                </a:solidFill>
                <a:latin typeface="Arial" panose="020B0604020202020204" pitchFamily="34" charset="0"/>
                <a:cs typeface="Arial" panose="020B0604020202020204" pitchFamily="34" charset="0"/>
              </a:rPr>
              <a:t> </a:t>
            </a:r>
            <a:r>
              <a:rPr lang="vi-VN" sz="2000" kern="0" dirty="0">
                <a:latin typeface="Arial" panose="020B0604020202020204" pitchFamily="34" charset="0"/>
                <a:cs typeface="Arial" panose="020B0604020202020204" pitchFamily="34" charset="0"/>
              </a:rPr>
              <a:t>Quy luật cung - cầu</a:t>
            </a:r>
          </a:p>
          <a:p>
            <a:pPr marL="0" algn="l" defTabSz="914400">
              <a:lnSpc>
                <a:spcPct val="100000"/>
              </a:lnSpc>
              <a:spcBef>
                <a:spcPts val="0"/>
              </a:spcBef>
              <a:defRPr/>
            </a:pPr>
            <a:r>
              <a:rPr lang="en-US" sz="2000" kern="0" dirty="0">
                <a:latin typeface="Arial" panose="020B0604020202020204" pitchFamily="34" charset="0"/>
                <a:cs typeface="Arial" panose="020B0604020202020204" pitchFamily="34" charset="0"/>
              </a:rPr>
              <a:t> </a:t>
            </a:r>
            <a:r>
              <a:rPr lang="vi-VN" sz="2000" kern="0" dirty="0">
                <a:latin typeface="Arial" panose="020B0604020202020204" pitchFamily="34" charset="0"/>
                <a:cs typeface="Arial" panose="020B0604020202020204" pitchFamily="34" charset="0"/>
              </a:rPr>
              <a:t>Quy luật cạnh tranh</a:t>
            </a:r>
          </a:p>
          <a:p>
            <a:pPr marL="0" algn="l" defTabSz="914400">
              <a:lnSpc>
                <a:spcPct val="100000"/>
              </a:lnSpc>
              <a:spcBef>
                <a:spcPts val="0"/>
              </a:spcBef>
              <a:defRPr/>
            </a:pPr>
            <a:r>
              <a:rPr lang="en-US" sz="2000" kern="0" dirty="0">
                <a:latin typeface="Arial" panose="020B0604020202020204" pitchFamily="34" charset="0"/>
                <a:cs typeface="Arial" panose="020B0604020202020204" pitchFamily="34" charset="0"/>
              </a:rPr>
              <a:t> </a:t>
            </a:r>
            <a:r>
              <a:rPr lang="vi-VN" sz="2000" kern="0" dirty="0">
                <a:latin typeface="Arial" panose="020B0604020202020204" pitchFamily="34" charset="0"/>
                <a:cs typeface="Arial" panose="020B0604020202020204" pitchFamily="34" charset="0"/>
              </a:rPr>
              <a:t>Tình trạng độc quyền</a:t>
            </a:r>
          </a:p>
          <a:p>
            <a:pPr marL="0" algn="l" defTabSz="914400">
              <a:lnSpc>
                <a:spcPct val="100000"/>
              </a:lnSpc>
              <a:spcBef>
                <a:spcPts val="0"/>
              </a:spcBef>
              <a:defRPr/>
            </a:pPr>
            <a:r>
              <a:rPr lang="en-US" sz="2000" kern="0" dirty="0">
                <a:latin typeface="Arial" panose="020B0604020202020204" pitchFamily="34" charset="0"/>
                <a:cs typeface="Arial" panose="020B0604020202020204" pitchFamily="34" charset="0"/>
              </a:rPr>
              <a:t> </a:t>
            </a:r>
            <a:r>
              <a:rPr lang="vi-VN" sz="2000" kern="0" dirty="0">
                <a:latin typeface="Arial" panose="020B0604020202020204" pitchFamily="34" charset="0"/>
                <a:cs typeface="Arial" panose="020B0604020202020204" pitchFamily="34" charset="0"/>
              </a:rPr>
              <a:t>Giá trị đồng tiền</a:t>
            </a:r>
          </a:p>
          <a:p>
            <a:pPr marL="0" algn="l" defTabSz="914400">
              <a:lnSpc>
                <a:spcPct val="100000"/>
              </a:lnSpc>
              <a:spcBef>
                <a:spcPts val="0"/>
              </a:spcBef>
              <a:defRPr/>
            </a:pPr>
            <a:r>
              <a:rPr lang="en-US" sz="2000" kern="0" dirty="0">
                <a:latin typeface="Arial" panose="020B0604020202020204" pitchFamily="34" charset="0"/>
                <a:cs typeface="Arial" panose="020B0604020202020204" pitchFamily="34" charset="0"/>
              </a:rPr>
              <a:t> </a:t>
            </a:r>
            <a:r>
              <a:rPr lang="vi-VN" sz="2000" kern="0" dirty="0">
                <a:latin typeface="Arial" panose="020B0604020202020204" pitchFamily="34" charset="0"/>
                <a:cs typeface="Arial" panose="020B0604020202020204" pitchFamily="34" charset="0"/>
              </a:rPr>
              <a:t>Chính sách của chính phủ</a:t>
            </a:r>
          </a:p>
          <a:p>
            <a:pPr marL="0" indent="0" algn="l" defTabSz="914400">
              <a:lnSpc>
                <a:spcPct val="100000"/>
              </a:lnSpc>
              <a:buNone/>
              <a:defRPr/>
            </a:pPr>
            <a:endParaRPr lang="en-US" sz="2400" kern="0" dirty="0">
              <a:solidFill>
                <a:srgbClr val="000066"/>
              </a:solidFill>
              <a:latin typeface="Arial" panose="020B0604020202020204" pitchFamily="34" charset="0"/>
              <a:cs typeface="Arial" panose="020B0604020202020204" pitchFamily="34" charset="0"/>
              <a:sym typeface="Wingdings" pitchFamily="2" charset="2"/>
            </a:endParaRPr>
          </a:p>
        </p:txBody>
      </p:sp>
      <p:sp>
        <p:nvSpPr>
          <p:cNvPr id="16" name="Rectangle 15"/>
          <p:cNvSpPr/>
          <p:nvPr/>
        </p:nvSpPr>
        <p:spPr>
          <a:xfrm>
            <a:off x="116115" y="5440580"/>
            <a:ext cx="10740572" cy="830997"/>
          </a:xfrm>
          <a:prstGeom prst="rect">
            <a:avLst/>
          </a:prstGeom>
        </p:spPr>
        <p:txBody>
          <a:bodyPr wrap="square">
            <a:spAutoFit/>
          </a:bodyPr>
          <a:lstStyle/>
          <a:p>
            <a:pPr algn="ctr" defTabSz="914400" eaLnBrk="0" fontAlgn="base" hangingPunct="0">
              <a:spcBef>
                <a:spcPct val="0"/>
              </a:spcBef>
              <a:spcAft>
                <a:spcPct val="0"/>
              </a:spcAft>
              <a:defRPr/>
            </a:pPr>
            <a:r>
              <a:rPr lang="vi-VN" sz="2400" kern="0" dirty="0">
                <a:solidFill>
                  <a:srgbClr val="660033"/>
                </a:solidFill>
                <a:latin typeface="Arial" panose="020B0604020202020204" pitchFamily="34" charset="0"/>
                <a:cs typeface="Arial" panose="020B0604020202020204" pitchFamily="34" charset="0"/>
                <a:sym typeface="Wingdings" pitchFamily="2" charset="2"/>
              </a:rPr>
              <a:t>→ </a:t>
            </a:r>
            <a:r>
              <a:rPr lang="en-US" sz="2400" kern="0" dirty="0">
                <a:solidFill>
                  <a:srgbClr val="660033"/>
                </a:solidFill>
                <a:latin typeface="Arial" panose="020B0604020202020204" pitchFamily="34" charset="0"/>
                <a:cs typeface="Arial" panose="020B0604020202020204" pitchFamily="34" charset="0"/>
                <a:sym typeface="Wingdings" pitchFamily="2" charset="2"/>
              </a:rPr>
              <a:t>S</a:t>
            </a:r>
            <a:r>
              <a:rPr lang="vi-VN" sz="2400" kern="0" dirty="0">
                <a:solidFill>
                  <a:srgbClr val="660033"/>
                </a:solidFill>
                <a:latin typeface="Arial" panose="020B0604020202020204" pitchFamily="34" charset="0"/>
                <a:cs typeface="Arial" panose="020B0604020202020204" pitchFamily="34" charset="0"/>
                <a:sym typeface="Wingdings" pitchFamily="2" charset="2"/>
              </a:rPr>
              <a:t>ự tác động của các nhân tố này làm cho </a:t>
            </a:r>
            <a:r>
              <a:rPr lang="vi-VN" sz="2400" b="1" kern="0" dirty="0">
                <a:solidFill>
                  <a:srgbClr val="0000FF"/>
                </a:solidFill>
                <a:latin typeface="Arial" panose="020B0604020202020204" pitchFamily="34" charset="0"/>
                <a:cs typeface="Arial" panose="020B0604020202020204" pitchFamily="34" charset="0"/>
                <a:sym typeface="Wingdings" pitchFamily="2" charset="2"/>
              </a:rPr>
              <a:t>giá cả hàng hóa trên thị trường tách rời với giá trị</a:t>
            </a:r>
            <a:r>
              <a:rPr lang="vi-VN" sz="2400" b="1" kern="0" dirty="0">
                <a:solidFill>
                  <a:srgbClr val="00B0F0"/>
                </a:solidFill>
                <a:latin typeface="Arial" panose="020B0604020202020204" pitchFamily="34" charset="0"/>
                <a:cs typeface="Arial" panose="020B0604020202020204" pitchFamily="34" charset="0"/>
                <a:sym typeface="Wingdings" pitchFamily="2" charset="2"/>
              </a:rPr>
              <a:t> </a:t>
            </a:r>
            <a:r>
              <a:rPr lang="vi-VN" sz="2400" kern="0" dirty="0">
                <a:solidFill>
                  <a:srgbClr val="663300"/>
                </a:solidFill>
                <a:latin typeface="Arial" panose="020B0604020202020204" pitchFamily="34" charset="0"/>
                <a:cs typeface="Arial" panose="020B0604020202020204" pitchFamily="34" charset="0"/>
                <a:sym typeface="Wingdings" pitchFamily="2" charset="2"/>
              </a:rPr>
              <a:t>và</a:t>
            </a:r>
            <a:r>
              <a:rPr lang="vi-VN" sz="2400" b="1" kern="0" dirty="0">
                <a:solidFill>
                  <a:srgbClr val="00B0F0"/>
                </a:solidFill>
                <a:latin typeface="Arial" panose="020B0604020202020204" pitchFamily="34" charset="0"/>
                <a:cs typeface="Arial" panose="020B0604020202020204" pitchFamily="34" charset="0"/>
                <a:sym typeface="Wingdings" pitchFamily="2" charset="2"/>
              </a:rPr>
              <a:t> </a:t>
            </a:r>
            <a:r>
              <a:rPr lang="en-US" sz="2400" b="1" kern="0" dirty="0">
                <a:solidFill>
                  <a:srgbClr val="7030A0"/>
                </a:solidFill>
                <a:latin typeface="Arial" panose="020B0604020202020204" pitchFamily="34" charset="0"/>
                <a:cs typeface="Arial" panose="020B0604020202020204" pitchFamily="34" charset="0"/>
                <a:sym typeface="Wingdings" pitchFamily="2" charset="2"/>
              </a:rPr>
              <a:t>l</a:t>
            </a:r>
            <a:r>
              <a:rPr lang="vi-VN" sz="2400" b="1" kern="0" dirty="0">
                <a:solidFill>
                  <a:srgbClr val="7030A0"/>
                </a:solidFill>
                <a:latin typeface="Arial" panose="020B0604020202020204" pitchFamily="34" charset="0"/>
                <a:cs typeface="Arial" panose="020B0604020202020204" pitchFamily="34" charset="0"/>
                <a:sym typeface="Wingdings" pitchFamily="2" charset="2"/>
              </a:rPr>
              <a:t>ên xuống xoay quanh trục giá trị của nó</a:t>
            </a:r>
            <a:r>
              <a:rPr lang="vi-VN" sz="2400" kern="0" dirty="0">
                <a:solidFill>
                  <a:srgbClr val="7030A0"/>
                </a:solidFill>
                <a:latin typeface="Arial" panose="020B0604020202020204" pitchFamily="34" charset="0"/>
                <a:cs typeface="Arial" panose="020B0604020202020204" pitchFamily="34" charset="0"/>
                <a:sym typeface="Wingdings" pitchFamily="2" charset="2"/>
              </a:rPr>
              <a:t>.</a:t>
            </a:r>
            <a:endParaRPr lang="vi-VN" sz="2400" kern="0" dirty="0">
              <a:solidFill>
                <a:srgbClr val="7030A0"/>
              </a:solidFill>
              <a:latin typeface="Arial" panose="020B0604020202020204" pitchFamily="34" charset="0"/>
              <a:cs typeface="Arial" panose="020B0604020202020204" pitchFamily="34" charset="0"/>
            </a:endParaRPr>
          </a:p>
        </p:txBody>
      </p:sp>
      <p:pic>
        <p:nvPicPr>
          <p:cNvPr id="1026" name="Picture 2" descr="Đặt Câu Hỏi Hình ảnh PNG | Vector và các tập tin PSD | Tải về miễn phí trên  Pngtree">
            <a:extLst>
              <a:ext uri="{FF2B5EF4-FFF2-40B4-BE49-F238E27FC236}">
                <a16:creationId xmlns="" xmlns:a16="http://schemas.microsoft.com/office/drawing/2014/main" id="{ECE690AB-988E-423F-A271-43F01BB3B6E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53673" y="2728071"/>
            <a:ext cx="2266079" cy="1691745"/>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1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8610934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3"/>
                                        </p:tgtEl>
                                        <p:attrNameLst>
                                          <p:attrName>style.visibility</p:attrName>
                                        </p:attrNameLst>
                                      </p:cBhvr>
                                      <p:to>
                                        <p:strVal val="visible"/>
                                      </p:to>
                                    </p:set>
                                    <p:anim calcmode="lin" valueType="num">
                                      <p:cBhvr>
                                        <p:cTn id="21" dur="500" fill="hold"/>
                                        <p:tgtEl>
                                          <p:spTgt spid="13"/>
                                        </p:tgtEl>
                                        <p:attrNameLst>
                                          <p:attrName>ppt_w</p:attrName>
                                        </p:attrNameLst>
                                      </p:cBhvr>
                                      <p:tavLst>
                                        <p:tav tm="0">
                                          <p:val>
                                            <p:fltVal val="0"/>
                                          </p:val>
                                        </p:tav>
                                        <p:tav tm="100000">
                                          <p:val>
                                            <p:strVal val="#ppt_w"/>
                                          </p:val>
                                        </p:tav>
                                      </p:tavLst>
                                    </p:anim>
                                    <p:anim calcmode="lin" valueType="num">
                                      <p:cBhvr>
                                        <p:cTn id="22" dur="500" fill="hold"/>
                                        <p:tgtEl>
                                          <p:spTgt spid="13"/>
                                        </p:tgtEl>
                                        <p:attrNameLst>
                                          <p:attrName>ppt_h</p:attrName>
                                        </p:attrNameLst>
                                      </p:cBhvr>
                                      <p:tavLst>
                                        <p:tav tm="0">
                                          <p:val>
                                            <p:fltVal val="0"/>
                                          </p:val>
                                        </p:tav>
                                        <p:tav tm="100000">
                                          <p:val>
                                            <p:strVal val="#ppt_h"/>
                                          </p:val>
                                        </p:tav>
                                      </p:tavLst>
                                    </p:anim>
                                    <p:animEffect transition="in" filter="fade">
                                      <p:cBhvr>
                                        <p:cTn id="23" dur="500"/>
                                        <p:tgtEl>
                                          <p:spTgt spid="13"/>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p:cTn id="26" dur="500" fill="hold"/>
                                        <p:tgtEl>
                                          <p:spTgt spid="14"/>
                                        </p:tgtEl>
                                        <p:attrNameLst>
                                          <p:attrName>ppt_w</p:attrName>
                                        </p:attrNameLst>
                                      </p:cBhvr>
                                      <p:tavLst>
                                        <p:tav tm="0">
                                          <p:val>
                                            <p:fltVal val="0"/>
                                          </p:val>
                                        </p:tav>
                                        <p:tav tm="100000">
                                          <p:val>
                                            <p:strVal val="#ppt_w"/>
                                          </p:val>
                                        </p:tav>
                                      </p:tavLst>
                                    </p:anim>
                                    <p:anim calcmode="lin" valueType="num">
                                      <p:cBhvr>
                                        <p:cTn id="27" dur="500" fill="hold"/>
                                        <p:tgtEl>
                                          <p:spTgt spid="14"/>
                                        </p:tgtEl>
                                        <p:attrNameLst>
                                          <p:attrName>ppt_h</p:attrName>
                                        </p:attrNameLst>
                                      </p:cBhvr>
                                      <p:tavLst>
                                        <p:tav tm="0">
                                          <p:val>
                                            <p:fltVal val="0"/>
                                          </p:val>
                                        </p:tav>
                                        <p:tav tm="100000">
                                          <p:val>
                                            <p:strVal val="#ppt_h"/>
                                          </p:val>
                                        </p:tav>
                                      </p:tavLst>
                                    </p:anim>
                                    <p:animEffect transition="in" filter="fade">
                                      <p:cBhvr>
                                        <p:cTn id="28" dur="500"/>
                                        <p:tgtEl>
                                          <p:spTgt spid="14"/>
                                        </p:tgtEl>
                                      </p:cBhvr>
                                    </p:animEffect>
                                  </p:childTnLst>
                                </p:cTn>
                              </p:par>
                              <p:par>
                                <p:cTn id="29" presetID="53" presetClass="entr" presetSubtype="16" fill="hold" nodeType="withEffect">
                                  <p:stCondLst>
                                    <p:cond delay="0"/>
                                  </p:stCondLst>
                                  <p:childTnLst>
                                    <p:set>
                                      <p:cBhvr>
                                        <p:cTn id="30" dur="1" fill="hold">
                                          <p:stCondLst>
                                            <p:cond delay="0"/>
                                          </p:stCondLst>
                                        </p:cTn>
                                        <p:tgtEl>
                                          <p:spTgt spid="1026"/>
                                        </p:tgtEl>
                                        <p:attrNameLst>
                                          <p:attrName>style.visibility</p:attrName>
                                        </p:attrNameLst>
                                      </p:cBhvr>
                                      <p:to>
                                        <p:strVal val="visible"/>
                                      </p:to>
                                    </p:set>
                                    <p:anim calcmode="lin" valueType="num">
                                      <p:cBhvr>
                                        <p:cTn id="31" dur="500" fill="hold"/>
                                        <p:tgtEl>
                                          <p:spTgt spid="1026"/>
                                        </p:tgtEl>
                                        <p:attrNameLst>
                                          <p:attrName>ppt_w</p:attrName>
                                        </p:attrNameLst>
                                      </p:cBhvr>
                                      <p:tavLst>
                                        <p:tav tm="0">
                                          <p:val>
                                            <p:fltVal val="0"/>
                                          </p:val>
                                        </p:tav>
                                        <p:tav tm="100000">
                                          <p:val>
                                            <p:strVal val="#ppt_w"/>
                                          </p:val>
                                        </p:tav>
                                      </p:tavLst>
                                    </p:anim>
                                    <p:anim calcmode="lin" valueType="num">
                                      <p:cBhvr>
                                        <p:cTn id="32" dur="500" fill="hold"/>
                                        <p:tgtEl>
                                          <p:spTgt spid="1026"/>
                                        </p:tgtEl>
                                        <p:attrNameLst>
                                          <p:attrName>ppt_h</p:attrName>
                                        </p:attrNameLst>
                                      </p:cBhvr>
                                      <p:tavLst>
                                        <p:tav tm="0">
                                          <p:val>
                                            <p:fltVal val="0"/>
                                          </p:val>
                                        </p:tav>
                                        <p:tav tm="100000">
                                          <p:val>
                                            <p:strVal val="#ppt_h"/>
                                          </p:val>
                                        </p:tav>
                                      </p:tavLst>
                                    </p:anim>
                                    <p:animEffect transition="in" filter="fade">
                                      <p:cBhvr>
                                        <p:cTn id="33" dur="500"/>
                                        <p:tgtEl>
                                          <p:spTgt spid="1026"/>
                                        </p:tgtEl>
                                      </p:cBhvr>
                                    </p:animEffect>
                                  </p:childTnLst>
                                </p:cTn>
                              </p:par>
                            </p:childTnLst>
                          </p:cTn>
                        </p:par>
                      </p:childTnLst>
                    </p:cTn>
                  </p:par>
                  <p:par>
                    <p:cTn id="34" fill="hold">
                      <p:stCondLst>
                        <p:cond delay="indefinite"/>
                      </p:stCondLst>
                      <p:childTnLst>
                        <p:par>
                          <p:cTn id="35" fill="hold">
                            <p:stCondLst>
                              <p:cond delay="0"/>
                            </p:stCondLst>
                            <p:childTnLst>
                              <p:par>
                                <p:cTn id="36" presetID="6" presetClass="entr" presetSubtype="16" fill="hold" grpId="0" nodeType="click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circle(in)">
                                      <p:cBhvr>
                                        <p:cTn id="38" dur="2000"/>
                                        <p:tgtEl>
                                          <p:spTgt spid="15"/>
                                        </p:tgtEl>
                                      </p:cBhvr>
                                    </p:animEffect>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16"/>
                                        </p:tgtEl>
                                        <p:attrNameLst>
                                          <p:attrName>style.visibility</p:attrName>
                                        </p:attrNameLst>
                                      </p:cBhvr>
                                      <p:to>
                                        <p:strVal val="visible"/>
                                      </p:to>
                                    </p:set>
                                    <p:anim calcmode="lin" valueType="num">
                                      <p:cBhvr additive="base">
                                        <p:cTn id="43" dur="500" fill="hold"/>
                                        <p:tgtEl>
                                          <p:spTgt spid="16"/>
                                        </p:tgtEl>
                                        <p:attrNameLst>
                                          <p:attrName>ppt_x</p:attrName>
                                        </p:attrNameLst>
                                      </p:cBhvr>
                                      <p:tavLst>
                                        <p:tav tm="0">
                                          <p:val>
                                            <p:strVal val="0-#ppt_w/2"/>
                                          </p:val>
                                        </p:tav>
                                        <p:tav tm="100000">
                                          <p:val>
                                            <p:strVal val="#ppt_x"/>
                                          </p:val>
                                        </p:tav>
                                      </p:tavLst>
                                    </p:anim>
                                    <p:anim calcmode="lin" valueType="num">
                                      <p:cBhvr additive="base">
                                        <p:cTn id="44" dur="500" fill="hold"/>
                                        <p:tgtEl>
                                          <p:spTgt spid="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4" grpId="0"/>
      <p:bldP spid="15" grpId="0" animBg="1"/>
      <p:bldP spid="16" grpId="0"/>
    </p:bldLst>
  </p:timing>
</p:sld>
</file>

<file path=ppt/slides/slide112.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375493" y="5319281"/>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917594" y="1064477"/>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917594" y="1587697"/>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TextBox 15"/>
          <p:cNvSpPr txBox="1">
            <a:spLocks noChangeArrowheads="1"/>
          </p:cNvSpPr>
          <p:nvPr/>
        </p:nvSpPr>
        <p:spPr bwMode="auto">
          <a:xfrm>
            <a:off x="3468801" y="1968177"/>
            <a:ext cx="3733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defTabSz="914400" eaLnBrk="1" fontAlgn="base" hangingPunct="1">
              <a:spcBef>
                <a:spcPct val="0"/>
              </a:spcBef>
              <a:spcAft>
                <a:spcPct val="0"/>
              </a:spcAft>
              <a:defRPr/>
            </a:pPr>
            <a:r>
              <a:rPr lang="en-US" altLang="en-US" sz="2400" b="1" dirty="0">
                <a:solidFill>
                  <a:srgbClr val="2D2D8A"/>
                </a:solidFill>
                <a:latin typeface="Times New Roman" panose="02020603050405020304" pitchFamily="18" charset="0"/>
                <a:cs typeface="Times New Roman" panose="02020603050405020304" pitchFamily="18" charset="0"/>
              </a:rPr>
              <a:t>→</a:t>
            </a:r>
            <a:r>
              <a:rPr lang="vi-VN" altLang="en-US" sz="2400" b="1" dirty="0">
                <a:solidFill>
                  <a:srgbClr val="2D2D8A"/>
                </a:solidFill>
                <a:latin typeface="Times New Roman" panose="02020603050405020304" pitchFamily="18" charset="0"/>
                <a:cs typeface="Times New Roman" panose="02020603050405020304" pitchFamily="18" charset="0"/>
              </a:rPr>
              <a:t> </a:t>
            </a:r>
            <a:r>
              <a:rPr lang="en-US" altLang="en-US" sz="2400" b="1" dirty="0" err="1">
                <a:solidFill>
                  <a:srgbClr val="2D2D8A"/>
                </a:solidFill>
              </a:rPr>
              <a:t>Trong</a:t>
            </a:r>
            <a:r>
              <a:rPr lang="en-US" altLang="en-US" sz="2400" b="1" dirty="0">
                <a:solidFill>
                  <a:srgbClr val="2D2D8A"/>
                </a:solidFill>
              </a:rPr>
              <a:t> </a:t>
            </a:r>
            <a:r>
              <a:rPr lang="en-US" altLang="en-US" sz="2400" b="1" dirty="0" err="1">
                <a:solidFill>
                  <a:srgbClr val="2D2D8A"/>
                </a:solidFill>
              </a:rPr>
              <a:t>lưu</a:t>
            </a:r>
            <a:r>
              <a:rPr lang="en-US" altLang="en-US" sz="2400" b="1" dirty="0">
                <a:solidFill>
                  <a:srgbClr val="2D2D8A"/>
                </a:solidFill>
              </a:rPr>
              <a:t> </a:t>
            </a:r>
            <a:r>
              <a:rPr lang="en-US" altLang="en-US" sz="2400" b="1" dirty="0" err="1">
                <a:solidFill>
                  <a:srgbClr val="2D2D8A"/>
                </a:solidFill>
              </a:rPr>
              <a:t>thông</a:t>
            </a:r>
            <a:r>
              <a:rPr lang="en-US" altLang="en-US" sz="2400" b="1" dirty="0">
                <a:solidFill>
                  <a:srgbClr val="2D2D8A"/>
                </a:solidFill>
              </a:rPr>
              <a:t>:</a:t>
            </a:r>
          </a:p>
        </p:txBody>
      </p:sp>
      <p:sp>
        <p:nvSpPr>
          <p:cNvPr id="14" name="Text Box 3"/>
          <p:cNvSpPr txBox="1">
            <a:spLocks noChangeArrowheads="1"/>
          </p:cNvSpPr>
          <p:nvPr/>
        </p:nvSpPr>
        <p:spPr bwMode="auto">
          <a:xfrm>
            <a:off x="176390" y="2381872"/>
            <a:ext cx="11696741"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342900" indent="-342900" algn="ctr" defTabSz="914400" fontAlgn="base">
              <a:lnSpc>
                <a:spcPct val="100000"/>
              </a:lnSpc>
              <a:spcBef>
                <a:spcPct val="0"/>
              </a:spcBef>
              <a:spcAft>
                <a:spcPct val="0"/>
              </a:spcAft>
              <a:buFont typeface="Wingdings" panose="05000000000000000000" pitchFamily="2" charset="2"/>
              <a:buChar char="Ø"/>
            </a:pPr>
            <a:r>
              <a:rPr lang="en-US" altLang="en-US" sz="2400" i="1" dirty="0" err="1">
                <a:cs typeface="Times New Roman" panose="02020603050405020304" pitchFamily="18" charset="0"/>
              </a:rPr>
              <a:t>Tất</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cả</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hàng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hóa</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lưu</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thông</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phải</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tuân</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thủ</a:t>
            </a:r>
            <a:r>
              <a:rPr lang="en-US" altLang="en-US" sz="2400" i="1" dirty="0">
                <a:cs typeface="Times New Roman" panose="02020603050405020304" pitchFamily="18" charset="0"/>
              </a:rPr>
              <a:t> </a:t>
            </a:r>
            <a:r>
              <a:rPr lang="en-US" altLang="en-US" sz="2400" b="1" i="1" dirty="0" err="1">
                <a:solidFill>
                  <a:srgbClr val="7030A0"/>
                </a:solidFill>
                <a:cs typeface="Times New Roman" panose="02020603050405020304" pitchFamily="18" charset="0"/>
              </a:rPr>
              <a:t>nguyên</a:t>
            </a:r>
            <a:r>
              <a:rPr lang="en-US" altLang="en-US" sz="2400" b="1" i="1" dirty="0">
                <a:solidFill>
                  <a:srgbClr val="7030A0"/>
                </a:solidFill>
                <a:cs typeface="Times New Roman" panose="02020603050405020304" pitchFamily="18" charset="0"/>
              </a:rPr>
              <a:t> </a:t>
            </a:r>
            <a:r>
              <a:rPr lang="en-US" altLang="en-US" sz="2400" b="1" i="1" dirty="0" err="1">
                <a:solidFill>
                  <a:srgbClr val="7030A0"/>
                </a:solidFill>
                <a:cs typeface="Times New Roman" panose="02020603050405020304" pitchFamily="18" charset="0"/>
              </a:rPr>
              <a:t>tắc</a:t>
            </a:r>
            <a:r>
              <a:rPr lang="en-US" altLang="en-US" sz="2400" b="1" i="1" dirty="0">
                <a:solidFill>
                  <a:srgbClr val="7030A0"/>
                </a:solidFill>
                <a:cs typeface="Times New Roman" panose="02020603050405020304" pitchFamily="18" charset="0"/>
              </a:rPr>
              <a:t> </a:t>
            </a:r>
            <a:r>
              <a:rPr lang="en-US" altLang="en-US" sz="2400" b="1" i="1" dirty="0" err="1">
                <a:solidFill>
                  <a:srgbClr val="7030A0"/>
                </a:solidFill>
                <a:cs typeface="Times New Roman" panose="02020603050405020304" pitchFamily="18" charset="0"/>
              </a:rPr>
              <a:t>trao</a:t>
            </a:r>
            <a:r>
              <a:rPr lang="en-US" altLang="en-US" sz="2400" b="1" i="1" dirty="0">
                <a:solidFill>
                  <a:srgbClr val="7030A0"/>
                </a:solidFill>
                <a:cs typeface="Times New Roman" panose="02020603050405020304" pitchFamily="18" charset="0"/>
              </a:rPr>
              <a:t> </a:t>
            </a:r>
            <a:r>
              <a:rPr lang="en-US" altLang="en-US" sz="2400" b="1" i="1" dirty="0" err="1">
                <a:solidFill>
                  <a:srgbClr val="7030A0"/>
                </a:solidFill>
                <a:cs typeface="Times New Roman" panose="02020603050405020304" pitchFamily="18" charset="0"/>
              </a:rPr>
              <a:t>đổi</a:t>
            </a:r>
            <a:r>
              <a:rPr lang="en-US" altLang="en-US" sz="2400" b="1" i="1" dirty="0">
                <a:solidFill>
                  <a:srgbClr val="7030A0"/>
                </a:solidFill>
                <a:cs typeface="Times New Roman" panose="02020603050405020304" pitchFamily="18" charset="0"/>
              </a:rPr>
              <a:t> </a:t>
            </a:r>
            <a:r>
              <a:rPr lang="en-US" altLang="en-US" sz="2400" b="1" i="1" dirty="0" err="1">
                <a:solidFill>
                  <a:srgbClr val="7030A0"/>
                </a:solidFill>
                <a:cs typeface="Times New Roman" panose="02020603050405020304" pitchFamily="18" charset="0"/>
              </a:rPr>
              <a:t>ngang</a:t>
            </a:r>
            <a:r>
              <a:rPr lang="en-US" altLang="en-US" sz="2400" b="1" i="1" dirty="0">
                <a:solidFill>
                  <a:srgbClr val="7030A0"/>
                </a:solidFill>
                <a:cs typeface="Times New Roman" panose="02020603050405020304" pitchFamily="18" charset="0"/>
              </a:rPr>
              <a:t> </a:t>
            </a:r>
            <a:r>
              <a:rPr lang="en-US" altLang="en-US" sz="2400" b="1" i="1" dirty="0" err="1">
                <a:solidFill>
                  <a:srgbClr val="7030A0"/>
                </a:solidFill>
                <a:cs typeface="Times New Roman" panose="02020603050405020304" pitchFamily="18" charset="0"/>
              </a:rPr>
              <a:t>giá</a:t>
            </a:r>
            <a:r>
              <a:rPr lang="en-US" altLang="en-US" sz="2400" b="1" i="1" dirty="0">
                <a:solidFill>
                  <a:srgbClr val="7030A0"/>
                </a:solidFill>
                <a:cs typeface="Times New Roman" panose="02020603050405020304" pitchFamily="18" charset="0"/>
              </a:rPr>
              <a:t>.</a:t>
            </a:r>
            <a:r>
              <a:rPr lang="en-US" altLang="en-US" sz="2400" i="1" dirty="0">
                <a:solidFill>
                  <a:srgbClr val="7030A0"/>
                </a:solidFill>
                <a:cs typeface="Times New Roman" panose="02020603050405020304" pitchFamily="18" charset="0"/>
              </a:rPr>
              <a:t> </a:t>
            </a:r>
            <a:r>
              <a:rPr lang="en-US" altLang="en-US" sz="2400" i="1" dirty="0" err="1">
                <a:cs typeface="Times New Roman" panose="02020603050405020304" pitchFamily="18" charset="0"/>
              </a:rPr>
              <a:t>Tức</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là</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dựa</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trên</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cơ</a:t>
            </a:r>
            <a:r>
              <a:rPr lang="en-US" altLang="en-US" sz="2400" i="1" dirty="0">
                <a:cs typeface="Times New Roman" panose="02020603050405020304" pitchFamily="18" charset="0"/>
              </a:rPr>
              <a:t> </a:t>
            </a:r>
            <a:r>
              <a:rPr lang="en-US" altLang="en-US" sz="2400" i="1" dirty="0" err="1">
                <a:cs typeface="Times New Roman" panose="02020603050405020304" pitchFamily="18" charset="0"/>
              </a:rPr>
              <a:t>sở</a:t>
            </a:r>
            <a:r>
              <a:rPr lang="en-US" altLang="en-US" sz="2400" i="1" dirty="0">
                <a:cs typeface="Times New Roman" panose="02020603050405020304" pitchFamily="18" charset="0"/>
              </a:rPr>
              <a:t> </a:t>
            </a:r>
            <a:r>
              <a:rPr lang="en-US" altLang="en-US" sz="2400" b="1" i="1" dirty="0" err="1">
                <a:solidFill>
                  <a:srgbClr val="CC0099"/>
                </a:solidFill>
                <a:cs typeface="Times New Roman" panose="02020603050405020304" pitchFamily="18" charset="0"/>
              </a:rPr>
              <a:t>hao</a:t>
            </a:r>
            <a:r>
              <a:rPr lang="en-US" altLang="en-US" sz="2400" b="1" i="1" dirty="0">
                <a:solidFill>
                  <a:srgbClr val="CC0099"/>
                </a:solidFill>
                <a:cs typeface="Times New Roman" panose="02020603050405020304" pitchFamily="18" charset="0"/>
              </a:rPr>
              <a:t> </a:t>
            </a:r>
            <a:r>
              <a:rPr lang="en-US" altLang="en-US" sz="2400" b="1" i="1" dirty="0" err="1">
                <a:solidFill>
                  <a:srgbClr val="CC0099"/>
                </a:solidFill>
                <a:cs typeface="Times New Roman" panose="02020603050405020304" pitchFamily="18" charset="0"/>
              </a:rPr>
              <a:t>phí</a:t>
            </a:r>
            <a:r>
              <a:rPr lang="en-US" altLang="en-US" sz="2400" b="1" i="1" dirty="0">
                <a:solidFill>
                  <a:srgbClr val="CC0099"/>
                </a:solidFill>
                <a:cs typeface="Times New Roman" panose="02020603050405020304" pitchFamily="18" charset="0"/>
              </a:rPr>
              <a:t> </a:t>
            </a:r>
            <a:r>
              <a:rPr lang="en-US" altLang="en-US" sz="2400" b="1" i="1" dirty="0" err="1">
                <a:solidFill>
                  <a:srgbClr val="CC0099"/>
                </a:solidFill>
                <a:cs typeface="Times New Roman" panose="02020603050405020304" pitchFamily="18" charset="0"/>
              </a:rPr>
              <a:t>lao</a:t>
            </a:r>
            <a:r>
              <a:rPr lang="en-US" altLang="en-US" sz="2400" b="1" i="1" dirty="0">
                <a:solidFill>
                  <a:srgbClr val="CC0099"/>
                </a:solidFill>
                <a:cs typeface="Times New Roman" panose="02020603050405020304" pitchFamily="18" charset="0"/>
              </a:rPr>
              <a:t> </a:t>
            </a:r>
            <a:r>
              <a:rPr lang="en-US" altLang="en-US" sz="2400" b="1" i="1" dirty="0" err="1">
                <a:solidFill>
                  <a:srgbClr val="CC0099"/>
                </a:solidFill>
                <a:cs typeface="Times New Roman" panose="02020603050405020304" pitchFamily="18" charset="0"/>
              </a:rPr>
              <a:t>động</a:t>
            </a:r>
            <a:r>
              <a:rPr lang="en-US" altLang="en-US" sz="2400" b="1" i="1" dirty="0">
                <a:solidFill>
                  <a:srgbClr val="CC0099"/>
                </a:solidFill>
                <a:cs typeface="Times New Roman" panose="02020603050405020304" pitchFamily="18" charset="0"/>
              </a:rPr>
              <a:t> </a:t>
            </a:r>
            <a:r>
              <a:rPr lang="en-US" altLang="en-US" sz="2400" b="1" i="1" dirty="0" err="1">
                <a:solidFill>
                  <a:srgbClr val="CC0099"/>
                </a:solidFill>
                <a:cs typeface="Times New Roman" panose="02020603050405020304" pitchFamily="18" charset="0"/>
              </a:rPr>
              <a:t>xã</a:t>
            </a:r>
            <a:r>
              <a:rPr lang="en-US" altLang="en-US" sz="2400" b="1" i="1" dirty="0">
                <a:solidFill>
                  <a:srgbClr val="CC0099"/>
                </a:solidFill>
                <a:cs typeface="Times New Roman" panose="02020603050405020304" pitchFamily="18" charset="0"/>
              </a:rPr>
              <a:t> </a:t>
            </a:r>
            <a:r>
              <a:rPr lang="en-US" altLang="en-US" sz="2400" b="1" i="1" dirty="0" err="1">
                <a:solidFill>
                  <a:srgbClr val="CC0099"/>
                </a:solidFill>
                <a:cs typeface="Times New Roman" panose="02020603050405020304" pitchFamily="18" charset="0"/>
              </a:rPr>
              <a:t>hội</a:t>
            </a:r>
            <a:r>
              <a:rPr lang="en-US" altLang="en-US" sz="2400" b="1" i="1" dirty="0">
                <a:solidFill>
                  <a:srgbClr val="CC0099"/>
                </a:solidFill>
                <a:cs typeface="Times New Roman" panose="02020603050405020304" pitchFamily="18" charset="0"/>
              </a:rPr>
              <a:t> </a:t>
            </a:r>
            <a:r>
              <a:rPr lang="en-US" altLang="en-US" sz="2400" b="1" i="1" dirty="0" err="1">
                <a:solidFill>
                  <a:srgbClr val="CC0099"/>
                </a:solidFill>
                <a:cs typeface="Times New Roman" panose="02020603050405020304" pitchFamily="18" charset="0"/>
              </a:rPr>
              <a:t>cần</a:t>
            </a:r>
            <a:r>
              <a:rPr lang="en-US" altLang="en-US" sz="2400" b="1" i="1" dirty="0">
                <a:solidFill>
                  <a:srgbClr val="CC0099"/>
                </a:solidFill>
                <a:cs typeface="Times New Roman" panose="02020603050405020304" pitchFamily="18" charset="0"/>
              </a:rPr>
              <a:t> </a:t>
            </a:r>
            <a:r>
              <a:rPr lang="en-US" altLang="en-US" sz="2400" b="1" i="1" dirty="0" err="1">
                <a:solidFill>
                  <a:srgbClr val="CC0099"/>
                </a:solidFill>
                <a:cs typeface="Times New Roman" panose="02020603050405020304" pitchFamily="18" charset="0"/>
              </a:rPr>
              <a:t>thiết</a:t>
            </a:r>
            <a:endParaRPr lang="en-US" altLang="en-US" sz="2400" b="1" i="1" dirty="0">
              <a:solidFill>
                <a:srgbClr val="CC0099"/>
              </a:solidFill>
              <a:cs typeface="Times New Roman" panose="02020603050405020304" pitchFamily="18" charset="0"/>
            </a:endParaRPr>
          </a:p>
        </p:txBody>
      </p:sp>
      <p:sp>
        <p:nvSpPr>
          <p:cNvPr id="15" name="Text Box 2"/>
          <p:cNvSpPr txBox="1">
            <a:spLocks noChangeArrowheads="1"/>
          </p:cNvSpPr>
          <p:nvPr/>
        </p:nvSpPr>
        <p:spPr bwMode="auto">
          <a:xfrm>
            <a:off x="1778115" y="4540037"/>
            <a:ext cx="2044700" cy="46196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solidFill>
                  <a:srgbClr val="000066"/>
                </a:solidFill>
                <a:cs typeface="Arial" panose="020B0604020202020204" pitchFamily="34" charset="0"/>
              </a:rPr>
              <a:t>Cung</a:t>
            </a:r>
            <a:r>
              <a:rPr lang="en-US" altLang="en-US" sz="2400" dirty="0">
                <a:solidFill>
                  <a:srgbClr val="000066"/>
                </a:solidFill>
                <a:cs typeface="Arial" panose="020B0604020202020204" pitchFamily="34" charset="0"/>
              </a:rPr>
              <a:t> &gt; </a:t>
            </a:r>
            <a:r>
              <a:rPr lang="en-US" altLang="en-US" sz="2400" dirty="0" err="1">
                <a:solidFill>
                  <a:srgbClr val="000066"/>
                </a:solidFill>
                <a:cs typeface="Arial" panose="020B0604020202020204" pitchFamily="34" charset="0"/>
              </a:rPr>
              <a:t>Cầu</a:t>
            </a:r>
            <a:endParaRPr lang="en-US" altLang="en-US" sz="2400" dirty="0">
              <a:solidFill>
                <a:srgbClr val="000066"/>
              </a:solidFill>
              <a:cs typeface="Arial" panose="020B0604020202020204" pitchFamily="34" charset="0"/>
            </a:endParaRPr>
          </a:p>
        </p:txBody>
      </p:sp>
      <p:sp>
        <p:nvSpPr>
          <p:cNvPr id="16" name="Line 4"/>
          <p:cNvSpPr>
            <a:spLocks noChangeShapeType="1"/>
          </p:cNvSpPr>
          <p:nvPr/>
        </p:nvSpPr>
        <p:spPr bwMode="auto">
          <a:xfrm flipV="1">
            <a:off x="3851374" y="4816043"/>
            <a:ext cx="3203575" cy="254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17" name="Text Box 3"/>
          <p:cNvSpPr txBox="1">
            <a:spLocks noChangeArrowheads="1"/>
          </p:cNvSpPr>
          <p:nvPr/>
        </p:nvSpPr>
        <p:spPr bwMode="auto">
          <a:xfrm>
            <a:off x="7026389" y="4540037"/>
            <a:ext cx="2378868" cy="46196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solidFill>
                  <a:srgbClr val="000066"/>
                </a:solidFill>
                <a:cs typeface="Arial" panose="020B0604020202020204" pitchFamily="34" charset="0"/>
              </a:rPr>
              <a:t>Giá</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cả</a:t>
            </a:r>
            <a:r>
              <a:rPr lang="en-US" altLang="en-US" sz="2400" dirty="0">
                <a:solidFill>
                  <a:srgbClr val="000066"/>
                </a:solidFill>
                <a:cs typeface="Arial" panose="020B0604020202020204" pitchFamily="34" charset="0"/>
              </a:rPr>
              <a:t> &lt; </a:t>
            </a:r>
            <a:r>
              <a:rPr lang="en-US" altLang="en-US" sz="2400" dirty="0" err="1">
                <a:solidFill>
                  <a:srgbClr val="000066"/>
                </a:solidFill>
                <a:cs typeface="Arial" panose="020B0604020202020204" pitchFamily="34" charset="0"/>
              </a:rPr>
              <a:t>Giá</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trị</a:t>
            </a:r>
            <a:endParaRPr lang="en-US" altLang="en-US" sz="2400" dirty="0">
              <a:solidFill>
                <a:srgbClr val="000066"/>
              </a:solidFill>
              <a:cs typeface="Arial" panose="020B0604020202020204" pitchFamily="34" charset="0"/>
            </a:endParaRPr>
          </a:p>
        </p:txBody>
      </p:sp>
      <p:sp>
        <p:nvSpPr>
          <p:cNvPr id="18" name="Text Box 5"/>
          <p:cNvSpPr txBox="1">
            <a:spLocks noChangeArrowheads="1"/>
          </p:cNvSpPr>
          <p:nvPr/>
        </p:nvSpPr>
        <p:spPr bwMode="auto">
          <a:xfrm>
            <a:off x="1767172" y="5346053"/>
            <a:ext cx="2044700" cy="46196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solidFill>
                  <a:srgbClr val="000066"/>
                </a:solidFill>
                <a:cs typeface="Arial" panose="020B0604020202020204" pitchFamily="34" charset="0"/>
              </a:rPr>
              <a:t>Cung</a:t>
            </a:r>
            <a:r>
              <a:rPr lang="en-US" altLang="en-US" sz="2400" dirty="0">
                <a:solidFill>
                  <a:srgbClr val="000066"/>
                </a:solidFill>
                <a:cs typeface="Arial" panose="020B0604020202020204" pitchFamily="34" charset="0"/>
              </a:rPr>
              <a:t> &lt; </a:t>
            </a:r>
            <a:r>
              <a:rPr lang="en-US" altLang="en-US" sz="2400" dirty="0" err="1">
                <a:solidFill>
                  <a:srgbClr val="000066"/>
                </a:solidFill>
                <a:cs typeface="Arial" panose="020B0604020202020204" pitchFamily="34" charset="0"/>
              </a:rPr>
              <a:t>Cầu</a:t>
            </a:r>
            <a:endParaRPr lang="en-US" altLang="en-US" sz="2400" dirty="0">
              <a:solidFill>
                <a:srgbClr val="000066"/>
              </a:solidFill>
              <a:cs typeface="Arial" panose="020B0604020202020204" pitchFamily="34" charset="0"/>
            </a:endParaRPr>
          </a:p>
        </p:txBody>
      </p:sp>
      <p:sp>
        <p:nvSpPr>
          <p:cNvPr id="19" name="Line 7"/>
          <p:cNvSpPr>
            <a:spLocks noChangeShapeType="1"/>
          </p:cNvSpPr>
          <p:nvPr/>
        </p:nvSpPr>
        <p:spPr bwMode="auto">
          <a:xfrm flipV="1">
            <a:off x="3851374" y="5630269"/>
            <a:ext cx="3143250" cy="317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20" name="Text Box 6"/>
          <p:cNvSpPr txBox="1">
            <a:spLocks noChangeArrowheads="1"/>
          </p:cNvSpPr>
          <p:nvPr/>
        </p:nvSpPr>
        <p:spPr bwMode="auto">
          <a:xfrm>
            <a:off x="6994610" y="5365995"/>
            <a:ext cx="2410647" cy="461962"/>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solidFill>
                  <a:srgbClr val="000066"/>
                </a:solidFill>
                <a:cs typeface="Arial" panose="020B0604020202020204" pitchFamily="34" charset="0"/>
              </a:rPr>
              <a:t>Giá</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cả</a:t>
            </a:r>
            <a:r>
              <a:rPr lang="en-US" altLang="en-US" sz="2400" dirty="0">
                <a:solidFill>
                  <a:srgbClr val="000066"/>
                </a:solidFill>
                <a:cs typeface="Arial" panose="020B0604020202020204" pitchFamily="34" charset="0"/>
              </a:rPr>
              <a:t> &gt; </a:t>
            </a:r>
            <a:r>
              <a:rPr lang="en-US" altLang="en-US" sz="2400" dirty="0" err="1">
                <a:solidFill>
                  <a:srgbClr val="000066"/>
                </a:solidFill>
                <a:cs typeface="Arial" panose="020B0604020202020204" pitchFamily="34" charset="0"/>
              </a:rPr>
              <a:t>Giá</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trị</a:t>
            </a:r>
            <a:endParaRPr lang="en-US" altLang="en-US" sz="2400" dirty="0">
              <a:solidFill>
                <a:srgbClr val="000066"/>
              </a:solidFill>
              <a:cs typeface="Arial" panose="020B0604020202020204" pitchFamily="34" charset="0"/>
            </a:endParaRPr>
          </a:p>
        </p:txBody>
      </p:sp>
      <p:sp>
        <p:nvSpPr>
          <p:cNvPr id="21" name="Text Box 8"/>
          <p:cNvSpPr txBox="1">
            <a:spLocks noChangeArrowheads="1"/>
          </p:cNvSpPr>
          <p:nvPr/>
        </p:nvSpPr>
        <p:spPr bwMode="auto">
          <a:xfrm>
            <a:off x="1756229" y="6211003"/>
            <a:ext cx="2066586" cy="46196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solidFill>
                  <a:srgbClr val="000066"/>
                </a:solidFill>
                <a:cs typeface="Arial" panose="020B0604020202020204" pitchFamily="34" charset="0"/>
              </a:rPr>
              <a:t>Cung</a:t>
            </a:r>
            <a:r>
              <a:rPr lang="en-US" altLang="en-US" sz="2400" dirty="0">
                <a:solidFill>
                  <a:srgbClr val="000066"/>
                </a:solidFill>
                <a:cs typeface="Arial" panose="020B0604020202020204" pitchFamily="34" charset="0"/>
              </a:rPr>
              <a:t> = </a:t>
            </a:r>
            <a:r>
              <a:rPr lang="en-US" altLang="en-US" sz="2400" dirty="0" err="1">
                <a:solidFill>
                  <a:srgbClr val="000066"/>
                </a:solidFill>
                <a:cs typeface="Arial" panose="020B0604020202020204" pitchFamily="34" charset="0"/>
              </a:rPr>
              <a:t>Cầu</a:t>
            </a:r>
            <a:endParaRPr lang="en-US" altLang="en-US" sz="2400" dirty="0">
              <a:solidFill>
                <a:srgbClr val="000066"/>
              </a:solidFill>
              <a:cs typeface="Arial" panose="020B0604020202020204" pitchFamily="34" charset="0"/>
            </a:endParaRPr>
          </a:p>
        </p:txBody>
      </p:sp>
      <p:sp>
        <p:nvSpPr>
          <p:cNvPr id="22" name="Line 10"/>
          <p:cNvSpPr>
            <a:spLocks noChangeShapeType="1"/>
          </p:cNvSpPr>
          <p:nvPr/>
        </p:nvSpPr>
        <p:spPr bwMode="auto">
          <a:xfrm flipV="1">
            <a:off x="3877327" y="6447779"/>
            <a:ext cx="3136900" cy="2063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23" name="Text Box 9"/>
          <p:cNvSpPr txBox="1">
            <a:spLocks noChangeArrowheads="1"/>
          </p:cNvSpPr>
          <p:nvPr/>
        </p:nvSpPr>
        <p:spPr bwMode="auto">
          <a:xfrm>
            <a:off x="6994611" y="6191953"/>
            <a:ext cx="2410646" cy="46196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solidFill>
                  <a:srgbClr val="000066"/>
                </a:solidFill>
                <a:cs typeface="Arial" panose="020B0604020202020204" pitchFamily="34" charset="0"/>
              </a:rPr>
              <a:t>Giá</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cả</a:t>
            </a:r>
            <a:r>
              <a:rPr lang="en-US" altLang="en-US" sz="2400" dirty="0">
                <a:solidFill>
                  <a:srgbClr val="000066"/>
                </a:solidFill>
                <a:cs typeface="Arial" panose="020B0604020202020204" pitchFamily="34" charset="0"/>
              </a:rPr>
              <a:t> = </a:t>
            </a:r>
            <a:r>
              <a:rPr lang="en-US" altLang="en-US" sz="2400" dirty="0" err="1">
                <a:solidFill>
                  <a:srgbClr val="000066"/>
                </a:solidFill>
                <a:cs typeface="Arial" panose="020B0604020202020204" pitchFamily="34" charset="0"/>
              </a:rPr>
              <a:t>Giá</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trị</a:t>
            </a:r>
            <a:endParaRPr lang="en-US" altLang="en-US" sz="2400" dirty="0">
              <a:solidFill>
                <a:srgbClr val="000066"/>
              </a:solidFill>
              <a:cs typeface="Arial" panose="020B0604020202020204" pitchFamily="34" charset="0"/>
            </a:endParaRPr>
          </a:p>
        </p:txBody>
      </p:sp>
      <p:sp>
        <p:nvSpPr>
          <p:cNvPr id="24" name="Text Box 11"/>
          <p:cNvSpPr txBox="1">
            <a:spLocks noChangeArrowheads="1"/>
          </p:cNvSpPr>
          <p:nvPr/>
        </p:nvSpPr>
        <p:spPr bwMode="auto">
          <a:xfrm>
            <a:off x="1948060" y="3212134"/>
            <a:ext cx="815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None/>
            </a:pPr>
            <a:r>
              <a:rPr lang="en-US" altLang="en-US" sz="2400" b="1" dirty="0" err="1">
                <a:solidFill>
                  <a:srgbClr val="0066FF"/>
                </a:solidFill>
                <a:cs typeface="Times New Roman" panose="02020603050405020304" pitchFamily="18" charset="0"/>
              </a:rPr>
              <a:t>Ngang</a:t>
            </a:r>
            <a:r>
              <a:rPr lang="en-US" altLang="en-US" sz="2400" b="1" dirty="0">
                <a:solidFill>
                  <a:srgbClr val="0066FF"/>
                </a:solidFill>
                <a:cs typeface="Times New Roman" panose="02020603050405020304" pitchFamily="18" charset="0"/>
              </a:rPr>
              <a:t> </a:t>
            </a:r>
            <a:r>
              <a:rPr lang="en-US" altLang="en-US" sz="2400" b="1" dirty="0" err="1">
                <a:solidFill>
                  <a:srgbClr val="0066FF"/>
                </a:solidFill>
                <a:cs typeface="Times New Roman" panose="02020603050405020304" pitchFamily="18" charset="0"/>
              </a:rPr>
              <a:t>giá</a:t>
            </a:r>
            <a:r>
              <a:rPr lang="en-US" altLang="en-US" sz="2400" b="1" dirty="0">
                <a:solidFill>
                  <a:srgbClr val="0066FF"/>
                </a:solidFill>
                <a:cs typeface="Times New Roman" panose="02020603050405020304" pitchFamily="18" charset="0"/>
              </a:rPr>
              <a:t> </a:t>
            </a:r>
            <a:r>
              <a:rPr lang="en-US" altLang="en-US" sz="2400" b="1" dirty="0" err="1">
                <a:solidFill>
                  <a:srgbClr val="0066FF"/>
                </a:solidFill>
                <a:cs typeface="Times New Roman" panose="02020603050405020304" pitchFamily="18" charset="0"/>
              </a:rPr>
              <a:t>hiểu</a:t>
            </a:r>
            <a:r>
              <a:rPr lang="en-US" altLang="en-US" sz="2400" b="1" dirty="0">
                <a:solidFill>
                  <a:srgbClr val="0066FF"/>
                </a:solidFill>
                <a:cs typeface="Times New Roman" panose="02020603050405020304" pitchFamily="18" charset="0"/>
              </a:rPr>
              <a:t> </a:t>
            </a:r>
            <a:r>
              <a:rPr lang="en-US" altLang="en-US" sz="2400" b="1" dirty="0" err="1">
                <a:solidFill>
                  <a:srgbClr val="0066FF"/>
                </a:solidFill>
                <a:cs typeface="Times New Roman" panose="02020603050405020304" pitchFamily="18" charset="0"/>
              </a:rPr>
              <a:t>theo</a:t>
            </a:r>
            <a:r>
              <a:rPr lang="en-US" altLang="en-US" sz="2400" b="1" dirty="0">
                <a:solidFill>
                  <a:srgbClr val="0066FF"/>
                </a:solidFill>
                <a:cs typeface="Times New Roman" panose="02020603050405020304" pitchFamily="18" charset="0"/>
              </a:rPr>
              <a:t> </a:t>
            </a:r>
            <a:r>
              <a:rPr lang="en-US" altLang="en-US" sz="2400" b="1" dirty="0" err="1">
                <a:solidFill>
                  <a:srgbClr val="0066FF"/>
                </a:solidFill>
                <a:cs typeface="Times New Roman" panose="02020603050405020304" pitchFamily="18" charset="0"/>
              </a:rPr>
              <a:t>nghĩa</a:t>
            </a:r>
            <a:r>
              <a:rPr lang="en-US" altLang="en-US" sz="2400" b="1" dirty="0">
                <a:solidFill>
                  <a:srgbClr val="0066FF"/>
                </a:solidFill>
                <a:cs typeface="Times New Roman" panose="02020603050405020304" pitchFamily="18" charset="0"/>
              </a:rPr>
              <a:t>:     </a:t>
            </a:r>
            <a:r>
              <a:rPr lang="en-US" altLang="en-US" sz="2400" b="1" dirty="0" err="1">
                <a:solidFill>
                  <a:srgbClr val="0066FF"/>
                </a:solidFill>
                <a:cs typeface="Times New Roman" panose="02020603050405020304" pitchFamily="18" charset="0"/>
              </a:rPr>
              <a:t>Giá</a:t>
            </a:r>
            <a:r>
              <a:rPr lang="en-US" altLang="en-US" sz="2400" b="1" dirty="0">
                <a:solidFill>
                  <a:srgbClr val="0066FF"/>
                </a:solidFill>
                <a:cs typeface="Times New Roman" panose="02020603050405020304" pitchFamily="18" charset="0"/>
              </a:rPr>
              <a:t> </a:t>
            </a:r>
            <a:r>
              <a:rPr lang="en-US" altLang="en-US" sz="2400" b="1" dirty="0" err="1">
                <a:solidFill>
                  <a:srgbClr val="0066FF"/>
                </a:solidFill>
                <a:cs typeface="Times New Roman" panose="02020603050405020304" pitchFamily="18" charset="0"/>
              </a:rPr>
              <a:t>trị</a:t>
            </a:r>
            <a:r>
              <a:rPr lang="en-US" altLang="en-US" sz="2400" b="1" dirty="0">
                <a:solidFill>
                  <a:srgbClr val="0066FF"/>
                </a:solidFill>
                <a:cs typeface="Times New Roman" panose="02020603050405020304" pitchFamily="18" charset="0"/>
              </a:rPr>
              <a:t> HH =  </a:t>
            </a:r>
            <a:r>
              <a:rPr lang="en-US" altLang="en-US" sz="2400" b="1" dirty="0" err="1">
                <a:solidFill>
                  <a:srgbClr val="0066FF"/>
                </a:solidFill>
                <a:cs typeface="Times New Roman" panose="02020603050405020304" pitchFamily="18" charset="0"/>
              </a:rPr>
              <a:t>Giá</a:t>
            </a:r>
            <a:r>
              <a:rPr lang="en-US" altLang="en-US" sz="2400" b="1" dirty="0">
                <a:solidFill>
                  <a:srgbClr val="0066FF"/>
                </a:solidFill>
                <a:cs typeface="Times New Roman" panose="02020603050405020304" pitchFamily="18" charset="0"/>
              </a:rPr>
              <a:t> </a:t>
            </a:r>
            <a:r>
              <a:rPr lang="en-US" altLang="en-US" sz="2400" b="1" dirty="0" err="1">
                <a:solidFill>
                  <a:srgbClr val="0066FF"/>
                </a:solidFill>
                <a:cs typeface="Times New Roman" panose="02020603050405020304" pitchFamily="18" charset="0"/>
              </a:rPr>
              <a:t>cả</a:t>
            </a:r>
            <a:r>
              <a:rPr lang="en-US" altLang="en-US" sz="2400" b="1" dirty="0">
                <a:solidFill>
                  <a:srgbClr val="0066FF"/>
                </a:solidFill>
                <a:cs typeface="Times New Roman" panose="02020603050405020304" pitchFamily="18" charset="0"/>
              </a:rPr>
              <a:t> HH</a:t>
            </a:r>
          </a:p>
        </p:txBody>
      </p:sp>
      <p:sp>
        <p:nvSpPr>
          <p:cNvPr id="27" name="Rectangle 16"/>
          <p:cNvSpPr>
            <a:spLocks noChangeArrowheads="1"/>
          </p:cNvSpPr>
          <p:nvPr/>
        </p:nvSpPr>
        <p:spPr bwMode="auto">
          <a:xfrm>
            <a:off x="176390" y="3618458"/>
            <a:ext cx="1144955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Ø"/>
            </a:pPr>
            <a:r>
              <a:rPr lang="vi-VN" sz="2400" i="1" dirty="0">
                <a:cs typeface="Times New Roman" panose="02020603050405020304" pitchFamily="18" charset="0"/>
              </a:rPr>
              <a:t>Quy luật giá trị hoạt động và phát huy tác dụng thông qua sự vận động của giá cả xung quanh giá trị dưới tác động của quan hệ cung – cầu.</a:t>
            </a:r>
          </a:p>
        </p:txBody>
      </p:sp>
      <p:sp>
        <p:nvSpPr>
          <p:cNvPr id="28" name="Rectangle 17"/>
          <p:cNvSpPr>
            <a:spLocks noChangeArrowheads="1"/>
          </p:cNvSpPr>
          <p:nvPr/>
        </p:nvSpPr>
        <p:spPr bwMode="auto">
          <a:xfrm>
            <a:off x="4503853" y="6088766"/>
            <a:ext cx="18838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1800" dirty="0">
                <a:solidFill>
                  <a:srgbClr val="006600"/>
                </a:solidFill>
                <a:latin typeface="Arial" panose="020B0604020202020204" pitchFamily="34" charset="0"/>
                <a:cs typeface="Arial" panose="020B0604020202020204" pitchFamily="34" charset="0"/>
              </a:rPr>
              <a:t>→ Cân bằng → </a:t>
            </a:r>
            <a:endParaRPr lang="en-US" sz="1800" dirty="0">
              <a:solidFill>
                <a:srgbClr val="006600"/>
              </a:solidFill>
              <a:latin typeface="Arial" panose="020B0604020202020204" pitchFamily="34" charset="0"/>
              <a:cs typeface="Arial" panose="020B0604020202020204" pitchFamily="34" charset="0"/>
            </a:endParaRPr>
          </a:p>
        </p:txBody>
      </p:sp>
      <p:sp>
        <p:nvSpPr>
          <p:cNvPr id="29" name="Rectangle 18"/>
          <p:cNvSpPr>
            <a:spLocks noChangeArrowheads="1"/>
          </p:cNvSpPr>
          <p:nvPr/>
        </p:nvSpPr>
        <p:spPr bwMode="auto">
          <a:xfrm>
            <a:off x="3911715" y="4461578"/>
            <a:ext cx="30828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1800" dirty="0">
                <a:solidFill>
                  <a:srgbClr val="006600"/>
                </a:solidFill>
                <a:latin typeface="Arial" panose="020B0604020202020204" pitchFamily="34" charset="0"/>
                <a:cs typeface="Times New Roman" panose="02020603050405020304" pitchFamily="18" charset="0"/>
              </a:rPr>
              <a:t>→</a:t>
            </a:r>
            <a:r>
              <a:rPr lang="vi-VN" sz="1800" dirty="0">
                <a:solidFill>
                  <a:srgbClr val="006600"/>
                </a:solidFill>
                <a:latin typeface="Arial" panose="020B0604020202020204" pitchFamily="34" charset="0"/>
              </a:rPr>
              <a:t> Dư thừa </a:t>
            </a:r>
            <a:r>
              <a:rPr lang="vi-VN" sz="1800" dirty="0">
                <a:solidFill>
                  <a:srgbClr val="006600"/>
                </a:solidFill>
                <a:latin typeface="Arial" panose="020B0604020202020204" pitchFamily="34" charset="0"/>
                <a:cs typeface="Times New Roman" panose="02020603050405020304" pitchFamily="18" charset="0"/>
              </a:rPr>
              <a:t>→</a:t>
            </a:r>
            <a:r>
              <a:rPr lang="vi-VN" sz="1800" dirty="0">
                <a:solidFill>
                  <a:srgbClr val="006600"/>
                </a:solidFill>
                <a:latin typeface="Arial" panose="020B0604020202020204" pitchFamily="34" charset="0"/>
              </a:rPr>
              <a:t> Giá giảm </a:t>
            </a:r>
            <a:r>
              <a:rPr lang="vi-VN" sz="1800" dirty="0">
                <a:solidFill>
                  <a:srgbClr val="006600"/>
                </a:solidFill>
                <a:latin typeface="Arial" panose="020B0604020202020204" pitchFamily="34" charset="0"/>
                <a:cs typeface="Times New Roman" panose="02020603050405020304" pitchFamily="18" charset="0"/>
              </a:rPr>
              <a:t>→</a:t>
            </a:r>
            <a:r>
              <a:rPr lang="vi-VN" sz="1800" dirty="0">
                <a:solidFill>
                  <a:srgbClr val="006600"/>
                </a:solidFill>
                <a:latin typeface="Arial" panose="020B0604020202020204" pitchFamily="34" charset="0"/>
              </a:rPr>
              <a:t> </a:t>
            </a:r>
            <a:endParaRPr lang="en-US" sz="1800" dirty="0">
              <a:solidFill>
                <a:srgbClr val="006600"/>
              </a:solidFill>
              <a:latin typeface="Arial" panose="020B0604020202020204" pitchFamily="34" charset="0"/>
            </a:endParaRPr>
          </a:p>
        </p:txBody>
      </p:sp>
      <p:sp>
        <p:nvSpPr>
          <p:cNvPr id="30" name="Rectangle 19"/>
          <p:cNvSpPr>
            <a:spLocks noChangeArrowheads="1"/>
          </p:cNvSpPr>
          <p:nvPr/>
        </p:nvSpPr>
        <p:spPr bwMode="auto">
          <a:xfrm>
            <a:off x="4187943" y="5161387"/>
            <a:ext cx="25058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1800" dirty="0">
                <a:solidFill>
                  <a:srgbClr val="006600"/>
                </a:solidFill>
                <a:latin typeface="Arial" panose="020B0604020202020204" pitchFamily="34" charset="0"/>
                <a:cs typeface="Arial" panose="020B0604020202020204" pitchFamily="34" charset="0"/>
              </a:rPr>
              <a:t>→ Khan hiếm hàng → </a:t>
            </a:r>
            <a:endParaRPr lang="en-US" sz="1800" dirty="0">
              <a:solidFill>
                <a:srgbClr val="006600"/>
              </a:solidFill>
              <a:latin typeface="Arial" panose="020B0604020202020204" pitchFamily="34" charset="0"/>
              <a:cs typeface="Arial" panose="020B0604020202020204" pitchFamily="34" charset="0"/>
            </a:endParaRPr>
          </a:p>
        </p:txBody>
      </p:sp>
      <p:pic>
        <p:nvPicPr>
          <p:cNvPr id="31" name="Picture 3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931566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1000" fill="hold"/>
                                        <p:tgtEl>
                                          <p:spTgt spid="13"/>
                                        </p:tgtEl>
                                        <p:attrNameLst>
                                          <p:attrName>ppt_w</p:attrName>
                                        </p:attrNameLst>
                                      </p:cBhvr>
                                      <p:tavLst>
                                        <p:tav tm="0">
                                          <p:val>
                                            <p:fltVal val="0"/>
                                          </p:val>
                                        </p:tav>
                                        <p:tav tm="100000">
                                          <p:val>
                                            <p:strVal val="#ppt_w"/>
                                          </p:val>
                                        </p:tav>
                                      </p:tavLst>
                                    </p:anim>
                                    <p:anim calcmode="lin" valueType="num">
                                      <p:cBhvr>
                                        <p:cTn id="20" dur="1000" fill="hold"/>
                                        <p:tgtEl>
                                          <p:spTgt spid="13"/>
                                        </p:tgtEl>
                                        <p:attrNameLst>
                                          <p:attrName>ppt_h</p:attrName>
                                        </p:attrNameLst>
                                      </p:cBhvr>
                                      <p:tavLst>
                                        <p:tav tm="0">
                                          <p:val>
                                            <p:fltVal val="0"/>
                                          </p:val>
                                        </p:tav>
                                        <p:tav tm="100000">
                                          <p:val>
                                            <p:strVal val="#ppt_h"/>
                                          </p:val>
                                        </p:tav>
                                      </p:tavLst>
                                    </p:anim>
                                    <p:anim calcmode="lin" valueType="num">
                                      <p:cBhvr>
                                        <p:cTn id="21" dur="1000" fill="hold"/>
                                        <p:tgtEl>
                                          <p:spTgt spid="13"/>
                                        </p:tgtEl>
                                        <p:attrNameLst>
                                          <p:attrName>style.rotation</p:attrName>
                                        </p:attrNameLst>
                                      </p:cBhvr>
                                      <p:tavLst>
                                        <p:tav tm="0">
                                          <p:val>
                                            <p:fltVal val="90"/>
                                          </p:val>
                                        </p:tav>
                                        <p:tav tm="100000">
                                          <p:val>
                                            <p:fltVal val="0"/>
                                          </p:val>
                                        </p:tav>
                                      </p:tavLst>
                                    </p:anim>
                                    <p:animEffect transition="in" filter="fade">
                                      <p:cBhvr>
                                        <p:cTn id="22" dur="10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1000"/>
                                        <p:tgtEl>
                                          <p:spTgt spid="14"/>
                                        </p:tgtEl>
                                      </p:cBhvr>
                                    </p:animEffect>
                                    <p:anim calcmode="lin" valueType="num">
                                      <p:cBhvr>
                                        <p:cTn id="28" dur="1000" fill="hold"/>
                                        <p:tgtEl>
                                          <p:spTgt spid="14"/>
                                        </p:tgtEl>
                                        <p:attrNameLst>
                                          <p:attrName>ppt_x</p:attrName>
                                        </p:attrNameLst>
                                      </p:cBhvr>
                                      <p:tavLst>
                                        <p:tav tm="0">
                                          <p:val>
                                            <p:strVal val="#ppt_x"/>
                                          </p:val>
                                        </p:tav>
                                        <p:tav tm="100000">
                                          <p:val>
                                            <p:strVal val="#ppt_x"/>
                                          </p:val>
                                        </p:tav>
                                      </p:tavLst>
                                    </p:anim>
                                    <p:anim calcmode="lin" valueType="num">
                                      <p:cBhvr>
                                        <p:cTn id="2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fade">
                                      <p:cBhvr>
                                        <p:cTn id="34" dur="1000"/>
                                        <p:tgtEl>
                                          <p:spTgt spid="24"/>
                                        </p:tgtEl>
                                      </p:cBhvr>
                                    </p:animEffect>
                                    <p:anim calcmode="lin" valueType="num">
                                      <p:cBhvr>
                                        <p:cTn id="35" dur="1000" fill="hold"/>
                                        <p:tgtEl>
                                          <p:spTgt spid="24"/>
                                        </p:tgtEl>
                                        <p:attrNameLst>
                                          <p:attrName>ppt_x</p:attrName>
                                        </p:attrNameLst>
                                      </p:cBhvr>
                                      <p:tavLst>
                                        <p:tav tm="0">
                                          <p:val>
                                            <p:strVal val="#ppt_x"/>
                                          </p:val>
                                        </p:tav>
                                        <p:tav tm="100000">
                                          <p:val>
                                            <p:strVal val="#ppt_x"/>
                                          </p:val>
                                        </p:tav>
                                      </p:tavLst>
                                    </p:anim>
                                    <p:anim calcmode="lin" valueType="num">
                                      <p:cBhvr>
                                        <p:cTn id="36"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grpId="0" nodeType="click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1000"/>
                                        <p:tgtEl>
                                          <p:spTgt spid="27"/>
                                        </p:tgtEl>
                                      </p:cBhvr>
                                    </p:animEffect>
                                    <p:anim calcmode="lin" valueType="num">
                                      <p:cBhvr>
                                        <p:cTn id="42" dur="1000" fill="hold"/>
                                        <p:tgtEl>
                                          <p:spTgt spid="27"/>
                                        </p:tgtEl>
                                        <p:attrNameLst>
                                          <p:attrName>ppt_x</p:attrName>
                                        </p:attrNameLst>
                                      </p:cBhvr>
                                      <p:tavLst>
                                        <p:tav tm="0">
                                          <p:val>
                                            <p:strVal val="#ppt_x"/>
                                          </p:val>
                                        </p:tav>
                                        <p:tav tm="100000">
                                          <p:val>
                                            <p:strVal val="#ppt_x"/>
                                          </p:val>
                                        </p:tav>
                                      </p:tavLst>
                                    </p:anim>
                                    <p:anim calcmode="lin" valueType="num">
                                      <p:cBhvr>
                                        <p:cTn id="43"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6" presetClass="entr" presetSubtype="16" fill="hold" nodeType="clickEffect">
                                  <p:stCondLst>
                                    <p:cond delay="0"/>
                                  </p:stCondLst>
                                  <p:childTnLst>
                                    <p:set>
                                      <p:cBhvr>
                                        <p:cTn id="47" dur="1" fill="hold">
                                          <p:stCondLst>
                                            <p:cond delay="0"/>
                                          </p:stCondLst>
                                        </p:cTn>
                                        <p:tgtEl>
                                          <p:spTgt spid="795653"/>
                                        </p:tgtEl>
                                        <p:attrNameLst>
                                          <p:attrName>style.visibility</p:attrName>
                                        </p:attrNameLst>
                                      </p:cBhvr>
                                      <p:to>
                                        <p:strVal val="visible"/>
                                      </p:to>
                                    </p:set>
                                    <p:animEffect transition="in" filter="circle(in)">
                                      <p:cBhvr>
                                        <p:cTn id="48" dur="2000"/>
                                        <p:tgtEl>
                                          <p:spTgt spid="795653"/>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circle(in)">
                                      <p:cBhvr>
                                        <p:cTn id="51" dur="2000"/>
                                        <p:tgtEl>
                                          <p:spTgt spid="15"/>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circle(in)">
                                      <p:cBhvr>
                                        <p:cTn id="54" dur="2000"/>
                                        <p:tgtEl>
                                          <p:spTgt spid="16"/>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circle(in)">
                                      <p:cBhvr>
                                        <p:cTn id="57" dur="2000"/>
                                        <p:tgtEl>
                                          <p:spTgt spid="17"/>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18"/>
                                        </p:tgtEl>
                                        <p:attrNameLst>
                                          <p:attrName>style.visibility</p:attrName>
                                        </p:attrNameLst>
                                      </p:cBhvr>
                                      <p:to>
                                        <p:strVal val="visible"/>
                                      </p:to>
                                    </p:set>
                                    <p:animEffect transition="in" filter="circle(in)">
                                      <p:cBhvr>
                                        <p:cTn id="60" dur="2000"/>
                                        <p:tgtEl>
                                          <p:spTgt spid="18"/>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19"/>
                                        </p:tgtEl>
                                        <p:attrNameLst>
                                          <p:attrName>style.visibility</p:attrName>
                                        </p:attrNameLst>
                                      </p:cBhvr>
                                      <p:to>
                                        <p:strVal val="visible"/>
                                      </p:to>
                                    </p:set>
                                    <p:animEffect transition="in" filter="circle(in)">
                                      <p:cBhvr>
                                        <p:cTn id="63" dur="2000"/>
                                        <p:tgtEl>
                                          <p:spTgt spid="19"/>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circle(in)">
                                      <p:cBhvr>
                                        <p:cTn id="66" dur="2000"/>
                                        <p:tgtEl>
                                          <p:spTgt spid="20"/>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21"/>
                                        </p:tgtEl>
                                        <p:attrNameLst>
                                          <p:attrName>style.visibility</p:attrName>
                                        </p:attrNameLst>
                                      </p:cBhvr>
                                      <p:to>
                                        <p:strVal val="visible"/>
                                      </p:to>
                                    </p:set>
                                    <p:animEffect transition="in" filter="circle(in)">
                                      <p:cBhvr>
                                        <p:cTn id="69" dur="2000"/>
                                        <p:tgtEl>
                                          <p:spTgt spid="21"/>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circle(in)">
                                      <p:cBhvr>
                                        <p:cTn id="72" dur="2000"/>
                                        <p:tgtEl>
                                          <p:spTgt spid="22"/>
                                        </p:tgtEl>
                                      </p:cBhvr>
                                    </p:animEffect>
                                  </p:childTnLst>
                                </p:cTn>
                              </p:par>
                              <p:par>
                                <p:cTn id="73" presetID="6" presetClass="entr" presetSubtype="16" fill="hold" grpId="0" nodeType="withEffect">
                                  <p:stCondLst>
                                    <p:cond delay="0"/>
                                  </p:stCondLst>
                                  <p:childTnLst>
                                    <p:set>
                                      <p:cBhvr>
                                        <p:cTn id="74" dur="1" fill="hold">
                                          <p:stCondLst>
                                            <p:cond delay="0"/>
                                          </p:stCondLst>
                                        </p:cTn>
                                        <p:tgtEl>
                                          <p:spTgt spid="23"/>
                                        </p:tgtEl>
                                        <p:attrNameLst>
                                          <p:attrName>style.visibility</p:attrName>
                                        </p:attrNameLst>
                                      </p:cBhvr>
                                      <p:to>
                                        <p:strVal val="visible"/>
                                      </p:to>
                                    </p:set>
                                    <p:animEffect transition="in" filter="circle(in)">
                                      <p:cBhvr>
                                        <p:cTn id="75" dur="2000"/>
                                        <p:tgtEl>
                                          <p:spTgt spid="23"/>
                                        </p:tgtEl>
                                      </p:cBhvr>
                                    </p:animEffect>
                                  </p:childTnLst>
                                </p:cTn>
                              </p:par>
                              <p:par>
                                <p:cTn id="76" presetID="6" presetClass="entr" presetSubtype="16" fill="hold" grpId="0" nodeType="withEffect">
                                  <p:stCondLst>
                                    <p:cond delay="0"/>
                                  </p:stCondLst>
                                  <p:childTnLst>
                                    <p:set>
                                      <p:cBhvr>
                                        <p:cTn id="77" dur="1" fill="hold">
                                          <p:stCondLst>
                                            <p:cond delay="0"/>
                                          </p:stCondLst>
                                        </p:cTn>
                                        <p:tgtEl>
                                          <p:spTgt spid="28"/>
                                        </p:tgtEl>
                                        <p:attrNameLst>
                                          <p:attrName>style.visibility</p:attrName>
                                        </p:attrNameLst>
                                      </p:cBhvr>
                                      <p:to>
                                        <p:strVal val="visible"/>
                                      </p:to>
                                    </p:set>
                                    <p:animEffect transition="in" filter="circle(in)">
                                      <p:cBhvr>
                                        <p:cTn id="78" dur="2000"/>
                                        <p:tgtEl>
                                          <p:spTgt spid="28"/>
                                        </p:tgtEl>
                                      </p:cBhvr>
                                    </p:animEffect>
                                  </p:childTnLst>
                                </p:cTn>
                              </p:par>
                              <p:par>
                                <p:cTn id="79" presetID="6" presetClass="entr" presetSubtype="16" fill="hold" grpId="0" nodeType="withEffect">
                                  <p:stCondLst>
                                    <p:cond delay="0"/>
                                  </p:stCondLst>
                                  <p:childTnLst>
                                    <p:set>
                                      <p:cBhvr>
                                        <p:cTn id="80" dur="1" fill="hold">
                                          <p:stCondLst>
                                            <p:cond delay="0"/>
                                          </p:stCondLst>
                                        </p:cTn>
                                        <p:tgtEl>
                                          <p:spTgt spid="29"/>
                                        </p:tgtEl>
                                        <p:attrNameLst>
                                          <p:attrName>style.visibility</p:attrName>
                                        </p:attrNameLst>
                                      </p:cBhvr>
                                      <p:to>
                                        <p:strVal val="visible"/>
                                      </p:to>
                                    </p:set>
                                    <p:animEffect transition="in" filter="circle(in)">
                                      <p:cBhvr>
                                        <p:cTn id="81" dur="2000"/>
                                        <p:tgtEl>
                                          <p:spTgt spid="29"/>
                                        </p:tgtEl>
                                      </p:cBhvr>
                                    </p:animEffect>
                                  </p:childTnLst>
                                </p:cTn>
                              </p:par>
                              <p:par>
                                <p:cTn id="82" presetID="6" presetClass="entr" presetSubtype="16" fill="hold" grpId="0" nodeType="withEffect">
                                  <p:stCondLst>
                                    <p:cond delay="0"/>
                                  </p:stCondLst>
                                  <p:childTnLst>
                                    <p:set>
                                      <p:cBhvr>
                                        <p:cTn id="83" dur="1" fill="hold">
                                          <p:stCondLst>
                                            <p:cond delay="0"/>
                                          </p:stCondLst>
                                        </p:cTn>
                                        <p:tgtEl>
                                          <p:spTgt spid="30"/>
                                        </p:tgtEl>
                                        <p:attrNameLst>
                                          <p:attrName>style.visibility</p:attrName>
                                        </p:attrNameLst>
                                      </p:cBhvr>
                                      <p:to>
                                        <p:strVal val="visible"/>
                                      </p:to>
                                    </p:set>
                                    <p:animEffect transition="in" filter="circle(in)">
                                      <p:cBhvr>
                                        <p:cTn id="84" dur="20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p:bldP spid="14" grpId="0"/>
      <p:bldP spid="15" grpId="0" animBg="1"/>
      <p:bldP spid="16" grpId="0" animBg="1"/>
      <p:bldP spid="17" grpId="0" animBg="1"/>
      <p:bldP spid="18" grpId="0" animBg="1"/>
      <p:bldP spid="19" grpId="0" animBg="1"/>
      <p:bldP spid="20" grpId="0" animBg="1"/>
      <p:bldP spid="21" grpId="0" animBg="1"/>
      <p:bldP spid="22" grpId="0" animBg="1"/>
      <p:bldP spid="23" grpId="0" animBg="1"/>
      <p:bldP spid="24" grpId="0"/>
      <p:bldP spid="27" grpId="0"/>
      <p:bldP spid="28" grpId="0"/>
      <p:bldP spid="29" grpId="0"/>
      <p:bldP spid="30" grpId="0"/>
    </p:bldLst>
  </p:timing>
</p:sld>
</file>

<file path=ppt/slides/slide113.xml><?xml version="1.0" encoding="utf-8"?>
<p:sld xmlns:a="http://schemas.openxmlformats.org/drawingml/2006/main" xmlns:r="http://schemas.openxmlformats.org/officeDocument/2006/relationships" xmlns:p="http://schemas.openxmlformats.org/presentationml/2006/main">
  <p:cSld>
    <p:bg>
      <p:bgPr>
        <a:gradFill rotWithShape="0">
          <a:gsLst>
            <a:gs pos="0">
              <a:srgbClr val="FFFFCC"/>
            </a:gs>
            <a:gs pos="50000">
              <a:schemeClr val="bg1">
                <a:gamma/>
                <a:tint val="0"/>
                <a:invGamma/>
              </a:schemeClr>
            </a:gs>
            <a:gs pos="100000">
              <a:srgbClr val="CCFFCC"/>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903796" y="1353075"/>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1208504" y="1830397"/>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Cloud Callout 12"/>
          <p:cNvSpPr/>
          <p:nvPr/>
        </p:nvSpPr>
        <p:spPr>
          <a:xfrm>
            <a:off x="4679593" y="2902731"/>
            <a:ext cx="5239657" cy="2151057"/>
          </a:xfrm>
          <a:prstGeom prst="cloudCallout">
            <a:avLst/>
          </a:prstGeom>
          <a:solidFill>
            <a:schemeClr val="bg2"/>
          </a:solidFill>
          <a:ln>
            <a:solidFill>
              <a:srgbClr val="0066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dirty="0">
              <a:solidFill>
                <a:srgbClr val="FFFFFF"/>
              </a:solidFill>
            </a:endParaRPr>
          </a:p>
        </p:txBody>
      </p:sp>
      <p:sp>
        <p:nvSpPr>
          <p:cNvPr id="14" name="Rectangle 2"/>
          <p:cNvSpPr>
            <a:spLocks noChangeArrowheads="1"/>
          </p:cNvSpPr>
          <p:nvPr/>
        </p:nvSpPr>
        <p:spPr bwMode="auto">
          <a:xfrm>
            <a:off x="5202756" y="2777931"/>
            <a:ext cx="419333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vi-VN" sz="2400" dirty="0">
                <a:solidFill>
                  <a:srgbClr val="006600"/>
                </a:solidFill>
                <a:latin typeface="Arial" panose="020B0604020202020204" pitchFamily="34" charset="0"/>
                <a:cs typeface="Arial" panose="020B0604020202020204" pitchFamily="34" charset="0"/>
              </a:rPr>
              <a:t>Quy luật giá trị có tác động như thế nào trong nền sản xuất hàng hóa</a:t>
            </a:r>
            <a:r>
              <a:rPr lang="en-US" sz="2400" dirty="0">
                <a:solidFill>
                  <a:srgbClr val="006600"/>
                </a:solidFill>
                <a:latin typeface="Arial" panose="020B0604020202020204" pitchFamily="34" charset="0"/>
                <a:cs typeface="Arial" panose="020B0604020202020204" pitchFamily="34" charset="0"/>
              </a:rPr>
              <a:t>?</a:t>
            </a:r>
          </a:p>
        </p:txBody>
      </p:sp>
      <p:pic>
        <p:nvPicPr>
          <p:cNvPr id="2050" name="Picture 2" descr="Dấu chấm hỏi khóa miễn phí trẻ em vẽ tay câu hỏi | Công cụ đồ họa PSD Tải  xuống miễn phí - Pikbest">
            <a:extLst>
              <a:ext uri="{FF2B5EF4-FFF2-40B4-BE49-F238E27FC236}">
                <a16:creationId xmlns="" xmlns:a16="http://schemas.microsoft.com/office/drawing/2014/main" id="{CE07094F-5005-4A8E-8FB6-7841123F45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5801" y="2631601"/>
            <a:ext cx="3410338" cy="4197924"/>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1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323735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nodeType="clickEffect">
                                  <p:stCondLst>
                                    <p:cond delay="0"/>
                                  </p:stCondLst>
                                  <p:childTnLst>
                                    <p:set>
                                      <p:cBhvr>
                                        <p:cTn id="20" dur="1" fill="hold">
                                          <p:stCondLst>
                                            <p:cond delay="0"/>
                                          </p:stCondLst>
                                        </p:cTn>
                                        <p:tgtEl>
                                          <p:spTgt spid="795653"/>
                                        </p:tgtEl>
                                        <p:attrNameLst>
                                          <p:attrName>style.visibility</p:attrName>
                                        </p:attrNameLst>
                                      </p:cBhvr>
                                      <p:to>
                                        <p:strVal val="visible"/>
                                      </p:to>
                                    </p:set>
                                    <p:animEffect transition="in" filter="circle(in)">
                                      <p:cBhvr>
                                        <p:cTn id="21" dur="2000"/>
                                        <p:tgtEl>
                                          <p:spTgt spid="795653"/>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circle(in)">
                                      <p:cBhvr>
                                        <p:cTn id="24" dur="2000"/>
                                        <p:tgtEl>
                                          <p:spTgt spid="13"/>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circle(in)">
                                      <p:cBhvr>
                                        <p:cTn id="27" dur="2000"/>
                                        <p:tgtEl>
                                          <p:spTgt spid="14"/>
                                        </p:tgtEl>
                                      </p:cBhvr>
                                    </p:animEffect>
                                  </p:childTnLst>
                                </p:cTn>
                              </p:par>
                              <p:par>
                                <p:cTn id="28" presetID="6" presetClass="entr" presetSubtype="16" fill="hold" nodeType="withEffect">
                                  <p:stCondLst>
                                    <p:cond delay="0"/>
                                  </p:stCondLst>
                                  <p:childTnLst>
                                    <p:set>
                                      <p:cBhvr>
                                        <p:cTn id="29" dur="1" fill="hold">
                                          <p:stCondLst>
                                            <p:cond delay="0"/>
                                          </p:stCondLst>
                                        </p:cTn>
                                        <p:tgtEl>
                                          <p:spTgt spid="2050"/>
                                        </p:tgtEl>
                                        <p:attrNameLst>
                                          <p:attrName>style.visibility</p:attrName>
                                        </p:attrNameLst>
                                      </p:cBhvr>
                                      <p:to>
                                        <p:strVal val="visible"/>
                                      </p:to>
                                    </p:set>
                                    <p:animEffect transition="in" filter="circle(in)">
                                      <p:cBhvr>
                                        <p:cTn id="30" dur="2000"/>
                                        <p:tgtEl>
                                          <p:spTgt spid="20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4" grpId="0"/>
    </p:bldLst>
  </p:timing>
</p:sld>
</file>

<file path=ppt/slides/slide114.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197350" y="5791200"/>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51" name="Rectangle 1"/>
          <p:cNvSpPr>
            <a:spLocks noChangeArrowheads="1"/>
          </p:cNvSpPr>
          <p:nvPr/>
        </p:nvSpPr>
        <p:spPr bwMode="auto">
          <a:xfrm>
            <a:off x="915106" y="1154414"/>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893575" y="1677634"/>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Rectangle 2"/>
          <p:cNvSpPr>
            <a:spLocks noChangeArrowheads="1"/>
          </p:cNvSpPr>
          <p:nvPr/>
        </p:nvSpPr>
        <p:spPr bwMode="auto">
          <a:xfrm>
            <a:off x="4190440" y="1908467"/>
            <a:ext cx="435087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Tác</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quy</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luật</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trị</a:t>
            </a:r>
            <a:endParaRPr lang="en-US" sz="2400" dirty="0">
              <a:solidFill>
                <a:srgbClr val="00B050"/>
              </a:solidFill>
              <a:latin typeface="Arial" panose="020B0604020202020204" pitchFamily="34" charset="0"/>
              <a:ea typeface="Times New Roman" panose="02020603050405020304" pitchFamily="18" charset="0"/>
              <a:cs typeface="Arial" panose="020B0604020202020204" pitchFamily="34" charset="0"/>
            </a:endParaRPr>
          </a:p>
        </p:txBody>
      </p:sp>
      <p:sp>
        <p:nvSpPr>
          <p:cNvPr id="14" name="Rectangle 7"/>
          <p:cNvSpPr>
            <a:spLocks noChangeArrowheads="1"/>
          </p:cNvSpPr>
          <p:nvPr/>
        </p:nvSpPr>
        <p:spPr bwMode="auto">
          <a:xfrm>
            <a:off x="3001963" y="2771533"/>
            <a:ext cx="67278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81000" algn="just">
              <a:lnSpc>
                <a:spcPct val="120000"/>
              </a:lnSpc>
              <a:spcBef>
                <a:spcPct val="20000"/>
              </a:spcBef>
              <a:buChar char="•"/>
              <a:tabLst>
                <a:tab pos="593725" algn="l"/>
              </a:tabLst>
              <a:defRPr sz="2800">
                <a:solidFill>
                  <a:schemeClr val="tx1"/>
                </a:solidFill>
                <a:latin typeface="Times New Roman" panose="02020603050405020304" pitchFamily="18" charset="0"/>
              </a:defRPr>
            </a:lvl1pPr>
            <a:lvl2pPr marL="742950" indent="-285750">
              <a:spcBef>
                <a:spcPct val="20000"/>
              </a:spcBef>
              <a:buChar char="–"/>
              <a:tabLst>
                <a:tab pos="593725" algn="l"/>
              </a:tabLst>
              <a:defRPr sz="2800">
                <a:solidFill>
                  <a:schemeClr val="tx1"/>
                </a:solidFill>
                <a:latin typeface="Times New Roman" panose="02020603050405020304" pitchFamily="18" charset="0"/>
              </a:defRPr>
            </a:lvl2pPr>
            <a:lvl3pPr marL="1143000" indent="-228600">
              <a:spcBef>
                <a:spcPct val="20000"/>
              </a:spcBef>
              <a:buChar char="•"/>
              <a:tabLst>
                <a:tab pos="593725" algn="l"/>
              </a:tabLst>
              <a:defRPr sz="2400">
                <a:solidFill>
                  <a:schemeClr val="tx1"/>
                </a:solidFill>
                <a:latin typeface="Times New Roman" panose="02020603050405020304" pitchFamily="18" charset="0"/>
              </a:defRPr>
            </a:lvl3pPr>
            <a:lvl4pPr marL="1600200" indent="-228600">
              <a:spcBef>
                <a:spcPct val="20000"/>
              </a:spcBef>
              <a:buChar char="–"/>
              <a:tabLst>
                <a:tab pos="593725" algn="l"/>
              </a:tabLst>
              <a:defRPr sz="2000">
                <a:solidFill>
                  <a:schemeClr val="tx1"/>
                </a:solidFill>
                <a:latin typeface="Times New Roman" panose="02020603050405020304" pitchFamily="18" charset="0"/>
              </a:defRPr>
            </a:lvl4pPr>
            <a:lvl5pPr marL="2057400" indent="-228600">
              <a:spcBef>
                <a:spcPct val="20000"/>
              </a:spcBef>
              <a:buChar char="»"/>
              <a:tabLst>
                <a:tab pos="59372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0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Điều</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tiết</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sản</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xuất</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và</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lưu</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thông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hàng</a:t>
            </a:r>
            <a:r>
              <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hoá</a:t>
            </a:r>
            <a:endParaRPr lang="en-US" sz="2400" dirty="0">
              <a:solidFill>
                <a:srgbClr val="0000FF"/>
              </a:solidFill>
              <a:latin typeface="Arial" panose="020B0604020202020204" pitchFamily="34" charset="0"/>
              <a:ea typeface="Times New Roman" panose="02020603050405020304" pitchFamily="18" charset="0"/>
              <a:cs typeface="Arial" panose="020B0604020202020204" pitchFamily="34" charset="0"/>
            </a:endParaRPr>
          </a:p>
        </p:txBody>
      </p:sp>
      <p:sp>
        <p:nvSpPr>
          <p:cNvPr id="15" name="Rectangle 8"/>
          <p:cNvSpPr>
            <a:spLocks noChangeArrowheads="1"/>
          </p:cNvSpPr>
          <p:nvPr/>
        </p:nvSpPr>
        <p:spPr bwMode="auto">
          <a:xfrm>
            <a:off x="4239419" y="3812095"/>
            <a:ext cx="737201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lgn="just">
              <a:lnSpc>
                <a:spcPct val="120000"/>
              </a:lnSpc>
              <a:spcBef>
                <a:spcPct val="20000"/>
              </a:spcBef>
              <a:buChar char="•"/>
              <a:tabLst>
                <a:tab pos="593725" algn="l"/>
              </a:tabLst>
              <a:defRPr sz="2800">
                <a:solidFill>
                  <a:schemeClr val="tx1"/>
                </a:solidFill>
                <a:latin typeface="Times New Roman" panose="02020603050405020304" pitchFamily="18" charset="0"/>
              </a:defRPr>
            </a:lvl1pPr>
            <a:lvl2pPr marL="742950" indent="-285750">
              <a:spcBef>
                <a:spcPct val="20000"/>
              </a:spcBef>
              <a:buChar char="–"/>
              <a:tabLst>
                <a:tab pos="593725" algn="l"/>
              </a:tabLst>
              <a:defRPr sz="2800">
                <a:solidFill>
                  <a:schemeClr val="tx1"/>
                </a:solidFill>
                <a:latin typeface="Times New Roman" panose="02020603050405020304" pitchFamily="18" charset="0"/>
              </a:defRPr>
            </a:lvl2pPr>
            <a:lvl3pPr marL="1143000" indent="-228600">
              <a:spcBef>
                <a:spcPct val="20000"/>
              </a:spcBef>
              <a:buChar char="•"/>
              <a:tabLst>
                <a:tab pos="593725" algn="l"/>
              </a:tabLst>
              <a:defRPr sz="2400">
                <a:solidFill>
                  <a:schemeClr val="tx1"/>
                </a:solidFill>
                <a:latin typeface="Times New Roman" panose="02020603050405020304" pitchFamily="18" charset="0"/>
              </a:defRPr>
            </a:lvl3pPr>
            <a:lvl4pPr marL="1600200" indent="-228600">
              <a:spcBef>
                <a:spcPct val="20000"/>
              </a:spcBef>
              <a:buChar char="–"/>
              <a:tabLst>
                <a:tab pos="593725" algn="l"/>
              </a:tabLst>
              <a:defRPr sz="2000">
                <a:solidFill>
                  <a:schemeClr val="tx1"/>
                </a:solidFill>
                <a:latin typeface="Times New Roman" panose="02020603050405020304" pitchFamily="18" charset="0"/>
              </a:defRPr>
            </a:lvl4pPr>
            <a:lvl5pPr marL="2057400" indent="-228600">
              <a:spcBef>
                <a:spcPct val="20000"/>
              </a:spcBef>
              <a:buChar char="»"/>
              <a:tabLst>
                <a:tab pos="59372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sz="2000"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Kích</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thích</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cải</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tiến</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kỹ</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thuật</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hợp</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lý</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hoá</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sản</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xuất</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vi-VN" sz="2400" dirty="0">
                <a:latin typeface="Arial" panose="020B0604020202020204" pitchFamily="34" charset="0"/>
                <a:ea typeface="Times New Roman" panose="02020603050405020304" pitchFamily="18" charset="0"/>
                <a:cs typeface="Arial" panose="020B0604020202020204" pitchFamily="34" charset="0"/>
              </a:rPr>
              <a:t>nhằm</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tăng</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năng</a:t>
            </a:r>
            <a:r>
              <a:rPr lang="en-US" sz="2400" dirty="0">
                <a:latin typeface="Arial" panose="020B0604020202020204" pitchFamily="34" charset="0"/>
                <a:ea typeface="Times New Roman" panose="02020603050405020304" pitchFamily="18" charset="0"/>
                <a:cs typeface="Arial" panose="020B0604020202020204" pitchFamily="34" charset="0"/>
              </a:rPr>
              <a:t> </a:t>
            </a:r>
            <a:r>
              <a:rPr lang="en-US" sz="2400" dirty="0" err="1">
                <a:latin typeface="Arial" panose="020B0604020202020204" pitchFamily="34" charset="0"/>
                <a:ea typeface="Times New Roman" panose="02020603050405020304" pitchFamily="18" charset="0"/>
                <a:cs typeface="Arial" panose="020B0604020202020204" pitchFamily="34" charset="0"/>
              </a:rPr>
              <a:t>suất</a:t>
            </a:r>
            <a:r>
              <a:rPr lang="en-US" sz="2400" dirty="0">
                <a:latin typeface="Arial" panose="020B0604020202020204" pitchFamily="34" charset="0"/>
                <a:ea typeface="Times New Roman" panose="02020603050405020304" pitchFamily="18" charset="0"/>
                <a:cs typeface="Arial" panose="020B0604020202020204" pitchFamily="34" charset="0"/>
              </a:rPr>
              <a:t> lao </a:t>
            </a:r>
            <a:r>
              <a:rPr lang="vi-VN" sz="2400" dirty="0">
                <a:latin typeface="Arial" panose="020B0604020202020204" pitchFamily="34" charset="0"/>
                <a:ea typeface="Times New Roman" panose="02020603050405020304" pitchFamily="18" charset="0"/>
                <a:cs typeface="Arial" panose="020B0604020202020204" pitchFamily="34" charset="0"/>
              </a:rPr>
              <a:t>động.</a:t>
            </a:r>
            <a:endParaRPr lang="en-US" sz="2400" dirty="0">
              <a:latin typeface="Arial" panose="020B0604020202020204" pitchFamily="34" charset="0"/>
              <a:ea typeface="Times New Roman" panose="02020603050405020304" pitchFamily="18" charset="0"/>
              <a:cs typeface="Arial" panose="020B0604020202020204" pitchFamily="34" charset="0"/>
            </a:endParaRPr>
          </a:p>
        </p:txBody>
      </p:sp>
      <p:sp>
        <p:nvSpPr>
          <p:cNvPr id="16" name="Rectangle 9"/>
          <p:cNvSpPr>
            <a:spLocks noChangeArrowheads="1"/>
          </p:cNvSpPr>
          <p:nvPr/>
        </p:nvSpPr>
        <p:spPr bwMode="auto">
          <a:xfrm>
            <a:off x="4900384" y="5361534"/>
            <a:ext cx="697274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lgn="just">
              <a:lnSpc>
                <a:spcPct val="120000"/>
              </a:lnSpc>
              <a:spcBef>
                <a:spcPct val="20000"/>
              </a:spcBef>
              <a:buChar char="•"/>
              <a:tabLst>
                <a:tab pos="762000" algn="l"/>
              </a:tabLst>
              <a:defRPr sz="2800">
                <a:solidFill>
                  <a:schemeClr val="tx1"/>
                </a:solidFill>
                <a:latin typeface="Times New Roman" panose="02020603050405020304" pitchFamily="18" charset="0"/>
              </a:defRPr>
            </a:lvl1pPr>
            <a:lvl2pPr marL="742950" indent="-285750">
              <a:spcBef>
                <a:spcPct val="20000"/>
              </a:spcBef>
              <a:buChar char="–"/>
              <a:tabLst>
                <a:tab pos="762000" algn="l"/>
              </a:tabLst>
              <a:defRPr sz="2800">
                <a:solidFill>
                  <a:schemeClr val="tx1"/>
                </a:solidFill>
                <a:latin typeface="Times New Roman" panose="02020603050405020304" pitchFamily="18" charset="0"/>
              </a:defRPr>
            </a:lvl2pPr>
            <a:lvl3pPr marL="1143000" indent="-228600">
              <a:spcBef>
                <a:spcPct val="20000"/>
              </a:spcBef>
              <a:buChar char="•"/>
              <a:tabLst>
                <a:tab pos="762000" algn="l"/>
              </a:tabLst>
              <a:defRPr sz="2400">
                <a:solidFill>
                  <a:schemeClr val="tx1"/>
                </a:solidFill>
                <a:latin typeface="Times New Roman" panose="02020603050405020304" pitchFamily="18" charset="0"/>
              </a:defRPr>
            </a:lvl3pPr>
            <a:lvl4pPr marL="1600200" indent="-228600">
              <a:spcBef>
                <a:spcPct val="20000"/>
              </a:spcBef>
              <a:buChar char="–"/>
              <a:tabLst>
                <a:tab pos="762000" algn="l"/>
              </a:tabLst>
              <a:defRPr sz="2000">
                <a:solidFill>
                  <a:schemeClr val="tx1"/>
                </a:solidFill>
                <a:latin typeface="Times New Roman" panose="02020603050405020304" pitchFamily="18" charset="0"/>
              </a:defRPr>
            </a:lvl4pPr>
            <a:lvl5pPr marL="2057400" indent="-228600">
              <a:spcBef>
                <a:spcPct val="20000"/>
              </a:spcBef>
              <a:buChar char="»"/>
              <a:tabLst>
                <a:tab pos="7620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vi-VN"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P</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hân</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hoá</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người</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sản</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xuất</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thành</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người</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giàu</a:t>
            </a:r>
            <a:r>
              <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a:t>
            </a:r>
            <a:r>
              <a:rPr lang="vi-VN"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người </a:t>
            </a:r>
            <a:r>
              <a:rPr lang="en-US" sz="2400" dirty="0" err="1">
                <a:solidFill>
                  <a:srgbClr val="003300"/>
                </a:solidFill>
                <a:latin typeface="Arial" panose="020B0604020202020204" pitchFamily="34" charset="0"/>
                <a:ea typeface="Times New Roman" panose="02020603050405020304" pitchFamily="18" charset="0"/>
                <a:cs typeface="Arial" panose="020B0604020202020204" pitchFamily="34" charset="0"/>
              </a:rPr>
              <a:t>nghèo</a:t>
            </a:r>
            <a:r>
              <a:rPr lang="vi-VN" sz="2400" dirty="0">
                <a:solidFill>
                  <a:srgbClr val="003300"/>
                </a:solidFill>
                <a:latin typeface="Arial" panose="020B0604020202020204" pitchFamily="34" charset="0"/>
                <a:ea typeface="Times New Roman" panose="02020603050405020304" pitchFamily="18" charset="0"/>
                <a:cs typeface="Arial" panose="020B0604020202020204" pitchFamily="34" charset="0"/>
              </a:rPr>
              <a:t> một cách tự nhiên.</a:t>
            </a:r>
            <a:endParaRPr lang="en-US" sz="2400" dirty="0">
              <a:solidFill>
                <a:srgbClr val="003300"/>
              </a:solidFill>
              <a:latin typeface="Arial" panose="020B0604020202020204" pitchFamily="34" charset="0"/>
              <a:ea typeface="Times New Roman" panose="02020603050405020304" pitchFamily="18" charset="0"/>
              <a:cs typeface="Arial" panose="020B0604020202020204" pitchFamily="34" charset="0"/>
            </a:endParaRPr>
          </a:p>
        </p:txBody>
      </p:sp>
      <p:sp>
        <p:nvSpPr>
          <p:cNvPr id="18" name="Freeform 17"/>
          <p:cNvSpPr/>
          <p:nvPr/>
        </p:nvSpPr>
        <p:spPr>
          <a:xfrm>
            <a:off x="2338465" y="2544111"/>
            <a:ext cx="1074659" cy="868363"/>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gradFill flip="none" rotWithShape="1">
            <a:gsLst>
              <a:gs pos="14565">
                <a:srgbClr val="696969"/>
              </a:gs>
              <a:gs pos="7100">
                <a:srgbClr val="5D5D5D"/>
              </a:gs>
              <a:gs pos="0">
                <a:srgbClr val="787878"/>
              </a:gs>
              <a:gs pos="70434">
                <a:srgbClr val="787878"/>
              </a:gs>
              <a:gs pos="89600">
                <a:srgbClr val="A0A0A0">
                  <a:lumMod val="95000"/>
                  <a:lumOff val="5000"/>
                </a:srgbClr>
              </a:gs>
              <a:gs pos="100000">
                <a:srgbClr val="8C8C8C"/>
              </a:gs>
            </a:gsLst>
            <a:lin ang="162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000">
              <a:solidFill>
                <a:prstClr val="white"/>
              </a:solidFill>
            </a:endParaRPr>
          </a:p>
        </p:txBody>
      </p:sp>
      <p:sp>
        <p:nvSpPr>
          <p:cNvPr id="20" name="Freeform 19"/>
          <p:cNvSpPr/>
          <p:nvPr/>
        </p:nvSpPr>
        <p:spPr>
          <a:xfrm>
            <a:off x="3194129" y="3804700"/>
            <a:ext cx="1074660" cy="839872"/>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gradFill flip="none" rotWithShape="1">
            <a:gsLst>
              <a:gs pos="14565">
                <a:srgbClr val="EB9912"/>
              </a:gs>
              <a:gs pos="7100">
                <a:srgbClr val="E69105"/>
              </a:gs>
              <a:gs pos="0">
                <a:srgbClr val="F5A51E"/>
              </a:gs>
              <a:gs pos="70434">
                <a:srgbClr val="FAAC25"/>
              </a:gs>
              <a:gs pos="89600">
                <a:srgbClr val="FCCE82"/>
              </a:gs>
              <a:gs pos="100000">
                <a:srgbClr val="FAAA2D"/>
              </a:gs>
            </a:gsLst>
            <a:lin ang="162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000">
              <a:solidFill>
                <a:prstClr val="white"/>
              </a:solidFill>
            </a:endParaRPr>
          </a:p>
        </p:txBody>
      </p:sp>
      <p:sp>
        <p:nvSpPr>
          <p:cNvPr id="22" name="Freeform 21"/>
          <p:cNvSpPr/>
          <p:nvPr/>
        </p:nvSpPr>
        <p:spPr>
          <a:xfrm>
            <a:off x="3807502" y="5170375"/>
            <a:ext cx="1204919" cy="969981"/>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gradFill flip="none" rotWithShape="1">
            <a:gsLst>
              <a:gs pos="14565">
                <a:srgbClr val="5BB4BC">
                  <a:lumMod val="95000"/>
                </a:srgbClr>
              </a:gs>
              <a:gs pos="7100">
                <a:srgbClr val="3CA0AF"/>
              </a:gs>
              <a:gs pos="0">
                <a:srgbClr val="5CB5BB"/>
              </a:gs>
              <a:gs pos="70434">
                <a:srgbClr val="5CB4BB"/>
              </a:gs>
              <a:gs pos="89600">
                <a:srgbClr val="82DDDE"/>
              </a:gs>
              <a:gs pos="100000">
                <a:srgbClr val="58BAC3"/>
              </a:gs>
            </a:gsLst>
            <a:lin ang="162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sz="2000">
              <a:solidFill>
                <a:prstClr val="white"/>
              </a:solidFill>
            </a:endParaRPr>
          </a:p>
        </p:txBody>
      </p:sp>
      <p:pic>
        <p:nvPicPr>
          <p:cNvPr id="3074" name="Picture 2" descr="Hình ảnh Học Sinh đang Nghe Giảng Trong Lớp Giơ Tay Trả Lời Câu Hỏi Và đặt  Câu Hỏi Học Hoạt Hình, Sinh Viên, Vẽ Tay Hoạt Hình, Học Hỏi miễn phí">
            <a:extLst>
              <a:ext uri="{FF2B5EF4-FFF2-40B4-BE49-F238E27FC236}">
                <a16:creationId xmlns="" xmlns:a16="http://schemas.microsoft.com/office/drawing/2014/main" id="{6CBE35C0-925F-4648-A422-B839EAF9495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656" y="3947691"/>
            <a:ext cx="2618282" cy="2910305"/>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381473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1000" fill="hold"/>
                                        <p:tgtEl>
                                          <p:spTgt spid="13"/>
                                        </p:tgtEl>
                                        <p:attrNameLst>
                                          <p:attrName>ppt_w</p:attrName>
                                        </p:attrNameLst>
                                      </p:cBhvr>
                                      <p:tavLst>
                                        <p:tav tm="0">
                                          <p:val>
                                            <p:fltVal val="0"/>
                                          </p:val>
                                        </p:tav>
                                        <p:tav tm="100000">
                                          <p:val>
                                            <p:strVal val="#ppt_w"/>
                                          </p:val>
                                        </p:tav>
                                      </p:tavLst>
                                    </p:anim>
                                    <p:anim calcmode="lin" valueType="num">
                                      <p:cBhvr>
                                        <p:cTn id="20" dur="1000" fill="hold"/>
                                        <p:tgtEl>
                                          <p:spTgt spid="13"/>
                                        </p:tgtEl>
                                        <p:attrNameLst>
                                          <p:attrName>ppt_h</p:attrName>
                                        </p:attrNameLst>
                                      </p:cBhvr>
                                      <p:tavLst>
                                        <p:tav tm="0">
                                          <p:val>
                                            <p:fltVal val="0"/>
                                          </p:val>
                                        </p:tav>
                                        <p:tav tm="100000">
                                          <p:val>
                                            <p:strVal val="#ppt_h"/>
                                          </p:val>
                                        </p:tav>
                                      </p:tavLst>
                                    </p:anim>
                                    <p:anim calcmode="lin" valueType="num">
                                      <p:cBhvr>
                                        <p:cTn id="21" dur="1000" fill="hold"/>
                                        <p:tgtEl>
                                          <p:spTgt spid="13"/>
                                        </p:tgtEl>
                                        <p:attrNameLst>
                                          <p:attrName>style.rotation</p:attrName>
                                        </p:attrNameLst>
                                      </p:cBhvr>
                                      <p:tavLst>
                                        <p:tav tm="0">
                                          <p:val>
                                            <p:fltVal val="90"/>
                                          </p:val>
                                        </p:tav>
                                        <p:tav tm="100000">
                                          <p:val>
                                            <p:fltVal val="0"/>
                                          </p:val>
                                        </p:tav>
                                      </p:tavLst>
                                    </p:anim>
                                    <p:animEffect transition="in" filter="fade">
                                      <p:cBhvr>
                                        <p:cTn id="22" dur="10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nodeType="clickEffect">
                                  <p:stCondLst>
                                    <p:cond delay="0"/>
                                  </p:stCondLst>
                                  <p:childTnLst>
                                    <p:set>
                                      <p:cBhvr>
                                        <p:cTn id="26" dur="1" fill="hold">
                                          <p:stCondLst>
                                            <p:cond delay="0"/>
                                          </p:stCondLst>
                                        </p:cTn>
                                        <p:tgtEl>
                                          <p:spTgt spid="795653"/>
                                        </p:tgtEl>
                                        <p:attrNameLst>
                                          <p:attrName>style.visibility</p:attrName>
                                        </p:attrNameLst>
                                      </p:cBhvr>
                                      <p:to>
                                        <p:strVal val="visible"/>
                                      </p:to>
                                    </p:set>
                                    <p:animEffect transition="in" filter="wipe(down)">
                                      <p:cBhvr>
                                        <p:cTn id="27" dur="500"/>
                                        <p:tgtEl>
                                          <p:spTgt spid="795653"/>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wipe(down)">
                                      <p:cBhvr>
                                        <p:cTn id="30" dur="500"/>
                                        <p:tgtEl>
                                          <p:spTgt spid="14"/>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wipe(down)">
                                      <p:cBhvr>
                                        <p:cTn id="33" dur="500"/>
                                        <p:tgtEl>
                                          <p:spTgt spid="15"/>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wipe(down)">
                                      <p:cBhvr>
                                        <p:cTn id="36" dur="500"/>
                                        <p:tgtEl>
                                          <p:spTgt spid="16"/>
                                        </p:tgtEl>
                                      </p:cBhvr>
                                    </p:animEffect>
                                  </p:childTnLst>
                                </p:cTn>
                              </p:par>
                              <p:par>
                                <p:cTn id="37" presetID="22" presetClass="entr" presetSubtype="4" fill="hold" grpId="0" nodeType="with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wipe(down)">
                                      <p:cBhvr>
                                        <p:cTn id="39" dur="500"/>
                                        <p:tgtEl>
                                          <p:spTgt spid="18"/>
                                        </p:tgtEl>
                                      </p:cBhvr>
                                    </p:animEffect>
                                  </p:childTnLst>
                                </p:cTn>
                              </p:par>
                              <p:par>
                                <p:cTn id="40" presetID="22" presetClass="entr" presetSubtype="4" fill="hold" grpId="0" nodeType="with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wipe(down)">
                                      <p:cBhvr>
                                        <p:cTn id="42" dur="500"/>
                                        <p:tgtEl>
                                          <p:spTgt spid="20"/>
                                        </p:tgtEl>
                                      </p:cBhvr>
                                    </p:animEffect>
                                  </p:childTnLst>
                                </p:cTn>
                              </p:par>
                              <p:par>
                                <p:cTn id="43" presetID="22" presetClass="entr" presetSubtype="4" fill="hold" grpId="0" nodeType="with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wipe(down)">
                                      <p:cBhvr>
                                        <p:cTn id="45" dur="500"/>
                                        <p:tgtEl>
                                          <p:spTgt spid="22"/>
                                        </p:tgtEl>
                                      </p:cBhvr>
                                    </p:animEffect>
                                  </p:childTnLst>
                                </p:cTn>
                              </p:par>
                              <p:par>
                                <p:cTn id="46" presetID="6" presetClass="entr" presetSubtype="16" fill="hold" nodeType="withEffect">
                                  <p:stCondLst>
                                    <p:cond delay="0"/>
                                  </p:stCondLst>
                                  <p:childTnLst>
                                    <p:set>
                                      <p:cBhvr>
                                        <p:cTn id="47" dur="1" fill="hold">
                                          <p:stCondLst>
                                            <p:cond delay="0"/>
                                          </p:stCondLst>
                                        </p:cTn>
                                        <p:tgtEl>
                                          <p:spTgt spid="3074"/>
                                        </p:tgtEl>
                                        <p:attrNameLst>
                                          <p:attrName>style.visibility</p:attrName>
                                        </p:attrNameLst>
                                      </p:cBhvr>
                                      <p:to>
                                        <p:strVal val="visible"/>
                                      </p:to>
                                    </p:set>
                                    <p:animEffect transition="in" filter="circle(in)">
                                      <p:cBhvr>
                                        <p:cTn id="48" dur="2000"/>
                                        <p:tgtEl>
                                          <p:spTgt spid="30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4" grpId="0"/>
      <p:bldP spid="15" grpId="0"/>
      <p:bldP spid="16" grpId="0"/>
      <p:bldP spid="18" grpId="0" animBg="1"/>
      <p:bldP spid="20" grpId="0" animBg="1"/>
      <p:bldP spid="22"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bg>
      <p:bgPr>
        <a:gradFill rotWithShape="0">
          <a:gsLst>
            <a:gs pos="0">
              <a:srgbClr val="CCFFCC"/>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796315" y="5970271"/>
            <a:ext cx="3581400" cy="91440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Arial" panose="020B0604020202020204" pitchFamily="34" charset="0"/>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sz="2000">
                  <a:solidFill>
                    <a:srgbClr val="000000"/>
                  </a:solidFill>
                  <a:latin typeface="Arial" panose="020B0604020202020204" pitchFamily="34" charset="0"/>
                </a:endParaRPr>
              </a:p>
            </p:txBody>
          </p:sp>
        </p:grpSp>
      </p:grpSp>
      <p:sp>
        <p:nvSpPr>
          <p:cNvPr id="51" name="Rectangle 1"/>
          <p:cNvSpPr>
            <a:spLocks noChangeArrowheads="1"/>
          </p:cNvSpPr>
          <p:nvPr/>
        </p:nvSpPr>
        <p:spPr bwMode="auto">
          <a:xfrm>
            <a:off x="791465" y="1016012"/>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953670" y="1397493"/>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Rectangle 2"/>
          <p:cNvSpPr>
            <a:spLocks noChangeArrowheads="1"/>
          </p:cNvSpPr>
          <p:nvPr/>
        </p:nvSpPr>
        <p:spPr bwMode="auto">
          <a:xfrm>
            <a:off x="4168993" y="1628326"/>
            <a:ext cx="435087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None/>
            </a:pP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Tác</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quy</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luật</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giá</a:t>
            </a:r>
            <a:r>
              <a:rPr lang="en-US" sz="24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trị</a:t>
            </a:r>
            <a:endParaRPr lang="en-US" sz="2400" dirty="0">
              <a:solidFill>
                <a:srgbClr val="00B050"/>
              </a:solidFill>
              <a:latin typeface="Arial" panose="020B0604020202020204" pitchFamily="34" charset="0"/>
              <a:ea typeface="Times New Roman" panose="02020603050405020304" pitchFamily="18" charset="0"/>
              <a:cs typeface="Arial" panose="020B0604020202020204" pitchFamily="34" charset="0"/>
            </a:endParaRPr>
          </a:p>
        </p:txBody>
      </p:sp>
      <p:sp>
        <p:nvSpPr>
          <p:cNvPr id="19" name="Rectangle 2"/>
          <p:cNvSpPr>
            <a:spLocks noChangeArrowheads="1"/>
          </p:cNvSpPr>
          <p:nvPr/>
        </p:nvSpPr>
        <p:spPr bwMode="auto">
          <a:xfrm>
            <a:off x="2819908" y="1992391"/>
            <a:ext cx="71368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b="1" dirty="0" err="1">
                <a:latin typeface="+mj-lt"/>
                <a:cs typeface="Times New Roman" panose="02020603050405020304" pitchFamily="18" charset="0"/>
              </a:rPr>
              <a:t>Điều</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tiết</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sản</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xuất</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và</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lưu</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thông</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hàng</a:t>
            </a:r>
            <a:r>
              <a:rPr lang="en-US" b="1" dirty="0">
                <a:latin typeface="+mj-lt"/>
                <a:cs typeface="Times New Roman" panose="02020603050405020304" pitchFamily="18" charset="0"/>
              </a:rPr>
              <a:t> </a:t>
            </a:r>
            <a:r>
              <a:rPr lang="en-US" b="1" dirty="0" err="1">
                <a:latin typeface="+mj-lt"/>
                <a:cs typeface="Times New Roman" panose="02020603050405020304" pitchFamily="18" charset="0"/>
              </a:rPr>
              <a:t>hoá</a:t>
            </a:r>
            <a:endParaRPr lang="en-US" b="1" dirty="0">
              <a:latin typeface="+mj-lt"/>
            </a:endParaRPr>
          </a:p>
        </p:txBody>
      </p:sp>
      <p:sp>
        <p:nvSpPr>
          <p:cNvPr id="21" name="Rectangle 3"/>
          <p:cNvSpPr>
            <a:spLocks noChangeArrowheads="1"/>
          </p:cNvSpPr>
          <p:nvPr/>
        </p:nvSpPr>
        <p:spPr bwMode="auto">
          <a:xfrm>
            <a:off x="556423" y="2625150"/>
            <a:ext cx="11105925"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Font typeface="Wingdings" panose="05000000000000000000" pitchFamily="2" charset="2"/>
              <a:buChar char="§"/>
            </a:pPr>
            <a:r>
              <a:rPr lang="en-US" sz="2200" b="1" dirty="0" err="1">
                <a:latin typeface="Arial" panose="020B0604020202020204" pitchFamily="34" charset="0"/>
                <a:ea typeface="Times New Roman" panose="02020603050405020304" pitchFamily="18" charset="0"/>
                <a:cs typeface="Arial" panose="020B0604020202020204" pitchFamily="34" charset="0"/>
              </a:rPr>
              <a:t>Điều</a:t>
            </a:r>
            <a:r>
              <a:rPr lang="en-US" sz="2200" b="1" dirty="0">
                <a:latin typeface="Arial" panose="020B0604020202020204" pitchFamily="34" charset="0"/>
                <a:ea typeface="Times New Roman" panose="02020603050405020304" pitchFamily="18" charset="0"/>
                <a:cs typeface="Arial" panose="020B0604020202020204" pitchFamily="34" charset="0"/>
              </a:rPr>
              <a:t> </a:t>
            </a:r>
            <a:r>
              <a:rPr lang="en-US" sz="2200" b="1" dirty="0" err="1">
                <a:latin typeface="Arial" panose="020B0604020202020204" pitchFamily="34" charset="0"/>
                <a:ea typeface="Times New Roman" panose="02020603050405020304" pitchFamily="18" charset="0"/>
                <a:cs typeface="Arial" panose="020B0604020202020204" pitchFamily="34" charset="0"/>
              </a:rPr>
              <a:t>tiết</a:t>
            </a:r>
            <a:r>
              <a:rPr lang="en-US" sz="2200" b="1" dirty="0">
                <a:latin typeface="Arial" panose="020B0604020202020204" pitchFamily="34" charset="0"/>
                <a:ea typeface="Times New Roman" panose="02020603050405020304" pitchFamily="18" charset="0"/>
                <a:cs typeface="Arial" panose="020B0604020202020204" pitchFamily="34" charset="0"/>
              </a:rPr>
              <a:t> </a:t>
            </a:r>
            <a:r>
              <a:rPr lang="en-US" sz="2200" b="1" dirty="0" err="1">
                <a:latin typeface="Arial" panose="020B0604020202020204" pitchFamily="34" charset="0"/>
                <a:ea typeface="Times New Roman" panose="02020603050405020304" pitchFamily="18" charset="0"/>
                <a:cs typeface="Arial" panose="020B0604020202020204" pitchFamily="34" charset="0"/>
              </a:rPr>
              <a:t>sản</a:t>
            </a:r>
            <a:r>
              <a:rPr lang="en-US" sz="2200" b="1" dirty="0">
                <a:latin typeface="Arial" panose="020B0604020202020204" pitchFamily="34" charset="0"/>
                <a:ea typeface="Times New Roman" panose="02020603050405020304" pitchFamily="18" charset="0"/>
                <a:cs typeface="Arial" panose="020B0604020202020204" pitchFamily="34" charset="0"/>
              </a:rPr>
              <a:t> </a:t>
            </a:r>
            <a:r>
              <a:rPr lang="en-US" sz="2200" b="1" dirty="0" err="1">
                <a:latin typeface="Arial" panose="020B0604020202020204" pitchFamily="34" charset="0"/>
                <a:ea typeface="Times New Roman" panose="02020603050405020304" pitchFamily="18" charset="0"/>
                <a:cs typeface="Arial" panose="020B0604020202020204" pitchFamily="34" charset="0"/>
              </a:rPr>
              <a:t>xuất</a:t>
            </a:r>
            <a:r>
              <a:rPr lang="en-US" sz="2200" b="1" dirty="0">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tức</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là</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điều</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hoà</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phân</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bổ</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các</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yếu</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tố</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sản</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b="1" u="sng" dirty="0" err="1">
                <a:solidFill>
                  <a:srgbClr val="0000FF"/>
                </a:solidFill>
                <a:latin typeface="Arial" panose="020B0604020202020204" pitchFamily="34" charset="0"/>
                <a:ea typeface="Times New Roman" panose="02020603050405020304" pitchFamily="18" charset="0"/>
                <a:cs typeface="Arial" panose="020B0604020202020204" pitchFamily="34" charset="0"/>
              </a:rPr>
              <a:t>xuất</a:t>
            </a:r>
            <a:r>
              <a:rPr lang="en-US" sz="2200" b="1" u="sng"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giữa</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các</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ngành</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các</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lĩnh</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vực</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của</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nền</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kinh</a:t>
            </a:r>
            <a:r>
              <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rPr>
              <a:t> </a:t>
            </a:r>
            <a:r>
              <a:rPr lang="en-US" sz="2200" dirty="0" err="1">
                <a:solidFill>
                  <a:srgbClr val="663300"/>
                </a:solidFill>
                <a:latin typeface="Arial" panose="020B0604020202020204" pitchFamily="34" charset="0"/>
                <a:ea typeface="Times New Roman" panose="02020603050405020304" pitchFamily="18" charset="0"/>
                <a:cs typeface="Arial" panose="020B0604020202020204" pitchFamily="34" charset="0"/>
              </a:rPr>
              <a:t>tế</a:t>
            </a:r>
            <a:endParaRPr lang="en-US" sz="2200" dirty="0">
              <a:solidFill>
                <a:srgbClr val="663300"/>
              </a:solidFill>
              <a:latin typeface="Arial" panose="020B0604020202020204" pitchFamily="34" charset="0"/>
              <a:ea typeface="Times New Roman" panose="02020603050405020304" pitchFamily="18" charset="0"/>
              <a:cs typeface="Arial" panose="020B0604020202020204" pitchFamily="34" charset="0"/>
            </a:endParaRPr>
          </a:p>
        </p:txBody>
      </p:sp>
      <p:sp>
        <p:nvSpPr>
          <p:cNvPr id="25" name="Rectangle 4"/>
          <p:cNvSpPr>
            <a:spLocks noChangeArrowheads="1"/>
          </p:cNvSpPr>
          <p:nvPr/>
        </p:nvSpPr>
        <p:spPr bwMode="auto">
          <a:xfrm>
            <a:off x="3258458" y="7654918"/>
            <a:ext cx="11509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sz="1800">
                <a:solidFill>
                  <a:srgbClr val="000066"/>
                </a:solidFill>
                <a:latin typeface="Arial" panose="020B0604020202020204" pitchFamily="34" charset="0"/>
                <a:ea typeface="Times New Roman" panose="02020603050405020304" pitchFamily="18" charset="0"/>
                <a:cs typeface="Arial" panose="020B0604020202020204" pitchFamily="34" charset="0"/>
              </a:rPr>
              <a:t>Trồng lúa</a:t>
            </a:r>
          </a:p>
        </p:txBody>
      </p:sp>
      <p:sp>
        <p:nvSpPr>
          <p:cNvPr id="26" name="Rectangle 7"/>
          <p:cNvSpPr>
            <a:spLocks noChangeArrowheads="1"/>
          </p:cNvSpPr>
          <p:nvPr/>
        </p:nvSpPr>
        <p:spPr bwMode="auto">
          <a:xfrm>
            <a:off x="7351034" y="7675557"/>
            <a:ext cx="227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sz="1800">
                <a:solidFill>
                  <a:srgbClr val="000066"/>
                </a:solidFill>
                <a:latin typeface="Arial" panose="020B0604020202020204" pitchFamily="34" charset="0"/>
                <a:ea typeface="Times New Roman" panose="02020603050405020304" pitchFamily="18" charset="0"/>
                <a:cs typeface="Arial" panose="020B0604020202020204" pitchFamily="34" charset="0"/>
              </a:rPr>
              <a:t>Trồng lúa thảo dược</a:t>
            </a:r>
          </a:p>
        </p:txBody>
      </p:sp>
      <p:pic>
        <p:nvPicPr>
          <p:cNvPr id="3" name="Graphic 2" descr="Badge 1 with solid fill">
            <a:extLst>
              <a:ext uri="{FF2B5EF4-FFF2-40B4-BE49-F238E27FC236}">
                <a16:creationId xmlns="" xmlns:a16="http://schemas.microsoft.com/office/drawing/2014/main" id="{6C78EEAE-D8AA-428E-88E5-F53A53F1D4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 xmlns:asvg="http://schemas.microsoft.com/office/drawing/2016/SVG/main" r:embed="rId4"/>
              </a:ext>
            </a:extLst>
          </a:blip>
          <a:stretch>
            <a:fillRect/>
          </a:stretch>
        </p:blipFill>
        <p:spPr>
          <a:xfrm>
            <a:off x="1905508" y="1788076"/>
            <a:ext cx="914400" cy="914400"/>
          </a:xfrm>
          <a:prstGeom prst="rect">
            <a:avLst/>
          </a:prstGeom>
        </p:spPr>
      </p:pic>
      <p:sp>
        <p:nvSpPr>
          <p:cNvPr id="30" name="Text Box 2">
            <a:extLst>
              <a:ext uri="{FF2B5EF4-FFF2-40B4-BE49-F238E27FC236}">
                <a16:creationId xmlns="" xmlns:a16="http://schemas.microsoft.com/office/drawing/2014/main" id="{0474C480-8FDF-47D6-B851-6B3CFC818ED5}"/>
              </a:ext>
            </a:extLst>
          </p:cNvPr>
          <p:cNvSpPr txBox="1">
            <a:spLocks noChangeArrowheads="1"/>
          </p:cNvSpPr>
          <p:nvPr/>
        </p:nvSpPr>
        <p:spPr bwMode="auto">
          <a:xfrm>
            <a:off x="2236108" y="3674727"/>
            <a:ext cx="2044700"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b="1" dirty="0" err="1">
                <a:solidFill>
                  <a:srgbClr val="006600"/>
                </a:solidFill>
                <a:latin typeface="Arial" panose="020B0604020202020204" pitchFamily="34" charset="0"/>
                <a:cs typeface="Arial" panose="020B0604020202020204" pitchFamily="34" charset="0"/>
              </a:rPr>
              <a:t>Cung</a:t>
            </a:r>
            <a:r>
              <a:rPr lang="en-US" altLang="en-US" sz="2400" b="1" dirty="0">
                <a:solidFill>
                  <a:srgbClr val="006600"/>
                </a:solidFill>
                <a:latin typeface="Arial" panose="020B0604020202020204" pitchFamily="34" charset="0"/>
                <a:cs typeface="Arial" panose="020B0604020202020204" pitchFamily="34" charset="0"/>
              </a:rPr>
              <a:t> &gt; </a:t>
            </a:r>
            <a:r>
              <a:rPr lang="en-US" altLang="en-US" sz="2400" b="1" dirty="0" err="1">
                <a:solidFill>
                  <a:srgbClr val="006600"/>
                </a:solidFill>
                <a:latin typeface="Arial" panose="020B0604020202020204" pitchFamily="34" charset="0"/>
                <a:cs typeface="Arial" panose="020B0604020202020204" pitchFamily="34" charset="0"/>
              </a:rPr>
              <a:t>Cầu</a:t>
            </a:r>
            <a:endParaRPr lang="en-US" altLang="en-US" sz="2400" b="1" dirty="0">
              <a:solidFill>
                <a:srgbClr val="006600"/>
              </a:solidFill>
              <a:latin typeface="Arial" panose="020B0604020202020204" pitchFamily="34" charset="0"/>
              <a:cs typeface="Arial" panose="020B0604020202020204" pitchFamily="34" charset="0"/>
            </a:endParaRPr>
          </a:p>
        </p:txBody>
      </p:sp>
      <p:sp>
        <p:nvSpPr>
          <p:cNvPr id="31" name="Line 4">
            <a:extLst>
              <a:ext uri="{FF2B5EF4-FFF2-40B4-BE49-F238E27FC236}">
                <a16:creationId xmlns="" xmlns:a16="http://schemas.microsoft.com/office/drawing/2014/main" id="{2221A65F-0939-48B2-BCB4-28BF23EA2F83}"/>
              </a:ext>
            </a:extLst>
          </p:cNvPr>
          <p:cNvSpPr>
            <a:spLocks noChangeShapeType="1"/>
          </p:cNvSpPr>
          <p:nvPr/>
        </p:nvSpPr>
        <p:spPr bwMode="auto">
          <a:xfrm flipV="1">
            <a:off x="4295087" y="3946453"/>
            <a:ext cx="3474911" cy="267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32" name="Text Box 3">
            <a:extLst>
              <a:ext uri="{FF2B5EF4-FFF2-40B4-BE49-F238E27FC236}">
                <a16:creationId xmlns="" xmlns:a16="http://schemas.microsoft.com/office/drawing/2014/main" id="{D1999887-7030-4FC1-99D1-03693E37E017}"/>
              </a:ext>
            </a:extLst>
          </p:cNvPr>
          <p:cNvSpPr txBox="1">
            <a:spLocks noChangeArrowheads="1"/>
          </p:cNvSpPr>
          <p:nvPr/>
        </p:nvSpPr>
        <p:spPr bwMode="auto">
          <a:xfrm>
            <a:off x="7769998" y="3662025"/>
            <a:ext cx="2798068"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vi-VN" altLang="en-US" sz="2400" b="1" dirty="0">
                <a:solidFill>
                  <a:srgbClr val="006600"/>
                </a:solidFill>
                <a:latin typeface="Arial" panose="020B0604020202020204" pitchFamily="34" charset="0"/>
                <a:cs typeface="Arial" panose="020B0604020202020204" pitchFamily="34" charset="0"/>
              </a:rPr>
              <a:t>Thu hẹp sản xuất</a:t>
            </a:r>
            <a:endParaRPr lang="en-US" altLang="en-US" sz="2400" b="1" dirty="0">
              <a:solidFill>
                <a:srgbClr val="006600"/>
              </a:solidFill>
              <a:latin typeface="Arial" panose="020B0604020202020204" pitchFamily="34" charset="0"/>
              <a:cs typeface="Arial" panose="020B0604020202020204" pitchFamily="34" charset="0"/>
            </a:endParaRPr>
          </a:p>
        </p:txBody>
      </p:sp>
      <p:sp>
        <p:nvSpPr>
          <p:cNvPr id="33" name="Text Box 5">
            <a:extLst>
              <a:ext uri="{FF2B5EF4-FFF2-40B4-BE49-F238E27FC236}">
                <a16:creationId xmlns="" xmlns:a16="http://schemas.microsoft.com/office/drawing/2014/main" id="{BA788FC4-9CBB-417B-8854-D16BEF581DD2}"/>
              </a:ext>
            </a:extLst>
          </p:cNvPr>
          <p:cNvSpPr txBox="1">
            <a:spLocks noChangeArrowheads="1"/>
          </p:cNvSpPr>
          <p:nvPr/>
        </p:nvSpPr>
        <p:spPr bwMode="auto">
          <a:xfrm>
            <a:off x="2225165" y="4527543"/>
            <a:ext cx="2044700"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b="1" dirty="0" err="1">
                <a:solidFill>
                  <a:srgbClr val="FF0000"/>
                </a:solidFill>
                <a:latin typeface="Arial" panose="020B0604020202020204" pitchFamily="34" charset="0"/>
                <a:cs typeface="Arial" panose="020B0604020202020204" pitchFamily="34" charset="0"/>
              </a:rPr>
              <a:t>Cung</a:t>
            </a:r>
            <a:r>
              <a:rPr lang="en-US" altLang="en-US" sz="2400" b="1" dirty="0">
                <a:solidFill>
                  <a:srgbClr val="FF0000"/>
                </a:solidFill>
                <a:latin typeface="Arial" panose="020B0604020202020204" pitchFamily="34" charset="0"/>
                <a:cs typeface="Arial" panose="020B0604020202020204" pitchFamily="34" charset="0"/>
              </a:rPr>
              <a:t> &lt; </a:t>
            </a:r>
            <a:r>
              <a:rPr lang="en-US" altLang="en-US" sz="2400" b="1" dirty="0" err="1">
                <a:solidFill>
                  <a:srgbClr val="FF0000"/>
                </a:solidFill>
                <a:latin typeface="Arial" panose="020B0604020202020204" pitchFamily="34" charset="0"/>
                <a:cs typeface="Arial" panose="020B0604020202020204" pitchFamily="34" charset="0"/>
              </a:rPr>
              <a:t>Cầu</a:t>
            </a:r>
            <a:endParaRPr lang="en-US" altLang="en-US" sz="2400" b="1" dirty="0">
              <a:solidFill>
                <a:srgbClr val="FF0000"/>
              </a:solidFill>
              <a:latin typeface="Arial" panose="020B0604020202020204" pitchFamily="34" charset="0"/>
              <a:cs typeface="Arial" panose="020B0604020202020204" pitchFamily="34" charset="0"/>
            </a:endParaRPr>
          </a:p>
        </p:txBody>
      </p:sp>
      <p:sp>
        <p:nvSpPr>
          <p:cNvPr id="34" name="Line 7">
            <a:extLst>
              <a:ext uri="{FF2B5EF4-FFF2-40B4-BE49-F238E27FC236}">
                <a16:creationId xmlns="" xmlns:a16="http://schemas.microsoft.com/office/drawing/2014/main" id="{1BDB78AA-B665-4AE0-9030-33F3E1657F07}"/>
              </a:ext>
            </a:extLst>
          </p:cNvPr>
          <p:cNvSpPr>
            <a:spLocks noChangeShapeType="1"/>
          </p:cNvSpPr>
          <p:nvPr/>
        </p:nvSpPr>
        <p:spPr bwMode="auto">
          <a:xfrm>
            <a:off x="4312028" y="4770223"/>
            <a:ext cx="3441028" cy="267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35" name="Text Box 6">
            <a:extLst>
              <a:ext uri="{FF2B5EF4-FFF2-40B4-BE49-F238E27FC236}">
                <a16:creationId xmlns="" xmlns:a16="http://schemas.microsoft.com/office/drawing/2014/main" id="{FEA684E8-5990-4957-BC5A-B09DD7163778}"/>
              </a:ext>
            </a:extLst>
          </p:cNvPr>
          <p:cNvSpPr txBox="1">
            <a:spLocks noChangeArrowheads="1"/>
          </p:cNvSpPr>
          <p:nvPr/>
        </p:nvSpPr>
        <p:spPr bwMode="auto">
          <a:xfrm>
            <a:off x="7795219" y="4520017"/>
            <a:ext cx="2798068"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vi-VN" altLang="en-US" sz="2400" b="1" dirty="0">
                <a:solidFill>
                  <a:srgbClr val="FF0000"/>
                </a:solidFill>
                <a:latin typeface="Arial" panose="020B0604020202020204" pitchFamily="34" charset="0"/>
                <a:cs typeface="Arial" panose="020B0604020202020204" pitchFamily="34" charset="0"/>
              </a:rPr>
              <a:t>Mở rộng sản xuất</a:t>
            </a:r>
            <a:endParaRPr lang="en-US" altLang="en-US" sz="2400" b="1" dirty="0">
              <a:solidFill>
                <a:srgbClr val="FF0000"/>
              </a:solidFill>
              <a:latin typeface="Arial" panose="020B0604020202020204" pitchFamily="34" charset="0"/>
              <a:cs typeface="Arial" panose="020B0604020202020204" pitchFamily="34" charset="0"/>
            </a:endParaRPr>
          </a:p>
        </p:txBody>
      </p:sp>
      <p:sp>
        <p:nvSpPr>
          <p:cNvPr id="36" name="Text Box 8">
            <a:extLst>
              <a:ext uri="{FF2B5EF4-FFF2-40B4-BE49-F238E27FC236}">
                <a16:creationId xmlns="" xmlns:a16="http://schemas.microsoft.com/office/drawing/2014/main" id="{938722B1-2AB2-42D3-AE8D-8DE947E9EC66}"/>
              </a:ext>
            </a:extLst>
          </p:cNvPr>
          <p:cNvSpPr txBox="1">
            <a:spLocks noChangeArrowheads="1"/>
          </p:cNvSpPr>
          <p:nvPr/>
        </p:nvSpPr>
        <p:spPr bwMode="auto">
          <a:xfrm>
            <a:off x="2214222" y="5392493"/>
            <a:ext cx="2066586"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b="1" dirty="0" err="1">
                <a:solidFill>
                  <a:srgbClr val="660033"/>
                </a:solidFill>
                <a:latin typeface="Arial" panose="020B0604020202020204" pitchFamily="34" charset="0"/>
                <a:cs typeface="Arial" panose="020B0604020202020204" pitchFamily="34" charset="0"/>
              </a:rPr>
              <a:t>Cung</a:t>
            </a:r>
            <a:r>
              <a:rPr lang="en-US" altLang="en-US" sz="2400" b="1" dirty="0">
                <a:solidFill>
                  <a:srgbClr val="660033"/>
                </a:solidFill>
                <a:latin typeface="Arial" panose="020B0604020202020204" pitchFamily="34" charset="0"/>
                <a:cs typeface="Arial" panose="020B0604020202020204" pitchFamily="34" charset="0"/>
              </a:rPr>
              <a:t> = </a:t>
            </a:r>
            <a:r>
              <a:rPr lang="en-US" altLang="en-US" sz="2400" b="1" dirty="0" err="1">
                <a:solidFill>
                  <a:srgbClr val="660033"/>
                </a:solidFill>
                <a:latin typeface="Arial" panose="020B0604020202020204" pitchFamily="34" charset="0"/>
                <a:cs typeface="Arial" panose="020B0604020202020204" pitchFamily="34" charset="0"/>
              </a:rPr>
              <a:t>Cầu</a:t>
            </a:r>
            <a:endParaRPr lang="en-US" altLang="en-US" sz="2400" b="1" dirty="0">
              <a:solidFill>
                <a:srgbClr val="660033"/>
              </a:solidFill>
              <a:latin typeface="Arial" panose="020B0604020202020204" pitchFamily="34" charset="0"/>
              <a:cs typeface="Arial" panose="020B0604020202020204" pitchFamily="34" charset="0"/>
            </a:endParaRPr>
          </a:p>
        </p:txBody>
      </p:sp>
      <p:sp>
        <p:nvSpPr>
          <p:cNvPr id="37" name="Line 10">
            <a:extLst>
              <a:ext uri="{FF2B5EF4-FFF2-40B4-BE49-F238E27FC236}">
                <a16:creationId xmlns="" xmlns:a16="http://schemas.microsoft.com/office/drawing/2014/main" id="{D0C94A82-4258-4D5C-8A11-20B5101EE290}"/>
              </a:ext>
            </a:extLst>
          </p:cNvPr>
          <p:cNvSpPr>
            <a:spLocks noChangeShapeType="1"/>
          </p:cNvSpPr>
          <p:nvPr/>
        </p:nvSpPr>
        <p:spPr bwMode="auto">
          <a:xfrm flipV="1">
            <a:off x="4331523" y="5584006"/>
            <a:ext cx="3474911" cy="3235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2000">
              <a:solidFill>
                <a:srgbClr val="000000"/>
              </a:solidFill>
              <a:latin typeface="Arial" panose="020B0604020202020204" pitchFamily="34" charset="0"/>
              <a:cs typeface="Arial" panose="020B0604020202020204" pitchFamily="34" charset="0"/>
            </a:endParaRPr>
          </a:p>
        </p:txBody>
      </p:sp>
      <p:sp>
        <p:nvSpPr>
          <p:cNvPr id="38" name="Text Box 9">
            <a:extLst>
              <a:ext uri="{FF2B5EF4-FFF2-40B4-BE49-F238E27FC236}">
                <a16:creationId xmlns="" xmlns:a16="http://schemas.microsoft.com/office/drawing/2014/main" id="{8B68E8BE-4C91-496E-9F66-7989F19600D4}"/>
              </a:ext>
            </a:extLst>
          </p:cNvPr>
          <p:cNvSpPr txBox="1">
            <a:spLocks noChangeArrowheads="1"/>
          </p:cNvSpPr>
          <p:nvPr/>
        </p:nvSpPr>
        <p:spPr bwMode="auto">
          <a:xfrm>
            <a:off x="7806434" y="5378009"/>
            <a:ext cx="2761631"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vi-VN" altLang="en-US" sz="2400" b="1" dirty="0">
                <a:solidFill>
                  <a:srgbClr val="660033"/>
                </a:solidFill>
                <a:latin typeface="Arial" panose="020B0604020202020204" pitchFamily="34" charset="0"/>
                <a:cs typeface="Arial" panose="020B0604020202020204" pitchFamily="34" charset="0"/>
              </a:rPr>
              <a:t>Tiếp tục sản xuất</a:t>
            </a:r>
            <a:endParaRPr lang="en-US" altLang="en-US" sz="2400" b="1" dirty="0">
              <a:solidFill>
                <a:srgbClr val="660033"/>
              </a:solidFill>
              <a:latin typeface="Arial" panose="020B0604020202020204" pitchFamily="34" charset="0"/>
              <a:cs typeface="Arial" panose="020B0604020202020204" pitchFamily="34" charset="0"/>
            </a:endParaRPr>
          </a:p>
        </p:txBody>
      </p:sp>
      <p:sp>
        <p:nvSpPr>
          <p:cNvPr id="39" name="Rectangle 17">
            <a:extLst>
              <a:ext uri="{FF2B5EF4-FFF2-40B4-BE49-F238E27FC236}">
                <a16:creationId xmlns="" xmlns:a16="http://schemas.microsoft.com/office/drawing/2014/main" id="{60DF8F28-1FE7-4782-B8D7-BBB87AB521FB}"/>
              </a:ext>
            </a:extLst>
          </p:cNvPr>
          <p:cNvSpPr>
            <a:spLocks noChangeArrowheads="1"/>
          </p:cNvSpPr>
          <p:nvPr/>
        </p:nvSpPr>
        <p:spPr bwMode="auto">
          <a:xfrm>
            <a:off x="4961846" y="5270256"/>
            <a:ext cx="20794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2000" b="1" dirty="0">
                <a:solidFill>
                  <a:srgbClr val="660033"/>
                </a:solidFill>
                <a:latin typeface="Arial" panose="020B0604020202020204" pitchFamily="34" charset="0"/>
                <a:cs typeface="Arial" panose="020B0604020202020204" pitchFamily="34" charset="0"/>
              </a:rPr>
              <a:t>→ Cân bằng → </a:t>
            </a:r>
            <a:endParaRPr lang="en-US" sz="2000" b="1" dirty="0">
              <a:solidFill>
                <a:srgbClr val="660033"/>
              </a:solidFill>
              <a:latin typeface="Arial" panose="020B0604020202020204" pitchFamily="34" charset="0"/>
              <a:cs typeface="Arial" panose="020B0604020202020204" pitchFamily="34" charset="0"/>
            </a:endParaRPr>
          </a:p>
        </p:txBody>
      </p:sp>
      <p:sp>
        <p:nvSpPr>
          <p:cNvPr id="40" name="Rectangle 18">
            <a:extLst>
              <a:ext uri="{FF2B5EF4-FFF2-40B4-BE49-F238E27FC236}">
                <a16:creationId xmlns="" xmlns:a16="http://schemas.microsoft.com/office/drawing/2014/main" id="{D2116EA9-C9AE-4387-A00F-A938E88E6B23}"/>
              </a:ext>
            </a:extLst>
          </p:cNvPr>
          <p:cNvSpPr>
            <a:spLocks noChangeArrowheads="1"/>
          </p:cNvSpPr>
          <p:nvPr/>
        </p:nvSpPr>
        <p:spPr bwMode="auto">
          <a:xfrm>
            <a:off x="4335635" y="3540510"/>
            <a:ext cx="34002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2000" b="1" dirty="0">
                <a:solidFill>
                  <a:srgbClr val="006600"/>
                </a:solidFill>
                <a:latin typeface="Arial" panose="020B0604020202020204" pitchFamily="34" charset="0"/>
                <a:cs typeface="Arial" panose="020B0604020202020204" pitchFamily="34" charset="0"/>
              </a:rPr>
              <a:t>→ Dư thừa → Giá giảm → </a:t>
            </a:r>
            <a:endParaRPr lang="en-US" sz="2000" b="1" dirty="0">
              <a:solidFill>
                <a:srgbClr val="006600"/>
              </a:solidFill>
              <a:latin typeface="Arial" panose="020B0604020202020204" pitchFamily="34" charset="0"/>
              <a:cs typeface="Arial" panose="020B0604020202020204" pitchFamily="34" charset="0"/>
            </a:endParaRPr>
          </a:p>
        </p:txBody>
      </p:sp>
      <p:sp>
        <p:nvSpPr>
          <p:cNvPr id="41" name="Rectangle 19">
            <a:extLst>
              <a:ext uri="{FF2B5EF4-FFF2-40B4-BE49-F238E27FC236}">
                <a16:creationId xmlns="" xmlns:a16="http://schemas.microsoft.com/office/drawing/2014/main" id="{CB790BEF-6FCF-4873-9285-085CD682F0E9}"/>
              </a:ext>
            </a:extLst>
          </p:cNvPr>
          <p:cNvSpPr>
            <a:spLocks noChangeArrowheads="1"/>
          </p:cNvSpPr>
          <p:nvPr/>
        </p:nvSpPr>
        <p:spPr bwMode="auto">
          <a:xfrm>
            <a:off x="4549072" y="4269862"/>
            <a:ext cx="29049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2000" b="1" dirty="0">
                <a:solidFill>
                  <a:srgbClr val="FF0000"/>
                </a:solidFill>
                <a:latin typeface="Arial" panose="020B0604020202020204" pitchFamily="34" charset="0"/>
                <a:cs typeface="Arial" panose="020B0604020202020204" pitchFamily="34" charset="0"/>
              </a:rPr>
              <a:t>→ Khan hiếm hàng → </a:t>
            </a:r>
            <a:endParaRPr lang="en-US" sz="2000" b="1" dirty="0">
              <a:solidFill>
                <a:srgbClr val="FF0000"/>
              </a:solidFill>
              <a:latin typeface="Arial" panose="020B0604020202020204" pitchFamily="34" charset="0"/>
              <a:cs typeface="Arial" panose="020B0604020202020204" pitchFamily="34" charset="0"/>
            </a:endParaRPr>
          </a:p>
        </p:txBody>
      </p:sp>
      <p:sp>
        <p:nvSpPr>
          <p:cNvPr id="43" name="TextBox 42">
            <a:extLst>
              <a:ext uri="{FF2B5EF4-FFF2-40B4-BE49-F238E27FC236}">
                <a16:creationId xmlns="" xmlns:a16="http://schemas.microsoft.com/office/drawing/2014/main" id="{8B9C09A0-5CBD-4D22-9109-51717C5F9CFF}"/>
              </a:ext>
            </a:extLst>
          </p:cNvPr>
          <p:cNvSpPr txBox="1"/>
          <p:nvPr/>
        </p:nvSpPr>
        <p:spPr>
          <a:xfrm>
            <a:off x="2253041" y="4158211"/>
            <a:ext cx="2009118" cy="369332"/>
          </a:xfrm>
          <a:prstGeom prst="rect">
            <a:avLst/>
          </a:prstGeom>
          <a:noFill/>
        </p:spPr>
        <p:txBody>
          <a:bodyPr wrap="square">
            <a:spAutoFit/>
          </a:bodyPr>
          <a:lstStyle/>
          <a:p>
            <a:pPr algn="ctr" defTabSz="914400" fontAlgn="base">
              <a:lnSpc>
                <a:spcPct val="100000"/>
              </a:lnSpc>
              <a:spcBef>
                <a:spcPct val="0"/>
              </a:spcBef>
              <a:spcAft>
                <a:spcPct val="0"/>
              </a:spcAft>
              <a:buNone/>
            </a:pPr>
            <a:r>
              <a:rPr lang="en-US" altLang="en-US" dirty="0" err="1">
                <a:solidFill>
                  <a:srgbClr val="006600"/>
                </a:solidFill>
                <a:latin typeface="Arial" panose="020B0604020202020204" pitchFamily="34" charset="0"/>
                <a:cs typeface="Arial" panose="020B0604020202020204" pitchFamily="34" charset="0"/>
              </a:rPr>
              <a:t>Giá</a:t>
            </a:r>
            <a:r>
              <a:rPr lang="en-US" altLang="en-US" dirty="0">
                <a:solidFill>
                  <a:srgbClr val="006600"/>
                </a:solidFill>
                <a:latin typeface="Arial" panose="020B0604020202020204" pitchFamily="34" charset="0"/>
                <a:cs typeface="Arial" panose="020B0604020202020204" pitchFamily="34" charset="0"/>
              </a:rPr>
              <a:t> </a:t>
            </a:r>
            <a:r>
              <a:rPr lang="en-US" altLang="en-US" dirty="0" err="1">
                <a:solidFill>
                  <a:srgbClr val="006600"/>
                </a:solidFill>
                <a:latin typeface="Arial" panose="020B0604020202020204" pitchFamily="34" charset="0"/>
                <a:cs typeface="Arial" panose="020B0604020202020204" pitchFamily="34" charset="0"/>
              </a:rPr>
              <a:t>cả</a:t>
            </a:r>
            <a:r>
              <a:rPr lang="en-US" altLang="en-US" dirty="0">
                <a:solidFill>
                  <a:srgbClr val="006600"/>
                </a:solidFill>
                <a:latin typeface="Arial" panose="020B0604020202020204" pitchFamily="34" charset="0"/>
                <a:cs typeface="Arial" panose="020B0604020202020204" pitchFamily="34" charset="0"/>
              </a:rPr>
              <a:t> &lt; </a:t>
            </a:r>
            <a:r>
              <a:rPr lang="en-US" altLang="en-US" dirty="0" err="1">
                <a:solidFill>
                  <a:srgbClr val="006600"/>
                </a:solidFill>
                <a:latin typeface="Arial" panose="020B0604020202020204" pitchFamily="34" charset="0"/>
                <a:cs typeface="Arial" panose="020B0604020202020204" pitchFamily="34" charset="0"/>
              </a:rPr>
              <a:t>Giá</a:t>
            </a:r>
            <a:r>
              <a:rPr lang="en-US" altLang="en-US" dirty="0">
                <a:solidFill>
                  <a:srgbClr val="006600"/>
                </a:solidFill>
                <a:latin typeface="Arial" panose="020B0604020202020204" pitchFamily="34" charset="0"/>
                <a:cs typeface="Arial" panose="020B0604020202020204" pitchFamily="34" charset="0"/>
              </a:rPr>
              <a:t> </a:t>
            </a:r>
            <a:r>
              <a:rPr lang="en-US" altLang="en-US" dirty="0" err="1">
                <a:solidFill>
                  <a:srgbClr val="006600"/>
                </a:solidFill>
                <a:latin typeface="Arial" panose="020B0604020202020204" pitchFamily="34" charset="0"/>
                <a:cs typeface="Arial" panose="020B0604020202020204" pitchFamily="34" charset="0"/>
              </a:rPr>
              <a:t>trị</a:t>
            </a:r>
            <a:endParaRPr lang="en-US" altLang="en-US" dirty="0">
              <a:solidFill>
                <a:srgbClr val="006600"/>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 xmlns:a16="http://schemas.microsoft.com/office/drawing/2014/main" id="{5099D226-8466-443D-8994-D813A575E6F4}"/>
              </a:ext>
            </a:extLst>
          </p:cNvPr>
          <p:cNvSpPr txBox="1"/>
          <p:nvPr/>
        </p:nvSpPr>
        <p:spPr>
          <a:xfrm>
            <a:off x="2253041" y="4984215"/>
            <a:ext cx="1973536" cy="369332"/>
          </a:xfrm>
          <a:prstGeom prst="rect">
            <a:avLst/>
          </a:prstGeom>
          <a:noFill/>
        </p:spPr>
        <p:txBody>
          <a:bodyPr wrap="square">
            <a:spAutoFit/>
          </a:bodyPr>
          <a:lstStyle/>
          <a:p>
            <a:pPr algn="ctr" defTabSz="914400" fontAlgn="base">
              <a:lnSpc>
                <a:spcPct val="100000"/>
              </a:lnSpc>
              <a:spcBef>
                <a:spcPct val="0"/>
              </a:spcBef>
              <a:spcAft>
                <a:spcPct val="0"/>
              </a:spcAft>
              <a:buNone/>
            </a:pPr>
            <a:r>
              <a:rPr lang="en-US" altLang="en-US" dirty="0" err="1">
                <a:solidFill>
                  <a:srgbClr val="FF0000"/>
                </a:solidFill>
                <a:latin typeface="Arial" panose="020B0604020202020204" pitchFamily="34" charset="0"/>
                <a:cs typeface="Arial" panose="020B0604020202020204" pitchFamily="34" charset="0"/>
              </a:rPr>
              <a:t>Giá</a:t>
            </a:r>
            <a:r>
              <a:rPr lang="en-US" altLang="en-US" dirty="0">
                <a:solidFill>
                  <a:srgbClr val="FF0000"/>
                </a:solidFill>
                <a:latin typeface="Arial" panose="020B0604020202020204" pitchFamily="34" charset="0"/>
                <a:cs typeface="Arial" panose="020B0604020202020204" pitchFamily="34" charset="0"/>
              </a:rPr>
              <a:t> </a:t>
            </a:r>
            <a:r>
              <a:rPr lang="en-US" altLang="en-US" dirty="0" err="1">
                <a:solidFill>
                  <a:srgbClr val="FF0000"/>
                </a:solidFill>
                <a:latin typeface="Arial" panose="020B0604020202020204" pitchFamily="34" charset="0"/>
                <a:cs typeface="Arial" panose="020B0604020202020204" pitchFamily="34" charset="0"/>
              </a:rPr>
              <a:t>cả</a:t>
            </a:r>
            <a:r>
              <a:rPr lang="en-US" altLang="en-US" dirty="0">
                <a:solidFill>
                  <a:srgbClr val="FF0000"/>
                </a:solidFill>
                <a:latin typeface="Arial" panose="020B0604020202020204" pitchFamily="34" charset="0"/>
                <a:cs typeface="Arial" panose="020B0604020202020204" pitchFamily="34" charset="0"/>
              </a:rPr>
              <a:t> &gt; </a:t>
            </a:r>
            <a:r>
              <a:rPr lang="en-US" altLang="en-US" dirty="0" err="1">
                <a:solidFill>
                  <a:srgbClr val="FF0000"/>
                </a:solidFill>
                <a:latin typeface="Arial" panose="020B0604020202020204" pitchFamily="34" charset="0"/>
                <a:cs typeface="Arial" panose="020B0604020202020204" pitchFamily="34" charset="0"/>
              </a:rPr>
              <a:t>Giá</a:t>
            </a:r>
            <a:r>
              <a:rPr lang="en-US" altLang="en-US" dirty="0">
                <a:solidFill>
                  <a:srgbClr val="FF0000"/>
                </a:solidFill>
                <a:latin typeface="Arial" panose="020B0604020202020204" pitchFamily="34" charset="0"/>
                <a:cs typeface="Arial" panose="020B0604020202020204" pitchFamily="34" charset="0"/>
              </a:rPr>
              <a:t> </a:t>
            </a:r>
            <a:r>
              <a:rPr lang="en-US" altLang="en-US" dirty="0" err="1">
                <a:solidFill>
                  <a:srgbClr val="FF0000"/>
                </a:solidFill>
                <a:latin typeface="Arial" panose="020B0604020202020204" pitchFamily="34" charset="0"/>
                <a:cs typeface="Arial" panose="020B0604020202020204" pitchFamily="34" charset="0"/>
              </a:rPr>
              <a:t>trị</a:t>
            </a:r>
            <a:endParaRPr lang="en-US" altLang="en-US" dirty="0">
              <a:solidFill>
                <a:srgbClr val="FF0000"/>
              </a:solidFill>
              <a:latin typeface="Arial" panose="020B0604020202020204" pitchFamily="34" charset="0"/>
              <a:cs typeface="Arial" panose="020B0604020202020204" pitchFamily="34" charset="0"/>
            </a:endParaRPr>
          </a:p>
        </p:txBody>
      </p:sp>
      <p:sp>
        <p:nvSpPr>
          <p:cNvPr id="45" name="TextBox 44">
            <a:extLst>
              <a:ext uri="{FF2B5EF4-FFF2-40B4-BE49-F238E27FC236}">
                <a16:creationId xmlns="" xmlns:a16="http://schemas.microsoft.com/office/drawing/2014/main" id="{3E0A4249-05E8-4698-9A5F-36920F6A922E}"/>
              </a:ext>
            </a:extLst>
          </p:cNvPr>
          <p:cNvSpPr txBox="1"/>
          <p:nvPr/>
        </p:nvSpPr>
        <p:spPr>
          <a:xfrm>
            <a:off x="2217459" y="5988386"/>
            <a:ext cx="2044700" cy="369332"/>
          </a:xfrm>
          <a:prstGeom prst="rect">
            <a:avLst/>
          </a:prstGeom>
          <a:no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b="0" i="0" u="none" strike="noStrike" kern="1200" cap="none" spc="0" normalizeH="0" baseline="0" noProof="0" dirty="0" err="1">
                <a:ln>
                  <a:noFill/>
                </a:ln>
                <a:solidFill>
                  <a:srgbClr val="660033"/>
                </a:solidFill>
                <a:effectLst/>
                <a:uLnTx/>
                <a:uFillTx/>
                <a:latin typeface="Arial" panose="020B0604020202020204" pitchFamily="34" charset="0"/>
                <a:cs typeface="Arial" panose="020B0604020202020204" pitchFamily="34" charset="0"/>
              </a:rPr>
              <a:t>Giá</a:t>
            </a:r>
            <a:r>
              <a:rPr kumimoji="0" lang="en-US" altLang="en-US" b="0" i="0" u="none"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a:t>
            </a:r>
            <a:r>
              <a:rPr kumimoji="0" lang="en-US" altLang="en-US" b="0" i="0" u="none" strike="noStrike" kern="1200" cap="none" spc="0" normalizeH="0" baseline="0" noProof="0" dirty="0" err="1">
                <a:ln>
                  <a:noFill/>
                </a:ln>
                <a:solidFill>
                  <a:srgbClr val="660033"/>
                </a:solidFill>
                <a:effectLst/>
                <a:uLnTx/>
                <a:uFillTx/>
                <a:latin typeface="Arial" panose="020B0604020202020204" pitchFamily="34" charset="0"/>
                <a:cs typeface="Arial" panose="020B0604020202020204" pitchFamily="34" charset="0"/>
              </a:rPr>
              <a:t>cả</a:t>
            </a:r>
            <a:r>
              <a:rPr kumimoji="0" lang="en-US" altLang="en-US" b="0" i="0" u="none"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 </a:t>
            </a:r>
            <a:r>
              <a:rPr kumimoji="0" lang="en-US" altLang="en-US" b="0" i="0" u="none" strike="noStrike" kern="1200" cap="none" spc="0" normalizeH="0" baseline="0" noProof="0" dirty="0" err="1">
                <a:ln>
                  <a:noFill/>
                </a:ln>
                <a:solidFill>
                  <a:srgbClr val="660033"/>
                </a:solidFill>
                <a:effectLst/>
                <a:uLnTx/>
                <a:uFillTx/>
                <a:latin typeface="Arial" panose="020B0604020202020204" pitchFamily="34" charset="0"/>
                <a:cs typeface="Arial" panose="020B0604020202020204" pitchFamily="34" charset="0"/>
              </a:rPr>
              <a:t>Giá</a:t>
            </a:r>
            <a:r>
              <a:rPr kumimoji="0" lang="en-US" altLang="en-US" b="0" i="0" u="none"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rPr>
              <a:t> </a:t>
            </a:r>
            <a:r>
              <a:rPr kumimoji="0" lang="en-US" altLang="en-US" b="0" i="0" u="none" strike="noStrike" kern="1200" cap="none" spc="0" normalizeH="0" baseline="0" noProof="0" dirty="0" err="1">
                <a:ln>
                  <a:noFill/>
                </a:ln>
                <a:solidFill>
                  <a:srgbClr val="660033"/>
                </a:solidFill>
                <a:effectLst/>
                <a:uLnTx/>
                <a:uFillTx/>
                <a:latin typeface="Arial" panose="020B0604020202020204" pitchFamily="34" charset="0"/>
                <a:cs typeface="Arial" panose="020B0604020202020204" pitchFamily="34" charset="0"/>
              </a:rPr>
              <a:t>trị</a:t>
            </a:r>
            <a:endParaRPr kumimoji="0" lang="en-US" altLang="en-US" b="0" i="0" u="none" strike="noStrike" kern="1200" cap="none" spc="0" normalizeH="0" baseline="0" noProof="0" dirty="0">
              <a:ln>
                <a:noFill/>
              </a:ln>
              <a:solidFill>
                <a:srgbClr val="660033"/>
              </a:solidFill>
              <a:effectLst/>
              <a:uLnTx/>
              <a:uFillTx/>
              <a:latin typeface="Arial" panose="020B0604020202020204" pitchFamily="34" charset="0"/>
              <a:cs typeface="Arial" panose="020B0604020202020204" pitchFamily="34" charset="0"/>
            </a:endParaRPr>
          </a:p>
        </p:txBody>
      </p:sp>
      <p:pic>
        <p:nvPicPr>
          <p:cNvPr id="42" name="Picture 4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699134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1000" fill="hold"/>
                                        <p:tgtEl>
                                          <p:spTgt spid="13"/>
                                        </p:tgtEl>
                                        <p:attrNameLst>
                                          <p:attrName>ppt_w</p:attrName>
                                        </p:attrNameLst>
                                      </p:cBhvr>
                                      <p:tavLst>
                                        <p:tav tm="0">
                                          <p:val>
                                            <p:fltVal val="0"/>
                                          </p:val>
                                        </p:tav>
                                        <p:tav tm="100000">
                                          <p:val>
                                            <p:strVal val="#ppt_w"/>
                                          </p:val>
                                        </p:tav>
                                      </p:tavLst>
                                    </p:anim>
                                    <p:anim calcmode="lin" valueType="num">
                                      <p:cBhvr>
                                        <p:cTn id="20" dur="1000" fill="hold"/>
                                        <p:tgtEl>
                                          <p:spTgt spid="13"/>
                                        </p:tgtEl>
                                        <p:attrNameLst>
                                          <p:attrName>ppt_h</p:attrName>
                                        </p:attrNameLst>
                                      </p:cBhvr>
                                      <p:tavLst>
                                        <p:tav tm="0">
                                          <p:val>
                                            <p:fltVal val="0"/>
                                          </p:val>
                                        </p:tav>
                                        <p:tav tm="100000">
                                          <p:val>
                                            <p:strVal val="#ppt_h"/>
                                          </p:val>
                                        </p:tav>
                                      </p:tavLst>
                                    </p:anim>
                                    <p:anim calcmode="lin" valueType="num">
                                      <p:cBhvr>
                                        <p:cTn id="21" dur="1000" fill="hold"/>
                                        <p:tgtEl>
                                          <p:spTgt spid="13"/>
                                        </p:tgtEl>
                                        <p:attrNameLst>
                                          <p:attrName>style.rotation</p:attrName>
                                        </p:attrNameLst>
                                      </p:cBhvr>
                                      <p:tavLst>
                                        <p:tav tm="0">
                                          <p:val>
                                            <p:fltVal val="90"/>
                                          </p:val>
                                        </p:tav>
                                        <p:tav tm="100000">
                                          <p:val>
                                            <p:fltVal val="0"/>
                                          </p:val>
                                        </p:tav>
                                      </p:tavLst>
                                    </p:anim>
                                    <p:animEffect transition="in" filter="fade">
                                      <p:cBhvr>
                                        <p:cTn id="22" dur="1000"/>
                                        <p:tgtEl>
                                          <p:spTgt spid="13"/>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9"/>
                                        </p:tgtEl>
                                        <p:attrNameLst>
                                          <p:attrName>style.visibility</p:attrName>
                                        </p:attrNameLst>
                                      </p:cBhvr>
                                      <p:to>
                                        <p:strVal val="visible"/>
                                      </p:to>
                                    </p:set>
                                    <p:anim calcmode="lin" valueType="num">
                                      <p:cBhvr>
                                        <p:cTn id="25" dur="1000" fill="hold"/>
                                        <p:tgtEl>
                                          <p:spTgt spid="19"/>
                                        </p:tgtEl>
                                        <p:attrNameLst>
                                          <p:attrName>ppt_w</p:attrName>
                                        </p:attrNameLst>
                                      </p:cBhvr>
                                      <p:tavLst>
                                        <p:tav tm="0">
                                          <p:val>
                                            <p:fltVal val="0"/>
                                          </p:val>
                                        </p:tav>
                                        <p:tav tm="100000">
                                          <p:val>
                                            <p:strVal val="#ppt_w"/>
                                          </p:val>
                                        </p:tav>
                                      </p:tavLst>
                                    </p:anim>
                                    <p:anim calcmode="lin" valueType="num">
                                      <p:cBhvr>
                                        <p:cTn id="26" dur="1000" fill="hold"/>
                                        <p:tgtEl>
                                          <p:spTgt spid="19"/>
                                        </p:tgtEl>
                                        <p:attrNameLst>
                                          <p:attrName>ppt_h</p:attrName>
                                        </p:attrNameLst>
                                      </p:cBhvr>
                                      <p:tavLst>
                                        <p:tav tm="0">
                                          <p:val>
                                            <p:fltVal val="0"/>
                                          </p:val>
                                        </p:tav>
                                        <p:tav tm="100000">
                                          <p:val>
                                            <p:strVal val="#ppt_h"/>
                                          </p:val>
                                        </p:tav>
                                      </p:tavLst>
                                    </p:anim>
                                    <p:anim calcmode="lin" valueType="num">
                                      <p:cBhvr>
                                        <p:cTn id="27" dur="1000" fill="hold"/>
                                        <p:tgtEl>
                                          <p:spTgt spid="19"/>
                                        </p:tgtEl>
                                        <p:attrNameLst>
                                          <p:attrName>style.rotation</p:attrName>
                                        </p:attrNameLst>
                                      </p:cBhvr>
                                      <p:tavLst>
                                        <p:tav tm="0">
                                          <p:val>
                                            <p:fltVal val="90"/>
                                          </p:val>
                                        </p:tav>
                                        <p:tav tm="100000">
                                          <p:val>
                                            <p:fltVal val="0"/>
                                          </p:val>
                                        </p:tav>
                                      </p:tavLst>
                                    </p:anim>
                                    <p:animEffect transition="in" filter="fade">
                                      <p:cBhvr>
                                        <p:cTn id="28" dur="1000"/>
                                        <p:tgtEl>
                                          <p:spTgt spid="19"/>
                                        </p:tgtEl>
                                      </p:cBhvr>
                                    </p:animEffect>
                                  </p:childTnLst>
                                </p:cTn>
                              </p:par>
                              <p:par>
                                <p:cTn id="29" presetID="31"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p:cTn id="31" dur="1000" fill="hold"/>
                                        <p:tgtEl>
                                          <p:spTgt spid="3"/>
                                        </p:tgtEl>
                                        <p:attrNameLst>
                                          <p:attrName>ppt_w</p:attrName>
                                        </p:attrNameLst>
                                      </p:cBhvr>
                                      <p:tavLst>
                                        <p:tav tm="0">
                                          <p:val>
                                            <p:fltVal val="0"/>
                                          </p:val>
                                        </p:tav>
                                        <p:tav tm="100000">
                                          <p:val>
                                            <p:strVal val="#ppt_w"/>
                                          </p:val>
                                        </p:tav>
                                      </p:tavLst>
                                    </p:anim>
                                    <p:anim calcmode="lin" valueType="num">
                                      <p:cBhvr>
                                        <p:cTn id="32" dur="1000" fill="hold"/>
                                        <p:tgtEl>
                                          <p:spTgt spid="3"/>
                                        </p:tgtEl>
                                        <p:attrNameLst>
                                          <p:attrName>ppt_h</p:attrName>
                                        </p:attrNameLst>
                                      </p:cBhvr>
                                      <p:tavLst>
                                        <p:tav tm="0">
                                          <p:val>
                                            <p:fltVal val="0"/>
                                          </p:val>
                                        </p:tav>
                                        <p:tav tm="100000">
                                          <p:val>
                                            <p:strVal val="#ppt_h"/>
                                          </p:val>
                                        </p:tav>
                                      </p:tavLst>
                                    </p:anim>
                                    <p:anim calcmode="lin" valueType="num">
                                      <p:cBhvr>
                                        <p:cTn id="33" dur="1000" fill="hold"/>
                                        <p:tgtEl>
                                          <p:spTgt spid="3"/>
                                        </p:tgtEl>
                                        <p:attrNameLst>
                                          <p:attrName>style.rotation</p:attrName>
                                        </p:attrNameLst>
                                      </p:cBhvr>
                                      <p:tavLst>
                                        <p:tav tm="0">
                                          <p:val>
                                            <p:fltVal val="90"/>
                                          </p:val>
                                        </p:tav>
                                        <p:tav tm="100000">
                                          <p:val>
                                            <p:fltVal val="0"/>
                                          </p:val>
                                        </p:tav>
                                      </p:tavLst>
                                    </p:anim>
                                    <p:animEffect transition="in" filter="fade">
                                      <p:cBhvr>
                                        <p:cTn id="34" dur="1000"/>
                                        <p:tgtEl>
                                          <p:spTgt spid="3"/>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grpId="0" nodeType="click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circle(in)">
                                      <p:cBhvr>
                                        <p:cTn id="39" dur="2000"/>
                                        <p:tgtEl>
                                          <p:spTgt spid="21"/>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30"/>
                                        </p:tgtEl>
                                        <p:attrNameLst>
                                          <p:attrName>style.visibility</p:attrName>
                                        </p:attrNameLst>
                                      </p:cBhvr>
                                      <p:to>
                                        <p:strVal val="visible"/>
                                      </p:to>
                                    </p:set>
                                    <p:animEffect transition="in" filter="fade">
                                      <p:cBhvr>
                                        <p:cTn id="44" dur="500"/>
                                        <p:tgtEl>
                                          <p:spTgt spid="30"/>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31"/>
                                        </p:tgtEl>
                                        <p:attrNameLst>
                                          <p:attrName>style.visibility</p:attrName>
                                        </p:attrNameLst>
                                      </p:cBhvr>
                                      <p:to>
                                        <p:strVal val="visible"/>
                                      </p:to>
                                    </p:set>
                                    <p:animEffect transition="in" filter="fade">
                                      <p:cBhvr>
                                        <p:cTn id="47" dur="500"/>
                                        <p:tgtEl>
                                          <p:spTgt spid="31"/>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fade">
                                      <p:cBhvr>
                                        <p:cTn id="50" dur="500"/>
                                        <p:tgtEl>
                                          <p:spTgt spid="32"/>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3"/>
                                        </p:tgtEl>
                                        <p:attrNameLst>
                                          <p:attrName>style.visibility</p:attrName>
                                        </p:attrNameLst>
                                      </p:cBhvr>
                                      <p:to>
                                        <p:strVal val="visible"/>
                                      </p:to>
                                    </p:set>
                                    <p:animEffect transition="in" filter="fade">
                                      <p:cBhvr>
                                        <p:cTn id="53" dur="500"/>
                                        <p:tgtEl>
                                          <p:spTgt spid="33"/>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34"/>
                                        </p:tgtEl>
                                        <p:attrNameLst>
                                          <p:attrName>style.visibility</p:attrName>
                                        </p:attrNameLst>
                                      </p:cBhvr>
                                      <p:to>
                                        <p:strVal val="visible"/>
                                      </p:to>
                                    </p:set>
                                    <p:animEffect transition="in" filter="fade">
                                      <p:cBhvr>
                                        <p:cTn id="56" dur="500"/>
                                        <p:tgtEl>
                                          <p:spTgt spid="34"/>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5"/>
                                        </p:tgtEl>
                                        <p:attrNameLst>
                                          <p:attrName>style.visibility</p:attrName>
                                        </p:attrNameLst>
                                      </p:cBhvr>
                                      <p:to>
                                        <p:strVal val="visible"/>
                                      </p:to>
                                    </p:set>
                                    <p:animEffect transition="in" filter="fade">
                                      <p:cBhvr>
                                        <p:cTn id="59" dur="500"/>
                                        <p:tgtEl>
                                          <p:spTgt spid="35"/>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7"/>
                                        </p:tgtEl>
                                        <p:attrNameLst>
                                          <p:attrName>style.visibility</p:attrName>
                                        </p:attrNameLst>
                                      </p:cBhvr>
                                      <p:to>
                                        <p:strVal val="visible"/>
                                      </p:to>
                                    </p:set>
                                    <p:animEffect transition="in" filter="fade">
                                      <p:cBhvr>
                                        <p:cTn id="65" dur="500"/>
                                        <p:tgtEl>
                                          <p:spTgt spid="37"/>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38"/>
                                        </p:tgtEl>
                                        <p:attrNameLst>
                                          <p:attrName>style.visibility</p:attrName>
                                        </p:attrNameLst>
                                      </p:cBhvr>
                                      <p:to>
                                        <p:strVal val="visible"/>
                                      </p:to>
                                    </p:set>
                                    <p:animEffect transition="in" filter="fade">
                                      <p:cBhvr>
                                        <p:cTn id="68" dur="500"/>
                                        <p:tgtEl>
                                          <p:spTgt spid="38"/>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9"/>
                                        </p:tgtEl>
                                        <p:attrNameLst>
                                          <p:attrName>style.visibility</p:attrName>
                                        </p:attrNameLst>
                                      </p:cBhvr>
                                      <p:to>
                                        <p:strVal val="visible"/>
                                      </p:to>
                                    </p:set>
                                    <p:animEffect transition="in" filter="fade">
                                      <p:cBhvr>
                                        <p:cTn id="71" dur="500"/>
                                        <p:tgtEl>
                                          <p:spTgt spid="39"/>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40"/>
                                        </p:tgtEl>
                                        <p:attrNameLst>
                                          <p:attrName>style.visibility</p:attrName>
                                        </p:attrNameLst>
                                      </p:cBhvr>
                                      <p:to>
                                        <p:strVal val="visible"/>
                                      </p:to>
                                    </p:set>
                                    <p:animEffect transition="in" filter="fade">
                                      <p:cBhvr>
                                        <p:cTn id="74" dur="500"/>
                                        <p:tgtEl>
                                          <p:spTgt spid="40"/>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41"/>
                                        </p:tgtEl>
                                        <p:attrNameLst>
                                          <p:attrName>style.visibility</p:attrName>
                                        </p:attrNameLst>
                                      </p:cBhvr>
                                      <p:to>
                                        <p:strVal val="visible"/>
                                      </p:to>
                                    </p:set>
                                    <p:animEffect transition="in" filter="fade">
                                      <p:cBhvr>
                                        <p:cTn id="77" dur="500"/>
                                        <p:tgtEl>
                                          <p:spTgt spid="41"/>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43"/>
                                        </p:tgtEl>
                                        <p:attrNameLst>
                                          <p:attrName>style.visibility</p:attrName>
                                        </p:attrNameLst>
                                      </p:cBhvr>
                                      <p:to>
                                        <p:strVal val="visible"/>
                                      </p:to>
                                    </p:set>
                                    <p:animEffect transition="in" filter="fade">
                                      <p:cBhvr>
                                        <p:cTn id="80" dur="500"/>
                                        <p:tgtEl>
                                          <p:spTgt spid="43"/>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44"/>
                                        </p:tgtEl>
                                        <p:attrNameLst>
                                          <p:attrName>style.visibility</p:attrName>
                                        </p:attrNameLst>
                                      </p:cBhvr>
                                      <p:to>
                                        <p:strVal val="visible"/>
                                      </p:to>
                                    </p:set>
                                    <p:animEffect transition="in" filter="fade">
                                      <p:cBhvr>
                                        <p:cTn id="83" dur="500"/>
                                        <p:tgtEl>
                                          <p:spTgt spid="44"/>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45"/>
                                        </p:tgtEl>
                                        <p:attrNameLst>
                                          <p:attrName>style.visibility</p:attrName>
                                        </p:attrNameLst>
                                      </p:cBhvr>
                                      <p:to>
                                        <p:strVal val="visible"/>
                                      </p:to>
                                    </p:set>
                                    <p:animEffect transition="in" filter="fade">
                                      <p:cBhvr>
                                        <p:cTn id="86"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9" grpId="0"/>
      <p:bldP spid="21" grpId="0"/>
      <p:bldP spid="30" grpId="0" animBg="1"/>
      <p:bldP spid="31" grpId="0" animBg="1"/>
      <p:bldP spid="32" grpId="0" animBg="1"/>
      <p:bldP spid="33" grpId="0" animBg="1"/>
      <p:bldP spid="34" grpId="0" animBg="1"/>
      <p:bldP spid="35" grpId="0" animBg="1"/>
      <p:bldP spid="36" grpId="0" animBg="1"/>
      <p:bldP spid="37" grpId="0" animBg="1"/>
      <p:bldP spid="38" grpId="0" animBg="1"/>
      <p:bldP spid="39" grpId="0"/>
      <p:bldP spid="40" grpId="0"/>
      <p:bldP spid="41" grpId="0"/>
      <p:bldP spid="43" grpId="0"/>
      <p:bldP spid="44" grpId="0"/>
      <p:bldP spid="45" grpId="0"/>
    </p:bldLst>
  </p:timing>
</p:sld>
</file>

<file path=ppt/slides/slide116.xml><?xml version="1.0" encoding="utf-8"?>
<p:sld xmlns:a="http://schemas.openxmlformats.org/drawingml/2006/main" xmlns:r="http://schemas.openxmlformats.org/officeDocument/2006/relationships" xmlns:p="http://schemas.openxmlformats.org/presentationml/2006/main">
  <p:cSld>
    <p:bg>
      <p:bgPr>
        <a:gradFill rotWithShape="0">
          <a:gsLst>
            <a:gs pos="0">
              <a:srgbClr val="CCFFCC"/>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grpSp>
        <p:nvGrpSpPr>
          <p:cNvPr id="795653" name="Group 58"/>
          <p:cNvGrpSpPr>
            <a:grpSpLocks/>
          </p:cNvGrpSpPr>
          <p:nvPr/>
        </p:nvGrpSpPr>
        <p:grpSpPr bwMode="auto">
          <a:xfrm>
            <a:off x="4976734" y="6182379"/>
            <a:ext cx="2203555" cy="523220"/>
            <a:chOff x="2309" y="1872"/>
            <a:chExt cx="1915" cy="749"/>
          </a:xfrm>
        </p:grpSpPr>
        <p:pic>
          <p:nvPicPr>
            <p:cNvPr id="795697" name="Picture 59" descr="shadow_1_m"/>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p:cNvGrpSpPr>
              <a:grpSpLocks/>
            </p:cNvGrpSpPr>
            <p:nvPr/>
          </p:nvGrpSpPr>
          <p:grpSpPr bwMode="auto">
            <a:xfrm>
              <a:off x="2310" y="1872"/>
              <a:ext cx="1901" cy="645"/>
              <a:chOff x="2310" y="1872"/>
              <a:chExt cx="1901" cy="645"/>
            </a:xfrm>
          </p:grpSpPr>
          <p:sp>
            <p:nvSpPr>
              <p:cNvPr id="795699" name="Oval 61"/>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sp>
            <p:nvSpPr>
              <p:cNvPr id="795700" name="Oval 62"/>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endParaRPr lang="en-US">
                  <a:solidFill>
                    <a:srgbClr val="000000"/>
                  </a:solidFill>
                  <a:latin typeface="Arial"/>
                </a:endParaRPr>
              </a:p>
            </p:txBody>
          </p:sp>
        </p:grpSp>
      </p:grpSp>
      <p:sp>
        <p:nvSpPr>
          <p:cNvPr id="25" name="Rectangle 4"/>
          <p:cNvSpPr>
            <a:spLocks noChangeArrowheads="1"/>
          </p:cNvSpPr>
          <p:nvPr/>
        </p:nvSpPr>
        <p:spPr bwMode="auto">
          <a:xfrm>
            <a:off x="3258458" y="7654918"/>
            <a:ext cx="11509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sz="1800">
                <a:solidFill>
                  <a:srgbClr val="000066"/>
                </a:solidFill>
                <a:latin typeface="Arial" panose="020B0604020202020204" pitchFamily="34" charset="0"/>
                <a:ea typeface="Times New Roman" panose="02020603050405020304" pitchFamily="18" charset="0"/>
                <a:cs typeface="Arial" panose="020B0604020202020204" pitchFamily="34" charset="0"/>
              </a:rPr>
              <a:t>Trồng lúa</a:t>
            </a:r>
          </a:p>
        </p:txBody>
      </p:sp>
      <p:sp>
        <p:nvSpPr>
          <p:cNvPr id="26" name="Rectangle 7"/>
          <p:cNvSpPr>
            <a:spLocks noChangeArrowheads="1"/>
          </p:cNvSpPr>
          <p:nvPr/>
        </p:nvSpPr>
        <p:spPr bwMode="auto">
          <a:xfrm>
            <a:off x="7351034" y="7675557"/>
            <a:ext cx="227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en-US" sz="1800">
                <a:solidFill>
                  <a:srgbClr val="000066"/>
                </a:solidFill>
                <a:latin typeface="Arial" panose="020B0604020202020204" pitchFamily="34" charset="0"/>
                <a:ea typeface="Times New Roman" panose="02020603050405020304" pitchFamily="18" charset="0"/>
                <a:cs typeface="Arial" panose="020B0604020202020204" pitchFamily="34" charset="0"/>
              </a:rPr>
              <a:t>Trồng lúa thảo dược</a:t>
            </a:r>
          </a:p>
        </p:txBody>
      </p:sp>
      <p:sp>
        <p:nvSpPr>
          <p:cNvPr id="22" name="Cloud Callout 12">
            <a:extLst>
              <a:ext uri="{FF2B5EF4-FFF2-40B4-BE49-F238E27FC236}">
                <a16:creationId xmlns="" xmlns:a16="http://schemas.microsoft.com/office/drawing/2014/main" id="{DED7C89C-855B-4ACE-9F59-3D5EB76F8563}"/>
              </a:ext>
            </a:extLst>
          </p:cNvPr>
          <p:cNvSpPr/>
          <p:nvPr/>
        </p:nvSpPr>
        <p:spPr>
          <a:xfrm>
            <a:off x="1028766" y="1256400"/>
            <a:ext cx="1736197" cy="803718"/>
          </a:xfrm>
          <a:prstGeom prst="cloudCallout">
            <a:avLst/>
          </a:prstGeom>
          <a:solidFill>
            <a:schemeClr val="bg2"/>
          </a:solidFill>
          <a:ln>
            <a:solidFill>
              <a:srgbClr val="0066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vi-VN" sz="2400" b="1" dirty="0">
                <a:solidFill>
                  <a:srgbClr val="660033"/>
                </a:solidFill>
              </a:rPr>
              <a:t>Ví dụ</a:t>
            </a:r>
            <a:endParaRPr lang="en-US" sz="2400" b="1" dirty="0">
              <a:solidFill>
                <a:srgbClr val="660033"/>
              </a:solidFill>
            </a:endParaRPr>
          </a:p>
        </p:txBody>
      </p:sp>
      <p:cxnSp>
        <p:nvCxnSpPr>
          <p:cNvPr id="5" name="Straight Connector 4">
            <a:extLst>
              <a:ext uri="{FF2B5EF4-FFF2-40B4-BE49-F238E27FC236}">
                <a16:creationId xmlns="" xmlns:a16="http://schemas.microsoft.com/office/drawing/2014/main" id="{64B108C5-2FDC-4463-94D1-FACB3607CB16}"/>
              </a:ext>
            </a:extLst>
          </p:cNvPr>
          <p:cNvCxnSpPr>
            <a:cxnSpLocks/>
            <a:endCxn id="795700" idx="0"/>
          </p:cNvCxnSpPr>
          <p:nvPr/>
        </p:nvCxnSpPr>
        <p:spPr>
          <a:xfrm>
            <a:off x="6071607" y="2188564"/>
            <a:ext cx="1" cy="3993815"/>
          </a:xfrm>
          <a:prstGeom prst="line">
            <a:avLst/>
          </a:prstGeom>
        </p:spPr>
        <p:style>
          <a:lnRef idx="1">
            <a:schemeClr val="accent1"/>
          </a:lnRef>
          <a:fillRef idx="0">
            <a:schemeClr val="accent1"/>
          </a:fillRef>
          <a:effectRef idx="0">
            <a:schemeClr val="accent1"/>
          </a:effectRef>
          <a:fontRef idx="minor">
            <a:schemeClr val="tx1"/>
          </a:fontRef>
        </p:style>
      </p:cxnSp>
      <p:pic>
        <p:nvPicPr>
          <p:cNvPr id="6146" name="Picture 2" descr="Quốc kỳ Việt Nam Dân chủ Cộng hòa – Wikipedia tiếng Việt">
            <a:extLst>
              <a:ext uri="{FF2B5EF4-FFF2-40B4-BE49-F238E27FC236}">
                <a16:creationId xmlns="" xmlns:a16="http://schemas.microsoft.com/office/drawing/2014/main" id="{29FEB752-B2B1-4E25-BF2B-7F036E1C78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74628" y="939889"/>
            <a:ext cx="2136742" cy="1506690"/>
          </a:xfrm>
          <a:prstGeom prst="rect">
            <a:avLst/>
          </a:prstGeom>
          <a:noFill/>
          <a:extLst>
            <a:ext uri="{909E8E84-426E-40DD-AFC4-6F175D3DCCD1}">
              <a14:hiddenFill xmlns:a14="http://schemas.microsoft.com/office/drawing/2010/main">
                <a:solidFill>
                  <a:srgbClr val="FFFFFF"/>
                </a:solidFill>
              </a14:hiddenFill>
            </a:ext>
          </a:extLst>
        </p:spPr>
      </p:pic>
      <p:pic>
        <p:nvPicPr>
          <p:cNvPr id="6148" name="Picture 4" descr="Lưu trữ virus corona - BỆNH VIỆN BÌNH DÂN ĐÀ NẴNG">
            <a:extLst>
              <a:ext uri="{FF2B5EF4-FFF2-40B4-BE49-F238E27FC236}">
                <a16:creationId xmlns="" xmlns:a16="http://schemas.microsoft.com/office/drawing/2014/main" id="{23600642-831A-4FC5-B998-2FD74D25071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17178" y="939889"/>
            <a:ext cx="1924126" cy="1436741"/>
          </a:xfrm>
          <a:prstGeom prst="rect">
            <a:avLst/>
          </a:prstGeom>
          <a:noFill/>
          <a:extLst>
            <a:ext uri="{909E8E84-426E-40DD-AFC4-6F175D3DCCD1}">
              <a14:hiddenFill xmlns:a14="http://schemas.microsoft.com/office/drawing/2010/main">
                <a:solidFill>
                  <a:srgbClr val="FFFFFF"/>
                </a:solidFill>
              </a14:hiddenFill>
            </a:ext>
          </a:extLst>
        </p:spPr>
      </p:pic>
      <p:pic>
        <p:nvPicPr>
          <p:cNvPr id="6150" name="Picture 6" descr="Hình ảnh Nhà Hàng PNG, Vector, PSD, và biểu tượng để tải về miễn phí |  pngtree">
            <a:extLst>
              <a:ext uri="{FF2B5EF4-FFF2-40B4-BE49-F238E27FC236}">
                <a16:creationId xmlns="" xmlns:a16="http://schemas.microsoft.com/office/drawing/2014/main" id="{8CF12FDA-80CA-445B-9AF8-D86B8E98DFAC}"/>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15388" y="2443956"/>
            <a:ext cx="1404055" cy="1945624"/>
          </a:xfrm>
          <a:prstGeom prst="rect">
            <a:avLst/>
          </a:prstGeom>
          <a:noFill/>
          <a:extLst>
            <a:ext uri="{909E8E84-426E-40DD-AFC4-6F175D3DCCD1}">
              <a14:hiddenFill xmlns:a14="http://schemas.microsoft.com/office/drawing/2010/main">
                <a:solidFill>
                  <a:srgbClr val="FFFFFF"/>
                </a:solidFill>
              </a14:hiddenFill>
            </a:ext>
          </a:extLst>
        </p:spPr>
      </p:pic>
      <p:pic>
        <p:nvPicPr>
          <p:cNvPr id="6152" name="Picture 8" descr="Khách Sạn Hình ảnh | Định dạng hình ảnh PNG 400238479| vn.lovepik.com">
            <a:extLst>
              <a:ext uri="{FF2B5EF4-FFF2-40B4-BE49-F238E27FC236}">
                <a16:creationId xmlns="" xmlns:a16="http://schemas.microsoft.com/office/drawing/2014/main" id="{89D47E0C-416E-4E37-B7E9-0FBDDE2EDF1F}"/>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920071" y="2571232"/>
            <a:ext cx="1609890" cy="1735021"/>
          </a:xfrm>
          <a:prstGeom prst="rect">
            <a:avLst/>
          </a:prstGeom>
          <a:noFill/>
          <a:extLst>
            <a:ext uri="{909E8E84-426E-40DD-AFC4-6F175D3DCCD1}">
              <a14:hiddenFill xmlns:a14="http://schemas.microsoft.com/office/drawing/2010/main">
                <a:solidFill>
                  <a:srgbClr val="FFFFFF"/>
                </a:solidFill>
              </a14:hiddenFill>
            </a:ext>
          </a:extLst>
        </p:spPr>
      </p:pic>
      <p:pic>
        <p:nvPicPr>
          <p:cNvPr id="6154" name="Picture 10" descr="Những nét chính về công ty du lịch Việt">
            <a:extLst>
              <a:ext uri="{FF2B5EF4-FFF2-40B4-BE49-F238E27FC236}">
                <a16:creationId xmlns="" xmlns:a16="http://schemas.microsoft.com/office/drawing/2014/main" id="{8AB9343F-1939-4798-9ADD-8D882AB2E1F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78760" y="2796502"/>
            <a:ext cx="2011467" cy="1441134"/>
          </a:xfrm>
          <a:prstGeom prst="rect">
            <a:avLst/>
          </a:prstGeom>
          <a:noFill/>
          <a:extLst>
            <a:ext uri="{909E8E84-426E-40DD-AFC4-6F175D3DCCD1}">
              <a14:hiddenFill xmlns:a14="http://schemas.microsoft.com/office/drawing/2010/main">
                <a:solidFill>
                  <a:srgbClr val="FFFFFF"/>
                </a:solidFill>
              </a14:hiddenFill>
            </a:ext>
          </a:extLst>
        </p:spPr>
      </p:pic>
      <p:pic>
        <p:nvPicPr>
          <p:cNvPr id="6156" name="Picture 12" descr="Hình ảnh Người đàn ông Bị đau đầu, đau đầu, đàn ông, đau ốm miễn phí tải  tập tin PNG PSDComment và Vector">
            <a:extLst>
              <a:ext uri="{FF2B5EF4-FFF2-40B4-BE49-F238E27FC236}">
                <a16:creationId xmlns="" xmlns:a16="http://schemas.microsoft.com/office/drawing/2014/main" id="{A7235F22-0C8E-492B-85A4-07E1EAC43C1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529961" y="4259802"/>
            <a:ext cx="2309066" cy="1922577"/>
          </a:xfrm>
          <a:prstGeom prst="rect">
            <a:avLst/>
          </a:prstGeom>
          <a:noFill/>
          <a:extLst>
            <a:ext uri="{909E8E84-426E-40DD-AFC4-6F175D3DCCD1}">
              <a14:hiddenFill xmlns:a14="http://schemas.microsoft.com/office/drawing/2010/main">
                <a:solidFill>
                  <a:srgbClr val="FFFFFF"/>
                </a:solidFill>
              </a14:hiddenFill>
            </a:ext>
          </a:extLst>
        </p:spPr>
      </p:pic>
      <p:sp>
        <p:nvSpPr>
          <p:cNvPr id="41" name="AutoShape 10">
            <a:extLst>
              <a:ext uri="{FF2B5EF4-FFF2-40B4-BE49-F238E27FC236}">
                <a16:creationId xmlns="" xmlns:a16="http://schemas.microsoft.com/office/drawing/2014/main" id="{602FFB6E-8631-40DA-9A75-1E872DE52AB0}"/>
              </a:ext>
            </a:extLst>
          </p:cNvPr>
          <p:cNvSpPr>
            <a:spLocks/>
          </p:cNvSpPr>
          <p:nvPr/>
        </p:nvSpPr>
        <p:spPr bwMode="auto">
          <a:xfrm rot="5400000" flipV="1">
            <a:off x="2570702" y="2293915"/>
            <a:ext cx="434937" cy="4281158"/>
          </a:xfrm>
          <a:prstGeom prst="rightBrace">
            <a:avLst>
              <a:gd name="adj1" fmla="val 63889"/>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660033"/>
              </a:solidFill>
            </a:endParaRPr>
          </a:p>
        </p:txBody>
      </p:sp>
      <p:sp>
        <p:nvSpPr>
          <p:cNvPr id="43" name="TextBox 42">
            <a:extLst>
              <a:ext uri="{FF2B5EF4-FFF2-40B4-BE49-F238E27FC236}">
                <a16:creationId xmlns="" xmlns:a16="http://schemas.microsoft.com/office/drawing/2014/main" id="{F0BA76F6-D424-48E0-945B-0C56AC476FB4}"/>
              </a:ext>
            </a:extLst>
          </p:cNvPr>
          <p:cNvSpPr txBox="1"/>
          <p:nvPr/>
        </p:nvSpPr>
        <p:spPr>
          <a:xfrm>
            <a:off x="224852" y="5079912"/>
            <a:ext cx="3305109" cy="1015663"/>
          </a:xfrm>
          <a:prstGeom prst="rect">
            <a:avLst/>
          </a:prstGeom>
          <a:noFill/>
        </p:spPr>
        <p:txBody>
          <a:bodyPr wrap="square">
            <a:spAutoFit/>
          </a:bodyPr>
          <a:lstStyle/>
          <a:p>
            <a:pPr algn="ctr"/>
            <a:r>
              <a:rPr lang="vi-VN" sz="2000" dirty="0">
                <a:latin typeface="Arial" panose="020B0604020202020204" pitchFamily="34" charset="0"/>
                <a:ea typeface="Times New Roman" panose="02020603050405020304" pitchFamily="18" charset="0"/>
                <a:cs typeface="Arial" panose="020B0604020202020204" pitchFamily="34" charset="0"/>
              </a:rPr>
              <a:t>Thu hẹp quy mô, đóng cửa, c</a:t>
            </a:r>
            <a:r>
              <a:rPr lang="vi-VN" sz="2000" dirty="0">
                <a:latin typeface="Arial" panose="020B0604020202020204" pitchFamily="34" charset="0"/>
                <a:cs typeface="Arial" panose="020B0604020202020204" pitchFamily="34" charset="0"/>
              </a:rPr>
              <a:t>huyển đổi mô hình kinh doanh...</a:t>
            </a:r>
            <a:endParaRPr lang="en-US" sz="2000" dirty="0"/>
          </a:p>
        </p:txBody>
      </p:sp>
      <p:sp>
        <p:nvSpPr>
          <p:cNvPr id="44" name="Text Box 2">
            <a:extLst>
              <a:ext uri="{FF2B5EF4-FFF2-40B4-BE49-F238E27FC236}">
                <a16:creationId xmlns="" xmlns:a16="http://schemas.microsoft.com/office/drawing/2014/main" id="{29837219-72F6-4676-AFC8-BA55003B8828}"/>
              </a:ext>
            </a:extLst>
          </p:cNvPr>
          <p:cNvSpPr txBox="1">
            <a:spLocks noChangeArrowheads="1"/>
          </p:cNvSpPr>
          <p:nvPr/>
        </p:nvSpPr>
        <p:spPr bwMode="auto">
          <a:xfrm>
            <a:off x="1742613" y="4651962"/>
            <a:ext cx="2044700"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b="1" dirty="0" err="1">
                <a:solidFill>
                  <a:srgbClr val="FF0000"/>
                </a:solidFill>
                <a:latin typeface="Arial" panose="020B0604020202020204" pitchFamily="34" charset="0"/>
                <a:cs typeface="Arial" panose="020B0604020202020204" pitchFamily="34" charset="0"/>
              </a:rPr>
              <a:t>Cung</a:t>
            </a:r>
            <a:r>
              <a:rPr lang="en-US" altLang="en-US" sz="2400" b="1" dirty="0">
                <a:solidFill>
                  <a:srgbClr val="FF0000"/>
                </a:solidFill>
                <a:latin typeface="Arial" panose="020B0604020202020204" pitchFamily="34" charset="0"/>
                <a:cs typeface="Arial" panose="020B0604020202020204" pitchFamily="34" charset="0"/>
              </a:rPr>
              <a:t> &gt; </a:t>
            </a:r>
            <a:r>
              <a:rPr lang="en-US" altLang="en-US" sz="2400" b="1" dirty="0" err="1">
                <a:solidFill>
                  <a:srgbClr val="FF0000"/>
                </a:solidFill>
                <a:latin typeface="Arial" panose="020B0604020202020204" pitchFamily="34" charset="0"/>
                <a:cs typeface="Arial" panose="020B0604020202020204" pitchFamily="34" charset="0"/>
              </a:rPr>
              <a:t>Cầu</a:t>
            </a:r>
            <a:endParaRPr lang="en-US" altLang="en-US" sz="2400" b="1" dirty="0">
              <a:solidFill>
                <a:srgbClr val="FF0000"/>
              </a:solidFill>
              <a:latin typeface="Arial" panose="020B0604020202020204" pitchFamily="34" charset="0"/>
              <a:cs typeface="Arial" panose="020B0604020202020204" pitchFamily="34" charset="0"/>
            </a:endParaRPr>
          </a:p>
        </p:txBody>
      </p:sp>
      <p:pic>
        <p:nvPicPr>
          <p:cNvPr id="6158" name="Picture 14" descr="20 Công Ty May Mặc Lớn Nhất Trên Thế Giới &amp;amp; Việt Nam. Họ Là Ai?">
            <a:extLst>
              <a:ext uri="{FF2B5EF4-FFF2-40B4-BE49-F238E27FC236}">
                <a16:creationId xmlns="" xmlns:a16="http://schemas.microsoft.com/office/drawing/2014/main" id="{08DE635E-6ACF-416B-86A1-F1D116C2893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22432" y="3831092"/>
            <a:ext cx="2628900" cy="2215768"/>
          </a:xfrm>
          <a:prstGeom prst="rect">
            <a:avLst/>
          </a:prstGeom>
          <a:noFill/>
          <a:extLst>
            <a:ext uri="{909E8E84-426E-40DD-AFC4-6F175D3DCCD1}">
              <a14:hiddenFill xmlns:a14="http://schemas.microsoft.com/office/drawing/2010/main">
                <a:solidFill>
                  <a:srgbClr val="FFFFFF"/>
                </a:solidFill>
              </a14:hiddenFill>
            </a:ext>
          </a:extLst>
        </p:spPr>
      </p:pic>
      <p:pic>
        <p:nvPicPr>
          <p:cNvPr id="6160" name="Picture 16" descr="Câu chuyện trái ngược quanh chiếc khẩu trang y tế">
            <a:extLst>
              <a:ext uri="{FF2B5EF4-FFF2-40B4-BE49-F238E27FC236}">
                <a16:creationId xmlns="" xmlns:a16="http://schemas.microsoft.com/office/drawing/2014/main" id="{A64078D9-07B8-49FB-9F79-55668BE58000}"/>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901234" y="1464424"/>
            <a:ext cx="3060911" cy="1743075"/>
          </a:xfrm>
          <a:prstGeom prst="rect">
            <a:avLst/>
          </a:prstGeom>
          <a:noFill/>
          <a:extLst>
            <a:ext uri="{909E8E84-426E-40DD-AFC4-6F175D3DCCD1}">
              <a14:hiddenFill xmlns:a14="http://schemas.microsoft.com/office/drawing/2010/main">
                <a:solidFill>
                  <a:srgbClr val="FFFFFF"/>
                </a:solidFill>
              </a14:hiddenFill>
            </a:ext>
          </a:extLst>
        </p:spPr>
      </p:pic>
      <p:pic>
        <p:nvPicPr>
          <p:cNvPr id="28" name="Graphic 27" descr="Back with solid fill">
            <a:extLst>
              <a:ext uri="{FF2B5EF4-FFF2-40B4-BE49-F238E27FC236}">
                <a16:creationId xmlns="" xmlns:a16="http://schemas.microsoft.com/office/drawing/2014/main" id="{2892D64A-EFA5-45BD-973F-EF991183D6F6}"/>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 xmlns:asvg="http://schemas.microsoft.com/office/drawing/2016/SVG/main" r:embed="rId12"/>
              </a:ext>
            </a:extLst>
          </a:blip>
          <a:stretch>
            <a:fillRect/>
          </a:stretch>
        </p:blipFill>
        <p:spPr>
          <a:xfrm rot="20015662">
            <a:off x="6797775" y="2365600"/>
            <a:ext cx="2187257" cy="987282"/>
          </a:xfrm>
          <a:prstGeom prst="rect">
            <a:avLst/>
          </a:prstGeom>
        </p:spPr>
      </p:pic>
      <p:sp>
        <p:nvSpPr>
          <p:cNvPr id="49" name="Text Box 5">
            <a:extLst>
              <a:ext uri="{FF2B5EF4-FFF2-40B4-BE49-F238E27FC236}">
                <a16:creationId xmlns="" xmlns:a16="http://schemas.microsoft.com/office/drawing/2014/main" id="{49F5FA98-7C43-4096-86DB-C4230D95A348}"/>
              </a:ext>
            </a:extLst>
          </p:cNvPr>
          <p:cNvSpPr txBox="1">
            <a:spLocks noChangeArrowheads="1"/>
          </p:cNvSpPr>
          <p:nvPr/>
        </p:nvSpPr>
        <p:spPr bwMode="auto">
          <a:xfrm>
            <a:off x="9627509" y="3369427"/>
            <a:ext cx="2044700"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b="1" dirty="0" err="1">
                <a:solidFill>
                  <a:srgbClr val="FF0000"/>
                </a:solidFill>
                <a:latin typeface="Arial" panose="020B0604020202020204" pitchFamily="34" charset="0"/>
                <a:cs typeface="Arial" panose="020B0604020202020204" pitchFamily="34" charset="0"/>
              </a:rPr>
              <a:t>Cung</a:t>
            </a:r>
            <a:r>
              <a:rPr lang="en-US" altLang="en-US" sz="2400" b="1" dirty="0">
                <a:solidFill>
                  <a:srgbClr val="FF0000"/>
                </a:solidFill>
                <a:latin typeface="Arial" panose="020B0604020202020204" pitchFamily="34" charset="0"/>
                <a:cs typeface="Arial" panose="020B0604020202020204" pitchFamily="34" charset="0"/>
              </a:rPr>
              <a:t> &lt; </a:t>
            </a:r>
            <a:r>
              <a:rPr lang="en-US" altLang="en-US" sz="2400" b="1" dirty="0" err="1">
                <a:solidFill>
                  <a:srgbClr val="FF0000"/>
                </a:solidFill>
                <a:latin typeface="Arial" panose="020B0604020202020204" pitchFamily="34" charset="0"/>
                <a:cs typeface="Arial" panose="020B0604020202020204" pitchFamily="34" charset="0"/>
              </a:rPr>
              <a:t>Cầu</a:t>
            </a:r>
            <a:endParaRPr lang="en-US" altLang="en-US" sz="2400" b="1" dirty="0">
              <a:solidFill>
                <a:srgbClr val="FF0000"/>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 xmlns:a16="http://schemas.microsoft.com/office/drawing/2014/main" id="{92E88FB0-3EAB-42CE-9A83-4C94D4A0E55C}"/>
              </a:ext>
            </a:extLst>
          </p:cNvPr>
          <p:cNvSpPr txBox="1"/>
          <p:nvPr/>
        </p:nvSpPr>
        <p:spPr>
          <a:xfrm>
            <a:off x="9144136" y="5105846"/>
            <a:ext cx="2818009" cy="707886"/>
          </a:xfrm>
          <a:prstGeom prst="rect">
            <a:avLst/>
          </a:prstGeom>
          <a:noFill/>
        </p:spPr>
        <p:txBody>
          <a:bodyPr wrap="square">
            <a:spAutoFit/>
          </a:bodyPr>
          <a:lstStyle/>
          <a:p>
            <a:pPr algn="ctr"/>
            <a:r>
              <a:rPr lang="vi-VN" sz="2000" dirty="0">
                <a:latin typeface="Arial" panose="020B0604020202020204" pitchFamily="34" charset="0"/>
                <a:ea typeface="Times New Roman" panose="02020603050405020304" pitchFamily="18" charset="0"/>
                <a:cs typeface="Arial" panose="020B0604020202020204" pitchFamily="34" charset="0"/>
              </a:rPr>
              <a:t>Mở rộng quy mô</a:t>
            </a:r>
          </a:p>
          <a:p>
            <a:pPr algn="ctr"/>
            <a:r>
              <a:rPr lang="vi-VN" sz="2000" dirty="0">
                <a:latin typeface="Arial" panose="020B0604020202020204" pitchFamily="34" charset="0"/>
                <a:ea typeface="Times New Roman" panose="02020603050405020304" pitchFamily="18" charset="0"/>
                <a:cs typeface="Arial" panose="020B0604020202020204" pitchFamily="34" charset="0"/>
              </a:rPr>
              <a:t> sản xuất</a:t>
            </a:r>
            <a:endParaRPr lang="en-US" sz="2000" dirty="0"/>
          </a:p>
        </p:txBody>
      </p:sp>
      <p:sp>
        <p:nvSpPr>
          <p:cNvPr id="29" name="Arrow: Down 28">
            <a:extLst>
              <a:ext uri="{FF2B5EF4-FFF2-40B4-BE49-F238E27FC236}">
                <a16:creationId xmlns="" xmlns:a16="http://schemas.microsoft.com/office/drawing/2014/main" id="{1BD79EA0-B096-4858-8B29-664F186F51C7}"/>
              </a:ext>
            </a:extLst>
          </p:cNvPr>
          <p:cNvSpPr/>
          <p:nvPr/>
        </p:nvSpPr>
        <p:spPr>
          <a:xfrm>
            <a:off x="10275105" y="4107304"/>
            <a:ext cx="749508" cy="824017"/>
          </a:xfrm>
          <a:prstGeom prst="downArrow">
            <a:avLst/>
          </a:prstGeom>
          <a:solidFill>
            <a:srgbClr val="660033"/>
          </a:solidFill>
          <a:ln>
            <a:solidFill>
              <a:srgbClr val="6600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7" name="Picture 26"/>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902315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 calcmode="lin" valueType="num">
                                      <p:cBhvr>
                                        <p:cTn id="9" dur="1000" fill="hold"/>
                                        <p:tgtEl>
                                          <p:spTgt spid="22"/>
                                        </p:tgtEl>
                                        <p:attrNameLst>
                                          <p:attrName>style.rotation</p:attrName>
                                        </p:attrNameLst>
                                      </p:cBhvr>
                                      <p:tavLst>
                                        <p:tav tm="0">
                                          <p:val>
                                            <p:fltVal val="90"/>
                                          </p:val>
                                        </p:tav>
                                        <p:tav tm="100000">
                                          <p:val>
                                            <p:fltVal val="0"/>
                                          </p:val>
                                        </p:tav>
                                      </p:tavLst>
                                    </p:anim>
                                    <p:animEffect transition="in" filter="fade">
                                      <p:cBhvr>
                                        <p:cTn id="10" dur="1000"/>
                                        <p:tgtEl>
                                          <p:spTgt spid="22"/>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41"/>
                                        </p:tgtEl>
                                        <p:attrNameLst>
                                          <p:attrName>style.visibility</p:attrName>
                                        </p:attrNameLst>
                                      </p:cBhvr>
                                      <p:to>
                                        <p:strVal val="visible"/>
                                      </p:to>
                                    </p:set>
                                    <p:animEffect transition="in" filter="wipe(down)">
                                      <p:cBhvr>
                                        <p:cTn id="15" dur="500"/>
                                        <p:tgtEl>
                                          <p:spTgt spid="41"/>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wipe(down)">
                                      <p:cBhvr>
                                        <p:cTn id="18" dur="500"/>
                                        <p:tgtEl>
                                          <p:spTgt spid="44"/>
                                        </p:tgtEl>
                                      </p:cBhvr>
                                    </p:animEffect>
                                  </p:childTnLst>
                                </p:cTn>
                              </p:par>
                            </p:childTnLst>
                          </p:cTn>
                        </p:par>
                      </p:childTnLst>
                    </p:cTn>
                  </p:par>
                  <p:par>
                    <p:cTn id="19" fill="hold">
                      <p:stCondLst>
                        <p:cond delay="indefinite"/>
                      </p:stCondLst>
                      <p:childTnLst>
                        <p:par>
                          <p:cTn id="20" fill="hold">
                            <p:stCondLst>
                              <p:cond delay="0"/>
                            </p:stCondLst>
                            <p:childTnLst>
                              <p:par>
                                <p:cTn id="21" presetID="6" presetClass="entr" presetSubtype="16" fill="hold" nodeType="clickEffect">
                                  <p:stCondLst>
                                    <p:cond delay="0"/>
                                  </p:stCondLst>
                                  <p:childTnLst>
                                    <p:set>
                                      <p:cBhvr>
                                        <p:cTn id="22" dur="1" fill="hold">
                                          <p:stCondLst>
                                            <p:cond delay="0"/>
                                          </p:stCondLst>
                                        </p:cTn>
                                        <p:tgtEl>
                                          <p:spTgt spid="6146"/>
                                        </p:tgtEl>
                                        <p:attrNameLst>
                                          <p:attrName>style.visibility</p:attrName>
                                        </p:attrNameLst>
                                      </p:cBhvr>
                                      <p:to>
                                        <p:strVal val="visible"/>
                                      </p:to>
                                    </p:set>
                                    <p:animEffect transition="in" filter="circle(in)">
                                      <p:cBhvr>
                                        <p:cTn id="23" dur="2000"/>
                                        <p:tgtEl>
                                          <p:spTgt spid="6146"/>
                                        </p:tgtEl>
                                      </p:cBhvr>
                                    </p:animEffect>
                                  </p:childTnLst>
                                </p:cTn>
                              </p:par>
                              <p:par>
                                <p:cTn id="24" presetID="6" presetClass="entr" presetSubtype="16" fill="hold" nodeType="withEffect">
                                  <p:stCondLst>
                                    <p:cond delay="0"/>
                                  </p:stCondLst>
                                  <p:childTnLst>
                                    <p:set>
                                      <p:cBhvr>
                                        <p:cTn id="25" dur="1" fill="hold">
                                          <p:stCondLst>
                                            <p:cond delay="0"/>
                                          </p:stCondLst>
                                        </p:cTn>
                                        <p:tgtEl>
                                          <p:spTgt spid="6148"/>
                                        </p:tgtEl>
                                        <p:attrNameLst>
                                          <p:attrName>style.visibility</p:attrName>
                                        </p:attrNameLst>
                                      </p:cBhvr>
                                      <p:to>
                                        <p:strVal val="visible"/>
                                      </p:to>
                                    </p:set>
                                    <p:animEffect transition="in" filter="circle(in)">
                                      <p:cBhvr>
                                        <p:cTn id="26" dur="2000"/>
                                        <p:tgtEl>
                                          <p:spTgt spid="6148"/>
                                        </p:tgtEl>
                                      </p:cBhvr>
                                    </p:animEffect>
                                  </p:childTnLst>
                                </p:cTn>
                              </p:par>
                              <p:par>
                                <p:cTn id="27" presetID="22" presetClass="entr" presetSubtype="4"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wipe(down)">
                                      <p:cBhvr>
                                        <p:cTn id="29" dur="500"/>
                                        <p:tgtEl>
                                          <p:spTgt spid="5"/>
                                        </p:tgtEl>
                                      </p:cBhvr>
                                    </p:animEffect>
                                  </p:childTnLst>
                                </p:cTn>
                              </p:par>
                              <p:par>
                                <p:cTn id="30" presetID="22" presetClass="entr" presetSubtype="4" fill="hold" nodeType="withEffect">
                                  <p:stCondLst>
                                    <p:cond delay="0"/>
                                  </p:stCondLst>
                                  <p:childTnLst>
                                    <p:set>
                                      <p:cBhvr>
                                        <p:cTn id="31" dur="1" fill="hold">
                                          <p:stCondLst>
                                            <p:cond delay="0"/>
                                          </p:stCondLst>
                                        </p:cTn>
                                        <p:tgtEl>
                                          <p:spTgt spid="6150"/>
                                        </p:tgtEl>
                                        <p:attrNameLst>
                                          <p:attrName>style.visibility</p:attrName>
                                        </p:attrNameLst>
                                      </p:cBhvr>
                                      <p:to>
                                        <p:strVal val="visible"/>
                                      </p:to>
                                    </p:set>
                                    <p:animEffect transition="in" filter="wipe(down)">
                                      <p:cBhvr>
                                        <p:cTn id="32" dur="500"/>
                                        <p:tgtEl>
                                          <p:spTgt spid="6150"/>
                                        </p:tgtEl>
                                      </p:cBhvr>
                                    </p:animEffect>
                                  </p:childTnLst>
                                </p:cTn>
                              </p:par>
                              <p:par>
                                <p:cTn id="33" presetID="22" presetClass="entr" presetSubtype="4" fill="hold" nodeType="withEffect">
                                  <p:stCondLst>
                                    <p:cond delay="0"/>
                                  </p:stCondLst>
                                  <p:childTnLst>
                                    <p:set>
                                      <p:cBhvr>
                                        <p:cTn id="34" dur="1" fill="hold">
                                          <p:stCondLst>
                                            <p:cond delay="0"/>
                                          </p:stCondLst>
                                        </p:cTn>
                                        <p:tgtEl>
                                          <p:spTgt spid="6152"/>
                                        </p:tgtEl>
                                        <p:attrNameLst>
                                          <p:attrName>style.visibility</p:attrName>
                                        </p:attrNameLst>
                                      </p:cBhvr>
                                      <p:to>
                                        <p:strVal val="visible"/>
                                      </p:to>
                                    </p:set>
                                    <p:animEffect transition="in" filter="wipe(down)">
                                      <p:cBhvr>
                                        <p:cTn id="35" dur="500"/>
                                        <p:tgtEl>
                                          <p:spTgt spid="6152"/>
                                        </p:tgtEl>
                                      </p:cBhvr>
                                    </p:animEffect>
                                  </p:childTnLst>
                                </p:cTn>
                              </p:par>
                              <p:par>
                                <p:cTn id="36" presetID="22" presetClass="entr" presetSubtype="4" fill="hold" nodeType="withEffect">
                                  <p:stCondLst>
                                    <p:cond delay="0"/>
                                  </p:stCondLst>
                                  <p:childTnLst>
                                    <p:set>
                                      <p:cBhvr>
                                        <p:cTn id="37" dur="1" fill="hold">
                                          <p:stCondLst>
                                            <p:cond delay="0"/>
                                          </p:stCondLst>
                                        </p:cTn>
                                        <p:tgtEl>
                                          <p:spTgt spid="6154"/>
                                        </p:tgtEl>
                                        <p:attrNameLst>
                                          <p:attrName>style.visibility</p:attrName>
                                        </p:attrNameLst>
                                      </p:cBhvr>
                                      <p:to>
                                        <p:strVal val="visible"/>
                                      </p:to>
                                    </p:set>
                                    <p:animEffect transition="in" filter="wipe(down)">
                                      <p:cBhvr>
                                        <p:cTn id="38" dur="500"/>
                                        <p:tgtEl>
                                          <p:spTgt spid="6154"/>
                                        </p:tgtEl>
                                      </p:cBhvr>
                                    </p:animEffect>
                                  </p:childTnLst>
                                </p:cTn>
                              </p:par>
                              <p:par>
                                <p:cTn id="39" presetID="22" presetClass="entr" presetSubtype="4" fill="hold" nodeType="withEffect">
                                  <p:stCondLst>
                                    <p:cond delay="0"/>
                                  </p:stCondLst>
                                  <p:childTnLst>
                                    <p:set>
                                      <p:cBhvr>
                                        <p:cTn id="40" dur="1" fill="hold">
                                          <p:stCondLst>
                                            <p:cond delay="0"/>
                                          </p:stCondLst>
                                        </p:cTn>
                                        <p:tgtEl>
                                          <p:spTgt spid="6156"/>
                                        </p:tgtEl>
                                        <p:attrNameLst>
                                          <p:attrName>style.visibility</p:attrName>
                                        </p:attrNameLst>
                                      </p:cBhvr>
                                      <p:to>
                                        <p:strVal val="visible"/>
                                      </p:to>
                                    </p:set>
                                    <p:animEffect transition="in" filter="wipe(down)">
                                      <p:cBhvr>
                                        <p:cTn id="41" dur="500"/>
                                        <p:tgtEl>
                                          <p:spTgt spid="6156"/>
                                        </p:tgtEl>
                                      </p:cBhvr>
                                    </p:animEffect>
                                  </p:childTnLst>
                                </p:cTn>
                              </p:par>
                              <p:par>
                                <p:cTn id="42" presetID="22" presetClass="entr" presetSubtype="4" fill="hold" grpId="0" nodeType="withEffect">
                                  <p:stCondLst>
                                    <p:cond delay="0"/>
                                  </p:stCondLst>
                                  <p:childTnLst>
                                    <p:set>
                                      <p:cBhvr>
                                        <p:cTn id="43" dur="1" fill="hold">
                                          <p:stCondLst>
                                            <p:cond delay="0"/>
                                          </p:stCondLst>
                                        </p:cTn>
                                        <p:tgtEl>
                                          <p:spTgt spid="43"/>
                                        </p:tgtEl>
                                        <p:attrNameLst>
                                          <p:attrName>style.visibility</p:attrName>
                                        </p:attrNameLst>
                                      </p:cBhvr>
                                      <p:to>
                                        <p:strVal val="visible"/>
                                      </p:to>
                                    </p:set>
                                    <p:animEffect transition="in" filter="wipe(down)">
                                      <p:cBhvr>
                                        <p:cTn id="44" dur="500"/>
                                        <p:tgtEl>
                                          <p:spTgt spid="43"/>
                                        </p:tgtEl>
                                      </p:cBhvr>
                                    </p:animEffect>
                                  </p:childTnLst>
                                </p:cTn>
                              </p:par>
                              <p:par>
                                <p:cTn id="45" presetID="22" presetClass="entr" presetSubtype="4" fill="hold" nodeType="withEffect">
                                  <p:stCondLst>
                                    <p:cond delay="0"/>
                                  </p:stCondLst>
                                  <p:childTnLst>
                                    <p:set>
                                      <p:cBhvr>
                                        <p:cTn id="46" dur="1" fill="hold">
                                          <p:stCondLst>
                                            <p:cond delay="0"/>
                                          </p:stCondLst>
                                        </p:cTn>
                                        <p:tgtEl>
                                          <p:spTgt spid="6158"/>
                                        </p:tgtEl>
                                        <p:attrNameLst>
                                          <p:attrName>style.visibility</p:attrName>
                                        </p:attrNameLst>
                                      </p:cBhvr>
                                      <p:to>
                                        <p:strVal val="visible"/>
                                      </p:to>
                                    </p:set>
                                    <p:animEffect transition="in" filter="wipe(down)">
                                      <p:cBhvr>
                                        <p:cTn id="47" dur="500"/>
                                        <p:tgtEl>
                                          <p:spTgt spid="6158"/>
                                        </p:tgtEl>
                                      </p:cBhvr>
                                    </p:animEffect>
                                  </p:childTnLst>
                                </p:cTn>
                              </p:par>
                              <p:par>
                                <p:cTn id="48" presetID="22" presetClass="entr" presetSubtype="4" fill="hold" nodeType="withEffect">
                                  <p:stCondLst>
                                    <p:cond delay="0"/>
                                  </p:stCondLst>
                                  <p:childTnLst>
                                    <p:set>
                                      <p:cBhvr>
                                        <p:cTn id="49" dur="1" fill="hold">
                                          <p:stCondLst>
                                            <p:cond delay="0"/>
                                          </p:stCondLst>
                                        </p:cTn>
                                        <p:tgtEl>
                                          <p:spTgt spid="28"/>
                                        </p:tgtEl>
                                        <p:attrNameLst>
                                          <p:attrName>style.visibility</p:attrName>
                                        </p:attrNameLst>
                                      </p:cBhvr>
                                      <p:to>
                                        <p:strVal val="visible"/>
                                      </p:to>
                                    </p:set>
                                    <p:animEffect transition="in" filter="wipe(down)">
                                      <p:cBhvr>
                                        <p:cTn id="50" dur="500"/>
                                        <p:tgtEl>
                                          <p:spTgt spid="28"/>
                                        </p:tgtEl>
                                      </p:cBhvr>
                                    </p:animEffect>
                                  </p:childTnLst>
                                </p:cTn>
                              </p:par>
                              <p:par>
                                <p:cTn id="51" presetID="22" presetClass="entr" presetSubtype="4" fill="hold" nodeType="withEffect">
                                  <p:stCondLst>
                                    <p:cond delay="0"/>
                                  </p:stCondLst>
                                  <p:childTnLst>
                                    <p:set>
                                      <p:cBhvr>
                                        <p:cTn id="52" dur="1" fill="hold">
                                          <p:stCondLst>
                                            <p:cond delay="0"/>
                                          </p:stCondLst>
                                        </p:cTn>
                                        <p:tgtEl>
                                          <p:spTgt spid="6160"/>
                                        </p:tgtEl>
                                        <p:attrNameLst>
                                          <p:attrName>style.visibility</p:attrName>
                                        </p:attrNameLst>
                                      </p:cBhvr>
                                      <p:to>
                                        <p:strVal val="visible"/>
                                      </p:to>
                                    </p:set>
                                    <p:animEffect transition="in" filter="wipe(down)">
                                      <p:cBhvr>
                                        <p:cTn id="53" dur="500"/>
                                        <p:tgtEl>
                                          <p:spTgt spid="6160"/>
                                        </p:tgtEl>
                                      </p:cBhvr>
                                    </p:animEffect>
                                  </p:childTnLst>
                                </p:cTn>
                              </p:par>
                              <p:par>
                                <p:cTn id="54" presetID="22" presetClass="entr" presetSubtype="4" fill="hold" grpId="0" nodeType="withEffect">
                                  <p:stCondLst>
                                    <p:cond delay="0"/>
                                  </p:stCondLst>
                                  <p:childTnLst>
                                    <p:set>
                                      <p:cBhvr>
                                        <p:cTn id="55" dur="1" fill="hold">
                                          <p:stCondLst>
                                            <p:cond delay="0"/>
                                          </p:stCondLst>
                                        </p:cTn>
                                        <p:tgtEl>
                                          <p:spTgt spid="49"/>
                                        </p:tgtEl>
                                        <p:attrNameLst>
                                          <p:attrName>style.visibility</p:attrName>
                                        </p:attrNameLst>
                                      </p:cBhvr>
                                      <p:to>
                                        <p:strVal val="visible"/>
                                      </p:to>
                                    </p:set>
                                    <p:animEffect transition="in" filter="wipe(down)">
                                      <p:cBhvr>
                                        <p:cTn id="56" dur="500"/>
                                        <p:tgtEl>
                                          <p:spTgt spid="49"/>
                                        </p:tgtEl>
                                      </p:cBhvr>
                                    </p:animEffect>
                                  </p:childTnLst>
                                </p:cTn>
                              </p:par>
                            </p:childTnLst>
                          </p:cTn>
                        </p:par>
                      </p:childTnLst>
                    </p:cTn>
                  </p:par>
                  <p:par>
                    <p:cTn id="57" fill="hold">
                      <p:stCondLst>
                        <p:cond delay="indefinite"/>
                      </p:stCondLst>
                      <p:childTnLst>
                        <p:par>
                          <p:cTn id="58" fill="hold">
                            <p:stCondLst>
                              <p:cond delay="0"/>
                            </p:stCondLst>
                            <p:childTnLst>
                              <p:par>
                                <p:cTn id="59" presetID="2" presetClass="entr" presetSubtype="1" fill="hold" grpId="0" nodeType="clickEffect">
                                  <p:stCondLst>
                                    <p:cond delay="0"/>
                                  </p:stCondLst>
                                  <p:childTnLst>
                                    <p:set>
                                      <p:cBhvr>
                                        <p:cTn id="60" dur="1" fill="hold">
                                          <p:stCondLst>
                                            <p:cond delay="0"/>
                                          </p:stCondLst>
                                        </p:cTn>
                                        <p:tgtEl>
                                          <p:spTgt spid="29"/>
                                        </p:tgtEl>
                                        <p:attrNameLst>
                                          <p:attrName>style.visibility</p:attrName>
                                        </p:attrNameLst>
                                      </p:cBhvr>
                                      <p:to>
                                        <p:strVal val="visible"/>
                                      </p:to>
                                    </p:set>
                                    <p:anim calcmode="lin" valueType="num">
                                      <p:cBhvr additive="base">
                                        <p:cTn id="61" dur="500" fill="hold"/>
                                        <p:tgtEl>
                                          <p:spTgt spid="29"/>
                                        </p:tgtEl>
                                        <p:attrNameLst>
                                          <p:attrName>ppt_x</p:attrName>
                                        </p:attrNameLst>
                                      </p:cBhvr>
                                      <p:tavLst>
                                        <p:tav tm="0">
                                          <p:val>
                                            <p:strVal val="#ppt_x"/>
                                          </p:val>
                                        </p:tav>
                                        <p:tav tm="100000">
                                          <p:val>
                                            <p:strVal val="#ppt_x"/>
                                          </p:val>
                                        </p:tav>
                                      </p:tavLst>
                                    </p:anim>
                                    <p:anim calcmode="lin" valueType="num">
                                      <p:cBhvr additive="base">
                                        <p:cTn id="62" dur="500" fill="hold"/>
                                        <p:tgtEl>
                                          <p:spTgt spid="29"/>
                                        </p:tgtEl>
                                        <p:attrNameLst>
                                          <p:attrName>ppt_y</p:attrName>
                                        </p:attrNameLst>
                                      </p:cBhvr>
                                      <p:tavLst>
                                        <p:tav tm="0">
                                          <p:val>
                                            <p:strVal val="0-#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16" presetClass="entr" presetSubtype="21" fill="hold" grpId="0" nodeType="clickEffect">
                                  <p:stCondLst>
                                    <p:cond delay="0"/>
                                  </p:stCondLst>
                                  <p:childTnLst>
                                    <p:set>
                                      <p:cBhvr>
                                        <p:cTn id="66" dur="1" fill="hold">
                                          <p:stCondLst>
                                            <p:cond delay="0"/>
                                          </p:stCondLst>
                                        </p:cTn>
                                        <p:tgtEl>
                                          <p:spTgt spid="50"/>
                                        </p:tgtEl>
                                        <p:attrNameLst>
                                          <p:attrName>style.visibility</p:attrName>
                                        </p:attrNameLst>
                                      </p:cBhvr>
                                      <p:to>
                                        <p:strVal val="visible"/>
                                      </p:to>
                                    </p:set>
                                    <p:animEffect transition="in" filter="barn(inVertical)">
                                      <p:cBhvr>
                                        <p:cTn id="67"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41" grpId="0" animBg="1"/>
      <p:bldP spid="43" grpId="0"/>
      <p:bldP spid="44" grpId="0" animBg="1"/>
      <p:bldP spid="49" grpId="0" animBg="1"/>
      <p:bldP spid="50" grpId="0"/>
      <p:bldP spid="29"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bg>
      <p:bgPr>
        <a:gradFill rotWithShape="0">
          <a:gsLst>
            <a:gs pos="0">
              <a:srgbClr val="6699FF"/>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51" name="Rectangle 1"/>
          <p:cNvSpPr>
            <a:spLocks noChangeArrowheads="1"/>
          </p:cNvSpPr>
          <p:nvPr/>
        </p:nvSpPr>
        <p:spPr bwMode="auto">
          <a:xfrm>
            <a:off x="683150" y="1059120"/>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874837" y="1582340"/>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Rectangle 2"/>
          <p:cNvSpPr>
            <a:spLocks noChangeArrowheads="1"/>
          </p:cNvSpPr>
          <p:nvPr/>
        </p:nvSpPr>
        <p:spPr bwMode="auto">
          <a:xfrm>
            <a:off x="4227205" y="2044005"/>
            <a:ext cx="435087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err="1">
                <a:solidFill>
                  <a:srgbClr val="00B050"/>
                </a:solidFill>
                <a:latin typeface="Arial" panose="020B0604020202020204" pitchFamily="34" charset="0"/>
                <a:ea typeface="Times New Roman" panose="02020603050405020304" pitchFamily="18" charset="0"/>
              </a:rPr>
              <a:t>Tác</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động</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của</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quy</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luật</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giá</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trị</a:t>
            </a:r>
            <a:endParaRPr lang="en-US" sz="2400" dirty="0">
              <a:solidFill>
                <a:srgbClr val="00B050"/>
              </a:solidFill>
              <a:latin typeface="Arial" panose="020B0604020202020204" pitchFamily="34" charset="0"/>
              <a:ea typeface="Times New Roman" panose="02020603050405020304" pitchFamily="18" charset="0"/>
            </a:endParaRPr>
          </a:p>
        </p:txBody>
      </p:sp>
      <p:sp>
        <p:nvSpPr>
          <p:cNvPr id="11" name="Rectangle 2"/>
          <p:cNvSpPr>
            <a:spLocks noChangeArrowheads="1"/>
          </p:cNvSpPr>
          <p:nvPr/>
        </p:nvSpPr>
        <p:spPr bwMode="auto">
          <a:xfrm>
            <a:off x="953672" y="2505670"/>
            <a:ext cx="11012691" cy="115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Font typeface="Wingdings" panose="05000000000000000000" pitchFamily="2" charset="2"/>
              <a:buChar char="Ø"/>
            </a:pPr>
            <a:r>
              <a:rPr lang="en-US" sz="2300" b="1" dirty="0" err="1">
                <a:latin typeface="Arial" panose="020B0604020202020204" pitchFamily="34" charset="0"/>
                <a:ea typeface="Times New Roman" panose="02020603050405020304" pitchFamily="18" charset="0"/>
                <a:cs typeface="Arial" panose="020B0604020202020204" pitchFamily="34" charset="0"/>
              </a:rPr>
              <a:t>Điều</a:t>
            </a:r>
            <a:r>
              <a:rPr lang="en-US" sz="2300" b="1" dirty="0">
                <a:latin typeface="Arial" panose="020B0604020202020204" pitchFamily="34" charset="0"/>
                <a:ea typeface="Times New Roman" panose="02020603050405020304" pitchFamily="18" charset="0"/>
                <a:cs typeface="Arial" panose="020B0604020202020204" pitchFamily="34" charset="0"/>
              </a:rPr>
              <a:t> </a:t>
            </a:r>
            <a:r>
              <a:rPr lang="en-US" sz="2300" b="1" dirty="0" err="1">
                <a:latin typeface="Arial" panose="020B0604020202020204" pitchFamily="34" charset="0"/>
                <a:ea typeface="Times New Roman" panose="02020603050405020304" pitchFamily="18" charset="0"/>
                <a:cs typeface="Arial" panose="020B0604020202020204" pitchFamily="34" charset="0"/>
              </a:rPr>
              <a:t>tiết</a:t>
            </a:r>
            <a:r>
              <a:rPr lang="en-US" sz="2300" b="1" dirty="0">
                <a:latin typeface="Arial" panose="020B0604020202020204" pitchFamily="34" charset="0"/>
                <a:ea typeface="Times New Roman" panose="02020603050405020304" pitchFamily="18" charset="0"/>
                <a:cs typeface="Arial" panose="020B0604020202020204" pitchFamily="34" charset="0"/>
              </a:rPr>
              <a:t> </a:t>
            </a:r>
            <a:r>
              <a:rPr lang="en-US" sz="2300" b="1" dirty="0" err="1">
                <a:latin typeface="Arial" panose="020B0604020202020204" pitchFamily="34" charset="0"/>
                <a:ea typeface="Times New Roman" panose="02020603050405020304" pitchFamily="18" charset="0"/>
                <a:cs typeface="Arial" panose="020B0604020202020204" pitchFamily="34" charset="0"/>
              </a:rPr>
              <a:t>lưu</a:t>
            </a:r>
            <a:r>
              <a:rPr lang="en-US" sz="2300" b="1" dirty="0">
                <a:latin typeface="Arial" panose="020B0604020202020204" pitchFamily="34" charset="0"/>
                <a:ea typeface="Times New Roman" panose="02020603050405020304" pitchFamily="18" charset="0"/>
                <a:cs typeface="Arial" panose="020B0604020202020204" pitchFamily="34" charset="0"/>
              </a:rPr>
              <a:t> </a:t>
            </a:r>
            <a:r>
              <a:rPr lang="en-US" sz="2300" b="1" dirty="0" err="1">
                <a:latin typeface="Arial" panose="020B0604020202020204" pitchFamily="34" charset="0"/>
                <a:ea typeface="Times New Roman" panose="02020603050405020304" pitchFamily="18" charset="0"/>
                <a:cs typeface="Arial" panose="020B0604020202020204" pitchFamily="34" charset="0"/>
              </a:rPr>
              <a:t>thông</a:t>
            </a:r>
            <a:r>
              <a:rPr lang="en-US" sz="2300" b="1" dirty="0">
                <a:latin typeface="Arial" panose="020B0604020202020204" pitchFamily="34" charset="0"/>
                <a:ea typeface="Times New Roman" panose="02020603050405020304" pitchFamily="18" charset="0"/>
                <a:cs typeface="Arial" panose="020B0604020202020204" pitchFamily="34" charset="0"/>
              </a:rPr>
              <a:t> </a:t>
            </a:r>
            <a:r>
              <a:rPr lang="en-US" sz="2300" b="1" dirty="0" err="1">
                <a:latin typeface="Arial" panose="020B0604020202020204" pitchFamily="34" charset="0"/>
                <a:ea typeface="Times New Roman" panose="02020603050405020304" pitchFamily="18" charset="0"/>
                <a:cs typeface="Arial" panose="020B0604020202020204" pitchFamily="34" charset="0"/>
              </a:rPr>
              <a:t>hàng</a:t>
            </a:r>
            <a:r>
              <a:rPr lang="en-US" sz="2300" b="1" dirty="0">
                <a:latin typeface="Arial" panose="020B0604020202020204" pitchFamily="34" charset="0"/>
                <a:ea typeface="Times New Roman" panose="02020603050405020304" pitchFamily="18" charset="0"/>
                <a:cs typeface="Arial" panose="020B0604020202020204" pitchFamily="34" charset="0"/>
              </a:rPr>
              <a:t> </a:t>
            </a:r>
            <a:r>
              <a:rPr lang="en-US" sz="2300" b="1" dirty="0" err="1">
                <a:latin typeface="Arial" panose="020B0604020202020204" pitchFamily="34" charset="0"/>
                <a:ea typeface="Times New Roman" panose="02020603050405020304" pitchFamily="18" charset="0"/>
                <a:cs typeface="Arial" panose="020B0604020202020204" pitchFamily="34" charset="0"/>
              </a:rPr>
              <a:t>hoá</a:t>
            </a:r>
            <a:r>
              <a:rPr lang="en-US" sz="2300" b="1" dirty="0">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tức</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là</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thông</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qua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sự</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biến</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động</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của</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giá</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cả</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trên</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thị</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trường</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thu</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hút</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luồng</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hàng</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từ</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nơi</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có</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giá</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cả</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thấp</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đến</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nơi</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có</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giá</a:t>
            </a:r>
            <a:r>
              <a:rPr lang="en-US" sz="2300" b="1" u="sng" dirty="0">
                <a:solidFill>
                  <a:srgbClr val="C00000"/>
                </a:solidFill>
                <a:latin typeface="Arial" panose="020B0604020202020204" pitchFamily="34" charset="0"/>
                <a:ea typeface="Times New Roman" panose="02020603050405020304" pitchFamily="18" charset="0"/>
                <a:cs typeface="Arial" panose="020B0604020202020204" pitchFamily="34" charset="0"/>
              </a:rPr>
              <a:t> </a:t>
            </a:r>
            <a:r>
              <a:rPr lang="en-US" sz="2300" b="1" u="sng" dirty="0" err="1">
                <a:solidFill>
                  <a:srgbClr val="C00000"/>
                </a:solidFill>
                <a:latin typeface="Arial" panose="020B0604020202020204" pitchFamily="34" charset="0"/>
                <a:ea typeface="Times New Roman" panose="02020603050405020304" pitchFamily="18" charset="0"/>
                <a:cs typeface="Arial" panose="020B0604020202020204" pitchFamily="34" charset="0"/>
              </a:rPr>
              <a:t>cao</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làm</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cho</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lưu</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thông</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hàng</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hoá</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thông</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r>
              <a:rPr lang="en-US" sz="2300" dirty="0" err="1">
                <a:solidFill>
                  <a:srgbClr val="000066"/>
                </a:solidFill>
                <a:latin typeface="Arial" panose="020B0604020202020204" pitchFamily="34" charset="0"/>
                <a:ea typeface="Times New Roman" panose="02020603050405020304" pitchFamily="18" charset="0"/>
                <a:cs typeface="Arial" panose="020B0604020202020204" pitchFamily="34" charset="0"/>
              </a:rPr>
              <a:t>suốt</a:t>
            </a:r>
            <a:r>
              <a:rPr lang="en-US" sz="2300" dirty="0">
                <a:solidFill>
                  <a:srgbClr val="000066"/>
                </a:solidFill>
                <a:latin typeface="Arial" panose="020B0604020202020204" pitchFamily="34" charset="0"/>
                <a:ea typeface="Times New Roman" panose="02020603050405020304" pitchFamily="18" charset="0"/>
                <a:cs typeface="Arial" panose="020B0604020202020204" pitchFamily="34" charset="0"/>
              </a:rPr>
              <a:t>. </a:t>
            </a:r>
          </a:p>
        </p:txBody>
      </p:sp>
      <p:sp>
        <p:nvSpPr>
          <p:cNvPr id="19" name="Text Box 2">
            <a:extLst>
              <a:ext uri="{FF2B5EF4-FFF2-40B4-BE49-F238E27FC236}">
                <a16:creationId xmlns="" xmlns:a16="http://schemas.microsoft.com/office/drawing/2014/main" id="{73C035CB-B468-444D-A54C-287C5A3B68C8}"/>
              </a:ext>
            </a:extLst>
          </p:cNvPr>
          <p:cNvSpPr txBox="1">
            <a:spLocks noChangeArrowheads="1"/>
          </p:cNvSpPr>
          <p:nvPr/>
        </p:nvSpPr>
        <p:spPr bwMode="auto">
          <a:xfrm>
            <a:off x="3037897" y="4063107"/>
            <a:ext cx="2044700" cy="461665"/>
          </a:xfrm>
          <a:prstGeom prst="rect">
            <a:avLst/>
          </a:prstGeom>
          <a:noFill/>
          <a:ln w="2857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b="1" dirty="0" err="1">
                <a:solidFill>
                  <a:srgbClr val="CC0099"/>
                </a:solidFill>
                <a:latin typeface="Arial" panose="020B0604020202020204" pitchFamily="34" charset="0"/>
                <a:cs typeface="Arial" panose="020B0604020202020204" pitchFamily="34" charset="0"/>
              </a:rPr>
              <a:t>Cung</a:t>
            </a:r>
            <a:r>
              <a:rPr lang="en-US" altLang="en-US" sz="2400" b="1" dirty="0">
                <a:solidFill>
                  <a:srgbClr val="CC0099"/>
                </a:solidFill>
                <a:latin typeface="Arial" panose="020B0604020202020204" pitchFamily="34" charset="0"/>
                <a:cs typeface="Arial" panose="020B0604020202020204" pitchFamily="34" charset="0"/>
              </a:rPr>
              <a:t> &gt; </a:t>
            </a:r>
            <a:r>
              <a:rPr lang="en-US" altLang="en-US" sz="2400" b="1" dirty="0" err="1">
                <a:solidFill>
                  <a:srgbClr val="CC0099"/>
                </a:solidFill>
                <a:latin typeface="Arial" panose="020B0604020202020204" pitchFamily="34" charset="0"/>
                <a:cs typeface="Arial" panose="020B0604020202020204" pitchFamily="34" charset="0"/>
              </a:rPr>
              <a:t>Cầu</a:t>
            </a:r>
            <a:endParaRPr lang="en-US" altLang="en-US" sz="2400" b="1" dirty="0">
              <a:solidFill>
                <a:srgbClr val="CC0099"/>
              </a:solidFill>
              <a:latin typeface="Arial" panose="020B0604020202020204" pitchFamily="34" charset="0"/>
              <a:cs typeface="Arial" panose="020B0604020202020204" pitchFamily="34" charset="0"/>
            </a:endParaRPr>
          </a:p>
        </p:txBody>
      </p:sp>
      <p:sp>
        <p:nvSpPr>
          <p:cNvPr id="22" name="TextBox 21">
            <a:extLst>
              <a:ext uri="{FF2B5EF4-FFF2-40B4-BE49-F238E27FC236}">
                <a16:creationId xmlns="" xmlns:a16="http://schemas.microsoft.com/office/drawing/2014/main" id="{FC27ECF3-C4AE-4FE8-AFBC-52DEC10EC405}"/>
              </a:ext>
            </a:extLst>
          </p:cNvPr>
          <p:cNvSpPr txBox="1"/>
          <p:nvPr/>
        </p:nvSpPr>
        <p:spPr>
          <a:xfrm>
            <a:off x="3337264" y="3601442"/>
            <a:ext cx="1746354" cy="461665"/>
          </a:xfrm>
          <a:prstGeom prst="rect">
            <a:avLst/>
          </a:prstGeom>
          <a:noFill/>
        </p:spPr>
        <p:txBody>
          <a:bodyPr wrap="square">
            <a:spAutoFit/>
          </a:bodyPr>
          <a:lstStyle/>
          <a:p>
            <a:r>
              <a:rPr lang="en-US" altLang="en-US" sz="2400" dirty="0" err="1">
                <a:latin typeface="+mj-lt"/>
                <a:cs typeface="Times New Roman" panose="02020603050405020304" pitchFamily="18" charset="0"/>
              </a:rPr>
              <a:t>Giá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thấp</a:t>
            </a:r>
            <a:endParaRPr lang="en-US" sz="2400" dirty="0"/>
          </a:p>
        </p:txBody>
      </p:sp>
      <p:sp>
        <p:nvSpPr>
          <p:cNvPr id="23" name="TextBox 22">
            <a:extLst>
              <a:ext uri="{FF2B5EF4-FFF2-40B4-BE49-F238E27FC236}">
                <a16:creationId xmlns="" xmlns:a16="http://schemas.microsoft.com/office/drawing/2014/main" id="{DD13BFC9-38D6-4138-B165-3E05B72126D7}"/>
              </a:ext>
            </a:extLst>
          </p:cNvPr>
          <p:cNvSpPr txBox="1"/>
          <p:nvPr/>
        </p:nvSpPr>
        <p:spPr>
          <a:xfrm>
            <a:off x="6953285" y="3548340"/>
            <a:ext cx="1746354" cy="461665"/>
          </a:xfrm>
          <a:prstGeom prst="rect">
            <a:avLst/>
          </a:prstGeom>
          <a:noFill/>
        </p:spPr>
        <p:txBody>
          <a:bodyPr wrap="square">
            <a:spAutoFit/>
          </a:bodyPr>
          <a:lstStyle/>
          <a:p>
            <a:pPr algn="ctr"/>
            <a:r>
              <a:rPr lang="en-US" altLang="en-US" sz="2400" dirty="0" err="1">
                <a:latin typeface="+mj-lt"/>
                <a:cs typeface="Times New Roman" panose="02020603050405020304" pitchFamily="18" charset="0"/>
              </a:rPr>
              <a:t>Giá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cao</a:t>
            </a:r>
            <a:endParaRPr lang="en-US" sz="2400" dirty="0"/>
          </a:p>
        </p:txBody>
      </p:sp>
      <p:sp>
        <p:nvSpPr>
          <p:cNvPr id="24" name="Text Box 2">
            <a:extLst>
              <a:ext uri="{FF2B5EF4-FFF2-40B4-BE49-F238E27FC236}">
                <a16:creationId xmlns="" xmlns:a16="http://schemas.microsoft.com/office/drawing/2014/main" id="{A545ADF3-04B8-4107-BFEB-8B6604AA3AD3}"/>
              </a:ext>
            </a:extLst>
          </p:cNvPr>
          <p:cNvSpPr txBox="1">
            <a:spLocks noChangeArrowheads="1"/>
          </p:cNvSpPr>
          <p:nvPr/>
        </p:nvSpPr>
        <p:spPr bwMode="auto">
          <a:xfrm>
            <a:off x="6863993" y="4010005"/>
            <a:ext cx="2044700" cy="461665"/>
          </a:xfrm>
          <a:prstGeom prst="rect">
            <a:avLst/>
          </a:prstGeom>
          <a:noFill/>
          <a:ln w="2857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b="1" dirty="0" err="1">
                <a:solidFill>
                  <a:srgbClr val="CC0099"/>
                </a:solidFill>
                <a:latin typeface="Arial" panose="020B0604020202020204" pitchFamily="34" charset="0"/>
                <a:cs typeface="Arial" panose="020B0604020202020204" pitchFamily="34" charset="0"/>
              </a:rPr>
              <a:t>Cung</a:t>
            </a:r>
            <a:r>
              <a:rPr lang="en-US" altLang="en-US" sz="2400" b="1" dirty="0">
                <a:solidFill>
                  <a:srgbClr val="CC0099"/>
                </a:solidFill>
                <a:latin typeface="Arial" panose="020B0604020202020204" pitchFamily="34" charset="0"/>
                <a:cs typeface="Arial" panose="020B0604020202020204" pitchFamily="34" charset="0"/>
              </a:rPr>
              <a:t> &lt; </a:t>
            </a:r>
            <a:r>
              <a:rPr lang="en-US" altLang="en-US" sz="2400" b="1" dirty="0" err="1">
                <a:solidFill>
                  <a:srgbClr val="CC0099"/>
                </a:solidFill>
                <a:latin typeface="Arial" panose="020B0604020202020204" pitchFamily="34" charset="0"/>
                <a:cs typeface="Arial" panose="020B0604020202020204" pitchFamily="34" charset="0"/>
              </a:rPr>
              <a:t>Cầu</a:t>
            </a:r>
            <a:endParaRPr lang="en-US" altLang="en-US" sz="2400" b="1" dirty="0">
              <a:solidFill>
                <a:srgbClr val="CC0099"/>
              </a:solidFill>
              <a:latin typeface="Arial" panose="020B0604020202020204" pitchFamily="34" charset="0"/>
              <a:cs typeface="Arial" panose="020B0604020202020204" pitchFamily="34" charset="0"/>
            </a:endParaRPr>
          </a:p>
        </p:txBody>
      </p:sp>
      <p:pic>
        <p:nvPicPr>
          <p:cNvPr id="8" name="Graphic 7" descr="Double Tap Gesture outline">
            <a:extLst>
              <a:ext uri="{FF2B5EF4-FFF2-40B4-BE49-F238E27FC236}">
                <a16:creationId xmlns="" xmlns:a16="http://schemas.microsoft.com/office/drawing/2014/main" id="{B6F7B693-7F18-4FFC-992C-0890ACD770D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 xmlns:asvg="http://schemas.microsoft.com/office/drawing/2016/SVG/main" r:embed="rId3"/>
              </a:ext>
            </a:extLst>
          </a:blip>
          <a:stretch>
            <a:fillRect/>
          </a:stretch>
        </p:blipFill>
        <p:spPr>
          <a:xfrm rot="20896933">
            <a:off x="4567834" y="4634704"/>
            <a:ext cx="1504122" cy="1770923"/>
          </a:xfrm>
          <a:prstGeom prst="rect">
            <a:avLst/>
          </a:prstGeom>
        </p:spPr>
      </p:pic>
      <p:pic>
        <p:nvPicPr>
          <p:cNvPr id="27" name="Graphic 26" descr="Double Tap Gesture outline">
            <a:extLst>
              <a:ext uri="{FF2B5EF4-FFF2-40B4-BE49-F238E27FC236}">
                <a16:creationId xmlns="" xmlns:a16="http://schemas.microsoft.com/office/drawing/2014/main" id="{59B55385-0C78-4818-8D39-773B4765CA4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 xmlns:asvg="http://schemas.microsoft.com/office/drawing/2016/SVG/main" r:embed="rId5"/>
              </a:ext>
            </a:extLst>
          </a:blip>
          <a:stretch>
            <a:fillRect/>
          </a:stretch>
        </p:blipFill>
        <p:spPr>
          <a:xfrm rot="2152701">
            <a:off x="6063079" y="4581519"/>
            <a:ext cx="1473741" cy="1873431"/>
          </a:xfrm>
          <a:prstGeom prst="rect">
            <a:avLst/>
          </a:prstGeom>
        </p:spPr>
      </p:pic>
      <p:sp>
        <p:nvSpPr>
          <p:cNvPr id="28" name="Arrow: Circular 27">
            <a:extLst>
              <a:ext uri="{FF2B5EF4-FFF2-40B4-BE49-F238E27FC236}">
                <a16:creationId xmlns="" xmlns:a16="http://schemas.microsoft.com/office/drawing/2014/main" id="{5F18E6E6-5C6E-4E6C-B423-7DD8AF0D839C}"/>
              </a:ext>
            </a:extLst>
          </p:cNvPr>
          <p:cNvSpPr/>
          <p:nvPr/>
        </p:nvSpPr>
        <p:spPr>
          <a:xfrm>
            <a:off x="5292944" y="3455295"/>
            <a:ext cx="1571049" cy="1215625"/>
          </a:xfrm>
          <a:prstGeom prst="circularArrow">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5" name="Line 7">
            <a:extLst>
              <a:ext uri="{FF2B5EF4-FFF2-40B4-BE49-F238E27FC236}">
                <a16:creationId xmlns="" xmlns:a16="http://schemas.microsoft.com/office/drawing/2014/main" id="{33565B28-3604-427A-BDD8-C2249F4FD527}"/>
              </a:ext>
            </a:extLst>
          </p:cNvPr>
          <p:cNvSpPr>
            <a:spLocks noChangeShapeType="1"/>
          </p:cNvSpPr>
          <p:nvPr/>
        </p:nvSpPr>
        <p:spPr bwMode="auto">
          <a:xfrm flipV="1">
            <a:off x="3394372" y="4592413"/>
            <a:ext cx="1162884" cy="11294"/>
          </a:xfrm>
          <a:prstGeom prst="line">
            <a:avLst/>
          </a:prstGeom>
          <a:noFill/>
          <a:ln w="127000">
            <a:solidFill>
              <a:schemeClr val="tx1">
                <a:lumMod val="85000"/>
                <a:lumOff val="1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sp>
        <p:nvSpPr>
          <p:cNvPr id="37" name="Line 7">
            <a:extLst>
              <a:ext uri="{FF2B5EF4-FFF2-40B4-BE49-F238E27FC236}">
                <a16:creationId xmlns="" xmlns:a16="http://schemas.microsoft.com/office/drawing/2014/main" id="{FB82414D-F2E0-4BFA-B01F-E943DE5C3DB7}"/>
              </a:ext>
            </a:extLst>
          </p:cNvPr>
          <p:cNvSpPr>
            <a:spLocks noChangeShapeType="1"/>
          </p:cNvSpPr>
          <p:nvPr/>
        </p:nvSpPr>
        <p:spPr bwMode="auto">
          <a:xfrm flipV="1">
            <a:off x="7304901" y="4564715"/>
            <a:ext cx="1162884" cy="11294"/>
          </a:xfrm>
          <a:prstGeom prst="line">
            <a:avLst/>
          </a:prstGeom>
          <a:noFill/>
          <a:ln w="127000">
            <a:solidFill>
              <a:schemeClr val="tx1">
                <a:lumMod val="85000"/>
                <a:lumOff val="1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pic>
        <p:nvPicPr>
          <p:cNvPr id="18" name="Picture 17"/>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557168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1000" fill="hold"/>
                                        <p:tgtEl>
                                          <p:spTgt spid="13"/>
                                        </p:tgtEl>
                                        <p:attrNameLst>
                                          <p:attrName>ppt_w</p:attrName>
                                        </p:attrNameLst>
                                      </p:cBhvr>
                                      <p:tavLst>
                                        <p:tav tm="0">
                                          <p:val>
                                            <p:fltVal val="0"/>
                                          </p:val>
                                        </p:tav>
                                        <p:tav tm="100000">
                                          <p:val>
                                            <p:strVal val="#ppt_w"/>
                                          </p:val>
                                        </p:tav>
                                      </p:tavLst>
                                    </p:anim>
                                    <p:anim calcmode="lin" valueType="num">
                                      <p:cBhvr>
                                        <p:cTn id="20" dur="1000" fill="hold"/>
                                        <p:tgtEl>
                                          <p:spTgt spid="13"/>
                                        </p:tgtEl>
                                        <p:attrNameLst>
                                          <p:attrName>ppt_h</p:attrName>
                                        </p:attrNameLst>
                                      </p:cBhvr>
                                      <p:tavLst>
                                        <p:tav tm="0">
                                          <p:val>
                                            <p:fltVal val="0"/>
                                          </p:val>
                                        </p:tav>
                                        <p:tav tm="100000">
                                          <p:val>
                                            <p:strVal val="#ppt_h"/>
                                          </p:val>
                                        </p:tav>
                                      </p:tavLst>
                                    </p:anim>
                                    <p:anim calcmode="lin" valueType="num">
                                      <p:cBhvr>
                                        <p:cTn id="21" dur="1000" fill="hold"/>
                                        <p:tgtEl>
                                          <p:spTgt spid="13"/>
                                        </p:tgtEl>
                                        <p:attrNameLst>
                                          <p:attrName>style.rotation</p:attrName>
                                        </p:attrNameLst>
                                      </p:cBhvr>
                                      <p:tavLst>
                                        <p:tav tm="0">
                                          <p:val>
                                            <p:fltVal val="90"/>
                                          </p:val>
                                        </p:tav>
                                        <p:tav tm="100000">
                                          <p:val>
                                            <p:fltVal val="0"/>
                                          </p:val>
                                        </p:tav>
                                      </p:tavLst>
                                    </p:anim>
                                    <p:animEffect transition="in" filter="fade">
                                      <p:cBhvr>
                                        <p:cTn id="22" dur="1000"/>
                                        <p:tgtEl>
                                          <p:spTgt spid="13"/>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p:cTn id="25" dur="1000" fill="hold"/>
                                        <p:tgtEl>
                                          <p:spTgt spid="11"/>
                                        </p:tgtEl>
                                        <p:attrNameLst>
                                          <p:attrName>ppt_w</p:attrName>
                                        </p:attrNameLst>
                                      </p:cBhvr>
                                      <p:tavLst>
                                        <p:tav tm="0">
                                          <p:val>
                                            <p:fltVal val="0"/>
                                          </p:val>
                                        </p:tav>
                                        <p:tav tm="100000">
                                          <p:val>
                                            <p:strVal val="#ppt_w"/>
                                          </p:val>
                                        </p:tav>
                                      </p:tavLst>
                                    </p:anim>
                                    <p:anim calcmode="lin" valueType="num">
                                      <p:cBhvr>
                                        <p:cTn id="26" dur="1000" fill="hold"/>
                                        <p:tgtEl>
                                          <p:spTgt spid="11"/>
                                        </p:tgtEl>
                                        <p:attrNameLst>
                                          <p:attrName>ppt_h</p:attrName>
                                        </p:attrNameLst>
                                      </p:cBhvr>
                                      <p:tavLst>
                                        <p:tav tm="0">
                                          <p:val>
                                            <p:fltVal val="0"/>
                                          </p:val>
                                        </p:tav>
                                        <p:tav tm="100000">
                                          <p:val>
                                            <p:strVal val="#ppt_h"/>
                                          </p:val>
                                        </p:tav>
                                      </p:tavLst>
                                    </p:anim>
                                    <p:anim calcmode="lin" valueType="num">
                                      <p:cBhvr>
                                        <p:cTn id="27" dur="1000" fill="hold"/>
                                        <p:tgtEl>
                                          <p:spTgt spid="11"/>
                                        </p:tgtEl>
                                        <p:attrNameLst>
                                          <p:attrName>style.rotation</p:attrName>
                                        </p:attrNameLst>
                                      </p:cBhvr>
                                      <p:tavLst>
                                        <p:tav tm="0">
                                          <p:val>
                                            <p:fltVal val="90"/>
                                          </p:val>
                                        </p:tav>
                                        <p:tav tm="100000">
                                          <p:val>
                                            <p:fltVal val="0"/>
                                          </p:val>
                                        </p:tav>
                                      </p:tavLst>
                                    </p:anim>
                                    <p:animEffect transition="in" filter="fade">
                                      <p:cBhvr>
                                        <p:cTn id="28" dur="1000"/>
                                        <p:tgtEl>
                                          <p:spTgt spid="11"/>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circle(in)">
                                      <p:cBhvr>
                                        <p:cTn id="33" dur="2000"/>
                                        <p:tgtEl>
                                          <p:spTgt spid="19"/>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circle(in)">
                                      <p:cBhvr>
                                        <p:cTn id="36" dur="2000"/>
                                        <p:tgtEl>
                                          <p:spTgt spid="24"/>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circle(in)">
                                      <p:cBhvr>
                                        <p:cTn id="39" dur="2000"/>
                                        <p:tgtEl>
                                          <p:spTgt spid="22"/>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circle(in)">
                                      <p:cBhvr>
                                        <p:cTn id="42" dur="2000"/>
                                        <p:tgtEl>
                                          <p:spTgt spid="23"/>
                                        </p:tgtEl>
                                      </p:cBhvr>
                                    </p:animEffect>
                                  </p:childTnLst>
                                </p:cTn>
                              </p:par>
                              <p:par>
                                <p:cTn id="43" presetID="6" presetClass="entr" presetSubtype="16" fill="hold" nodeType="withEffect">
                                  <p:stCondLst>
                                    <p:cond delay="0"/>
                                  </p:stCondLst>
                                  <p:childTnLst>
                                    <p:set>
                                      <p:cBhvr>
                                        <p:cTn id="44" dur="1" fill="hold">
                                          <p:stCondLst>
                                            <p:cond delay="0"/>
                                          </p:stCondLst>
                                        </p:cTn>
                                        <p:tgtEl>
                                          <p:spTgt spid="8"/>
                                        </p:tgtEl>
                                        <p:attrNameLst>
                                          <p:attrName>style.visibility</p:attrName>
                                        </p:attrNameLst>
                                      </p:cBhvr>
                                      <p:to>
                                        <p:strVal val="visible"/>
                                      </p:to>
                                    </p:set>
                                    <p:animEffect transition="in" filter="circle(in)">
                                      <p:cBhvr>
                                        <p:cTn id="45" dur="2000"/>
                                        <p:tgtEl>
                                          <p:spTgt spid="8"/>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28"/>
                                        </p:tgtEl>
                                        <p:attrNameLst>
                                          <p:attrName>style.visibility</p:attrName>
                                        </p:attrNameLst>
                                      </p:cBhvr>
                                      <p:to>
                                        <p:strVal val="visible"/>
                                      </p:to>
                                    </p:set>
                                    <p:animEffect transition="in" filter="circle(in)">
                                      <p:cBhvr>
                                        <p:cTn id="48" dur="2000"/>
                                        <p:tgtEl>
                                          <p:spTgt spid="28"/>
                                        </p:tgtEl>
                                      </p:cBhvr>
                                    </p:animEffect>
                                  </p:childTnLst>
                                </p:cTn>
                              </p:par>
                              <p:par>
                                <p:cTn id="49" presetID="6" presetClass="entr" presetSubtype="16" fill="hold" nodeType="with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circle(in)">
                                      <p:cBhvr>
                                        <p:cTn id="51" dur="2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1" grpId="0"/>
      <p:bldP spid="19" grpId="0" animBg="1"/>
      <p:bldP spid="22" grpId="0"/>
      <p:bldP spid="23" grpId="0"/>
      <p:bldP spid="24" grpId="0" animBg="1"/>
      <p:bldP spid="28"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amma/>
                <a:tint val="0"/>
                <a:invGamma/>
              </a:schemeClr>
            </a:gs>
            <a:gs pos="100000">
              <a:schemeClr val="bg1"/>
            </a:gs>
          </a:gsLst>
          <a:lin ang="2700000" scaled="1"/>
        </a:gradFill>
        <a:effectLst/>
      </p:bgPr>
    </p:bg>
    <p:spTree>
      <p:nvGrpSpPr>
        <p:cNvPr id="1" name=""/>
        <p:cNvGrpSpPr/>
        <p:nvPr/>
      </p:nvGrpSpPr>
      <p:grpSpPr>
        <a:xfrm>
          <a:off x="0" y="0"/>
          <a:ext cx="0" cy="0"/>
          <a:chOff x="0" y="0"/>
          <a:chExt cx="0" cy="0"/>
        </a:xfrm>
      </p:grpSpPr>
      <p:pic>
        <p:nvPicPr>
          <p:cNvPr id="16" name="Picture 18" descr="Kết quả hình ảnh cho luu thong vai thieu"/>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98940" y="4103546"/>
            <a:ext cx="3846512" cy="1921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20" descr="Kết quả hình ảnh cho xuât khauvai thieu"/>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92906" y="4003968"/>
            <a:ext cx="3733800" cy="1921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ight Arrow 20"/>
          <p:cNvSpPr/>
          <p:nvPr/>
        </p:nvSpPr>
        <p:spPr>
          <a:xfrm>
            <a:off x="5767222" y="4932624"/>
            <a:ext cx="701359" cy="343914"/>
          </a:xfrm>
          <a:prstGeom prst="rightArrow">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19" name="Text Box 2">
            <a:extLst>
              <a:ext uri="{FF2B5EF4-FFF2-40B4-BE49-F238E27FC236}">
                <a16:creationId xmlns="" xmlns:a16="http://schemas.microsoft.com/office/drawing/2014/main" id="{73C035CB-B468-444D-A54C-287C5A3B68C8}"/>
              </a:ext>
            </a:extLst>
          </p:cNvPr>
          <p:cNvSpPr txBox="1">
            <a:spLocks noChangeArrowheads="1"/>
          </p:cNvSpPr>
          <p:nvPr/>
        </p:nvSpPr>
        <p:spPr bwMode="auto">
          <a:xfrm>
            <a:off x="2023535" y="1837857"/>
            <a:ext cx="2044700" cy="400110"/>
          </a:xfrm>
          <a:prstGeom prst="rect">
            <a:avLst/>
          </a:prstGeom>
          <a:noFill/>
          <a:ln w="2857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chemeClr val="accent3">
                    <a:lumMod val="75000"/>
                  </a:schemeClr>
                </a:solidFill>
                <a:latin typeface="Arial" panose="020B0604020202020204" pitchFamily="34" charset="0"/>
                <a:cs typeface="Arial" panose="020B0604020202020204" pitchFamily="34" charset="0"/>
              </a:rPr>
              <a:t>Cung</a:t>
            </a:r>
            <a:r>
              <a:rPr lang="en-US" altLang="en-US" sz="2000" b="1" dirty="0">
                <a:solidFill>
                  <a:schemeClr val="accent3">
                    <a:lumMod val="75000"/>
                  </a:schemeClr>
                </a:solidFill>
                <a:latin typeface="Arial" panose="020B0604020202020204" pitchFamily="34" charset="0"/>
                <a:cs typeface="Arial" panose="020B0604020202020204" pitchFamily="34" charset="0"/>
              </a:rPr>
              <a:t> &gt; </a:t>
            </a:r>
            <a:r>
              <a:rPr lang="en-US" altLang="en-US" sz="2000" b="1" dirty="0" err="1">
                <a:solidFill>
                  <a:schemeClr val="accent3">
                    <a:lumMod val="75000"/>
                  </a:schemeClr>
                </a:solidFill>
                <a:latin typeface="Arial" panose="020B0604020202020204" pitchFamily="34" charset="0"/>
                <a:cs typeface="Arial" panose="020B0604020202020204" pitchFamily="34" charset="0"/>
              </a:rPr>
              <a:t>Cầu</a:t>
            </a:r>
            <a:endParaRPr lang="en-US" altLang="en-US" sz="2000" b="1" dirty="0">
              <a:solidFill>
                <a:schemeClr val="accent3">
                  <a:lumMod val="75000"/>
                </a:schemeClr>
              </a:solidFill>
              <a:latin typeface="Arial" panose="020B0604020202020204" pitchFamily="34" charset="0"/>
              <a:cs typeface="Arial" panose="020B0604020202020204" pitchFamily="34" charset="0"/>
            </a:endParaRPr>
          </a:p>
        </p:txBody>
      </p:sp>
      <p:sp>
        <p:nvSpPr>
          <p:cNvPr id="22" name="Cloud Callout 12">
            <a:extLst>
              <a:ext uri="{FF2B5EF4-FFF2-40B4-BE49-F238E27FC236}">
                <a16:creationId xmlns="" xmlns:a16="http://schemas.microsoft.com/office/drawing/2014/main" id="{314B3E96-8C39-4A5D-8B15-ED1422C869A5}"/>
              </a:ext>
            </a:extLst>
          </p:cNvPr>
          <p:cNvSpPr/>
          <p:nvPr/>
        </p:nvSpPr>
        <p:spPr>
          <a:xfrm>
            <a:off x="5259809" y="1150875"/>
            <a:ext cx="1736197" cy="752362"/>
          </a:xfrm>
          <a:prstGeom prst="cloudCallout">
            <a:avLst/>
          </a:prstGeom>
          <a:solidFill>
            <a:schemeClr val="bg2"/>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vi-VN" sz="2400" b="1" dirty="0">
                <a:solidFill>
                  <a:srgbClr val="660033"/>
                </a:solidFill>
              </a:rPr>
              <a:t>Ví dụ</a:t>
            </a:r>
            <a:endParaRPr lang="en-US" sz="2400" b="1" dirty="0">
              <a:solidFill>
                <a:srgbClr val="660033"/>
              </a:solidFill>
            </a:endParaRPr>
          </a:p>
        </p:txBody>
      </p:sp>
      <p:pic>
        <p:nvPicPr>
          <p:cNvPr id="7170" name="Picture 2" descr="CHĂM SÓC CÂY MAI SAU TẾT - Phiên bản có thể in">
            <a:extLst>
              <a:ext uri="{FF2B5EF4-FFF2-40B4-BE49-F238E27FC236}">
                <a16:creationId xmlns="" xmlns:a16="http://schemas.microsoft.com/office/drawing/2014/main" id="{87F739AC-98F3-46E4-85EE-D7087CCC45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16396" y="2269904"/>
            <a:ext cx="3863969" cy="1921767"/>
          </a:xfrm>
          <a:prstGeom prst="rect">
            <a:avLst/>
          </a:prstGeom>
          <a:noFill/>
          <a:extLst>
            <a:ext uri="{909E8E84-426E-40DD-AFC4-6F175D3DCCD1}">
              <a14:hiddenFill xmlns:a14="http://schemas.microsoft.com/office/drawing/2010/main">
                <a:solidFill>
                  <a:srgbClr val="FFFFFF"/>
                </a:solidFill>
              </a14:hiddenFill>
            </a:ext>
          </a:extLst>
        </p:spPr>
      </p:pic>
      <p:sp>
        <p:nvSpPr>
          <p:cNvPr id="23" name="Text Box 3">
            <a:extLst>
              <a:ext uri="{FF2B5EF4-FFF2-40B4-BE49-F238E27FC236}">
                <a16:creationId xmlns="" xmlns:a16="http://schemas.microsoft.com/office/drawing/2014/main" id="{555C430D-16E5-4B5B-B8C1-34A0BE9E07B3}"/>
              </a:ext>
            </a:extLst>
          </p:cNvPr>
          <p:cNvSpPr txBox="1">
            <a:spLocks noChangeArrowheads="1"/>
          </p:cNvSpPr>
          <p:nvPr/>
        </p:nvSpPr>
        <p:spPr bwMode="auto">
          <a:xfrm>
            <a:off x="1198940" y="1384128"/>
            <a:ext cx="3846512"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latin typeface="+mj-lt"/>
                <a:cs typeface="Times New Roman" panose="02020603050405020304" pitchFamily="18" charset="0"/>
              </a:rPr>
              <a:t>Thị</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trường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giá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thấp</a:t>
            </a:r>
            <a:endParaRPr lang="en-US" altLang="en-US" sz="2400" dirty="0">
              <a:latin typeface="+mj-lt"/>
              <a:cs typeface="Times New Roman" panose="02020603050405020304" pitchFamily="18" charset="0"/>
            </a:endParaRPr>
          </a:p>
        </p:txBody>
      </p:sp>
      <p:sp>
        <p:nvSpPr>
          <p:cNvPr id="24" name="Text Box 4">
            <a:extLst>
              <a:ext uri="{FF2B5EF4-FFF2-40B4-BE49-F238E27FC236}">
                <a16:creationId xmlns="" xmlns:a16="http://schemas.microsoft.com/office/drawing/2014/main" id="{B7ED8897-EF10-459A-9480-B456B8FFD79E}"/>
              </a:ext>
            </a:extLst>
          </p:cNvPr>
          <p:cNvSpPr txBox="1">
            <a:spLocks noChangeArrowheads="1"/>
          </p:cNvSpPr>
          <p:nvPr/>
        </p:nvSpPr>
        <p:spPr bwMode="auto">
          <a:xfrm>
            <a:off x="7259408" y="1441572"/>
            <a:ext cx="3733800"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400" dirty="0" err="1">
                <a:latin typeface="+mj-lt"/>
                <a:cs typeface="Arial" panose="020B0604020202020204" pitchFamily="34" charset="0"/>
              </a:rPr>
              <a:t>Thị</a:t>
            </a:r>
            <a:r>
              <a:rPr lang="en-US" altLang="en-US" sz="2400" dirty="0">
                <a:latin typeface="+mj-lt"/>
                <a:cs typeface="Arial" panose="020B0604020202020204" pitchFamily="34" charset="0"/>
              </a:rPr>
              <a:t> </a:t>
            </a:r>
            <a:r>
              <a:rPr lang="en-US" altLang="en-US" sz="2400" dirty="0" err="1">
                <a:latin typeface="+mj-lt"/>
                <a:cs typeface="Arial" panose="020B0604020202020204" pitchFamily="34" charset="0"/>
              </a:rPr>
              <a:t>trường</a:t>
            </a:r>
            <a:r>
              <a:rPr lang="en-US" altLang="en-US" sz="2400" dirty="0">
                <a:latin typeface="+mj-lt"/>
                <a:cs typeface="Arial" panose="020B0604020202020204" pitchFamily="34" charset="0"/>
              </a:rPr>
              <a:t> </a:t>
            </a:r>
            <a:r>
              <a:rPr lang="en-US" altLang="en-US" sz="2400" dirty="0" err="1">
                <a:latin typeface="+mj-lt"/>
                <a:cs typeface="Arial" panose="020B0604020202020204" pitchFamily="34" charset="0"/>
              </a:rPr>
              <a:t>có</a:t>
            </a:r>
            <a:r>
              <a:rPr lang="en-US" altLang="en-US" sz="2400" dirty="0">
                <a:latin typeface="+mj-lt"/>
                <a:cs typeface="Arial" panose="020B0604020202020204" pitchFamily="34" charset="0"/>
              </a:rPr>
              <a:t> </a:t>
            </a:r>
            <a:r>
              <a:rPr lang="en-US" altLang="en-US" sz="2400" dirty="0" err="1">
                <a:latin typeface="+mj-lt"/>
                <a:cs typeface="Arial" panose="020B0604020202020204" pitchFamily="34" charset="0"/>
              </a:rPr>
              <a:t>giá</a:t>
            </a:r>
            <a:r>
              <a:rPr lang="en-US" altLang="en-US" sz="2400" dirty="0">
                <a:latin typeface="+mj-lt"/>
                <a:cs typeface="Arial" panose="020B0604020202020204" pitchFamily="34" charset="0"/>
              </a:rPr>
              <a:t> </a:t>
            </a:r>
            <a:r>
              <a:rPr lang="en-US" altLang="en-US" sz="2400" dirty="0" err="1">
                <a:latin typeface="+mj-lt"/>
                <a:cs typeface="Arial" panose="020B0604020202020204" pitchFamily="34" charset="0"/>
              </a:rPr>
              <a:t>cả</a:t>
            </a:r>
            <a:r>
              <a:rPr lang="en-US" altLang="en-US" sz="2400" dirty="0">
                <a:latin typeface="+mj-lt"/>
                <a:cs typeface="Arial" panose="020B0604020202020204" pitchFamily="34" charset="0"/>
              </a:rPr>
              <a:t> </a:t>
            </a:r>
            <a:r>
              <a:rPr lang="en-US" altLang="en-US" sz="2400" dirty="0" err="1">
                <a:latin typeface="+mj-lt"/>
                <a:cs typeface="Arial" panose="020B0604020202020204" pitchFamily="34" charset="0"/>
              </a:rPr>
              <a:t>cao</a:t>
            </a:r>
            <a:endParaRPr lang="en-US" altLang="en-US" sz="2400" dirty="0">
              <a:latin typeface="+mj-lt"/>
              <a:cs typeface="Arial" panose="020B0604020202020204" pitchFamily="34" charset="0"/>
            </a:endParaRPr>
          </a:p>
        </p:txBody>
      </p:sp>
      <p:pic>
        <p:nvPicPr>
          <p:cNvPr id="25" name="Picture 2" descr="CHĂM SÓC CÂY MAI SAU TẾT - Phiên bản có thể in">
            <a:extLst>
              <a:ext uri="{FF2B5EF4-FFF2-40B4-BE49-F238E27FC236}">
                <a16:creationId xmlns="" xmlns:a16="http://schemas.microsoft.com/office/drawing/2014/main" id="{118230B4-3CAB-41FB-9CB6-212D77A653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27822" y="2237967"/>
            <a:ext cx="3863969" cy="1985639"/>
          </a:xfrm>
          <a:prstGeom prst="rect">
            <a:avLst/>
          </a:prstGeom>
          <a:noFill/>
          <a:extLst>
            <a:ext uri="{909E8E84-426E-40DD-AFC4-6F175D3DCCD1}">
              <a14:hiddenFill xmlns:a14="http://schemas.microsoft.com/office/drawing/2010/main">
                <a:solidFill>
                  <a:srgbClr val="FFFFFF"/>
                </a:solidFill>
              </a14:hiddenFill>
            </a:ext>
          </a:extLst>
        </p:spPr>
      </p:pic>
      <p:sp>
        <p:nvSpPr>
          <p:cNvPr id="26" name="TextBox 25">
            <a:extLst>
              <a:ext uri="{FF2B5EF4-FFF2-40B4-BE49-F238E27FC236}">
                <a16:creationId xmlns="" xmlns:a16="http://schemas.microsoft.com/office/drawing/2014/main" id="{59A895CD-D7E3-4080-8C3E-B80F4A5E76D4}"/>
              </a:ext>
            </a:extLst>
          </p:cNvPr>
          <p:cNvSpPr txBox="1"/>
          <p:nvPr/>
        </p:nvSpPr>
        <p:spPr>
          <a:xfrm>
            <a:off x="1393811" y="2192850"/>
            <a:ext cx="1259448" cy="369332"/>
          </a:xfrm>
          <a:prstGeom prst="rect">
            <a:avLst/>
          </a:prstGeom>
          <a:noFill/>
        </p:spPr>
        <p:txBody>
          <a:bodyPr wrap="square">
            <a:spAutoFit/>
          </a:bodyPr>
          <a:lstStyle/>
          <a:p>
            <a:pPr algn="ctr"/>
            <a:r>
              <a:rPr lang="vi-VN" dirty="0">
                <a:latin typeface="Arial" panose="020B0604020202020204" pitchFamily="34" charset="0"/>
                <a:cs typeface="Arial" panose="020B0604020202020204" pitchFamily="34" charset="0"/>
              </a:rPr>
              <a:t>Miền Nam</a:t>
            </a:r>
            <a:endParaRPr lang="en-US" dirty="0"/>
          </a:p>
        </p:txBody>
      </p:sp>
      <p:sp>
        <p:nvSpPr>
          <p:cNvPr id="27" name="TextBox 26">
            <a:extLst>
              <a:ext uri="{FF2B5EF4-FFF2-40B4-BE49-F238E27FC236}">
                <a16:creationId xmlns="" xmlns:a16="http://schemas.microsoft.com/office/drawing/2014/main" id="{41F660D6-A407-436A-AE06-70AD7801C96F}"/>
              </a:ext>
            </a:extLst>
          </p:cNvPr>
          <p:cNvSpPr txBox="1"/>
          <p:nvPr/>
        </p:nvSpPr>
        <p:spPr>
          <a:xfrm>
            <a:off x="7192906" y="2138820"/>
            <a:ext cx="1259448" cy="369332"/>
          </a:xfrm>
          <a:prstGeom prst="rect">
            <a:avLst/>
          </a:prstGeom>
          <a:noFill/>
        </p:spPr>
        <p:txBody>
          <a:bodyPr wrap="square">
            <a:spAutoFit/>
          </a:bodyPr>
          <a:lstStyle/>
          <a:p>
            <a:pPr algn="ctr"/>
            <a:r>
              <a:rPr lang="vi-VN" dirty="0">
                <a:latin typeface="Arial" panose="020B0604020202020204" pitchFamily="34" charset="0"/>
                <a:cs typeface="Arial" panose="020B0604020202020204" pitchFamily="34" charset="0"/>
              </a:rPr>
              <a:t>Miền Bắc</a:t>
            </a:r>
            <a:endParaRPr lang="en-US" dirty="0"/>
          </a:p>
        </p:txBody>
      </p:sp>
      <p:sp>
        <p:nvSpPr>
          <p:cNvPr id="28" name="Right Arrow 20">
            <a:extLst>
              <a:ext uri="{FF2B5EF4-FFF2-40B4-BE49-F238E27FC236}">
                <a16:creationId xmlns="" xmlns:a16="http://schemas.microsoft.com/office/drawing/2014/main" id="{3E84A353-A39B-437E-8DB9-B53FD985759C}"/>
              </a:ext>
            </a:extLst>
          </p:cNvPr>
          <p:cNvSpPr/>
          <p:nvPr/>
        </p:nvSpPr>
        <p:spPr>
          <a:xfrm>
            <a:off x="5767222" y="2349939"/>
            <a:ext cx="701359" cy="343914"/>
          </a:xfrm>
          <a:prstGeom prst="rightArrow">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29" name="TextBox 28">
            <a:extLst>
              <a:ext uri="{FF2B5EF4-FFF2-40B4-BE49-F238E27FC236}">
                <a16:creationId xmlns="" xmlns:a16="http://schemas.microsoft.com/office/drawing/2014/main" id="{90E198D5-2973-48C4-9943-37BCB6EB46AB}"/>
              </a:ext>
            </a:extLst>
          </p:cNvPr>
          <p:cNvSpPr txBox="1"/>
          <p:nvPr/>
        </p:nvSpPr>
        <p:spPr>
          <a:xfrm>
            <a:off x="1753605" y="6128057"/>
            <a:ext cx="8027233" cy="707886"/>
          </a:xfrm>
          <a:prstGeom prst="rect">
            <a:avLst/>
          </a:prstGeom>
          <a:noFill/>
        </p:spPr>
        <p:txBody>
          <a:bodyPr wrap="square">
            <a:spAutoFit/>
          </a:bodyPr>
          <a:lstStyle/>
          <a:p>
            <a:pPr algn="ctr"/>
            <a:r>
              <a:rPr lang="en-US" sz="2000" dirty="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a:t>
            </a:r>
            <a:r>
              <a:rPr lang="vi-VN" sz="2000" dirty="0">
                <a:solidFill>
                  <a:srgbClr val="0000FF"/>
                </a:solidFill>
                <a:latin typeface="Arial" panose="020B0604020202020204" pitchFamily="34" charset="0"/>
                <a:ea typeface="Times New Roman" panose="02020603050405020304" pitchFamily="18" charset="0"/>
                <a:cs typeface="Times New Roman" panose="02020603050405020304" pitchFamily="18" charset="0"/>
              </a:rPr>
              <a:t> Q</a:t>
            </a:r>
            <a:r>
              <a:rPr lang="en-US" sz="2000" dirty="0" err="1">
                <a:solidFill>
                  <a:srgbClr val="0000FF"/>
                </a:solidFill>
                <a:latin typeface="Arial" panose="020B0604020202020204" pitchFamily="34" charset="0"/>
                <a:ea typeface="Times New Roman" panose="02020603050405020304" pitchFamily="18" charset="0"/>
              </a:rPr>
              <a:t>uy</a:t>
            </a:r>
            <a:r>
              <a:rPr lang="en-US" sz="2000" dirty="0">
                <a:solidFill>
                  <a:srgbClr val="0000FF"/>
                </a:solidFill>
                <a:latin typeface="Arial" panose="020B0604020202020204" pitchFamily="34" charset="0"/>
                <a:ea typeface="Times New Roman" panose="02020603050405020304" pitchFamily="18" charset="0"/>
              </a:rPr>
              <a:t> </a:t>
            </a:r>
            <a:r>
              <a:rPr lang="en-US" sz="2000" dirty="0" err="1">
                <a:solidFill>
                  <a:srgbClr val="0000FF"/>
                </a:solidFill>
                <a:latin typeface="Arial" panose="020B0604020202020204" pitchFamily="34" charset="0"/>
                <a:ea typeface="Times New Roman" panose="02020603050405020304" pitchFamily="18" charset="0"/>
              </a:rPr>
              <a:t>luật</a:t>
            </a:r>
            <a:r>
              <a:rPr lang="en-US" sz="2000" dirty="0">
                <a:solidFill>
                  <a:srgbClr val="0000FF"/>
                </a:solidFill>
                <a:latin typeface="Arial" panose="020B0604020202020204" pitchFamily="34" charset="0"/>
                <a:ea typeface="Times New Roman" panose="02020603050405020304" pitchFamily="18" charset="0"/>
              </a:rPr>
              <a:t> </a:t>
            </a:r>
            <a:r>
              <a:rPr lang="en-US" sz="2000" dirty="0" err="1">
                <a:solidFill>
                  <a:srgbClr val="0000FF"/>
                </a:solidFill>
                <a:latin typeface="Arial" panose="020B0604020202020204" pitchFamily="34" charset="0"/>
                <a:ea typeface="Times New Roman" panose="02020603050405020304" pitchFamily="18" charset="0"/>
              </a:rPr>
              <a:t>giá</a:t>
            </a:r>
            <a:r>
              <a:rPr lang="en-US" sz="2000" dirty="0">
                <a:solidFill>
                  <a:srgbClr val="0000FF"/>
                </a:solidFill>
                <a:latin typeface="Arial" panose="020B0604020202020204" pitchFamily="34" charset="0"/>
                <a:ea typeface="Times New Roman" panose="02020603050405020304" pitchFamily="18" charset="0"/>
              </a:rPr>
              <a:t> </a:t>
            </a:r>
            <a:r>
              <a:rPr lang="en-US" sz="2000" dirty="0" err="1">
                <a:solidFill>
                  <a:srgbClr val="0000FF"/>
                </a:solidFill>
                <a:latin typeface="Arial" panose="020B0604020202020204" pitchFamily="34" charset="0"/>
                <a:ea typeface="Times New Roman" panose="02020603050405020304" pitchFamily="18" charset="0"/>
              </a:rPr>
              <a:t>trị</a:t>
            </a:r>
            <a:r>
              <a:rPr lang="vi-VN" sz="2000" dirty="0">
                <a:solidFill>
                  <a:srgbClr val="0000FF"/>
                </a:solidFill>
                <a:latin typeface="Arial" panose="020B0604020202020204" pitchFamily="34" charset="0"/>
                <a:ea typeface="Times New Roman" panose="02020603050405020304" pitchFamily="18" charset="0"/>
              </a:rPr>
              <a:t> làm cho cung – cầu cân bằng giữa các vùng, địa phương, quốc gia</a:t>
            </a:r>
            <a:endParaRPr lang="en-US" sz="2000" dirty="0">
              <a:solidFill>
                <a:srgbClr val="0000FF"/>
              </a:solidFill>
            </a:endParaRPr>
          </a:p>
        </p:txBody>
      </p:sp>
      <p:sp>
        <p:nvSpPr>
          <p:cNvPr id="30" name="Text Box 2">
            <a:extLst>
              <a:ext uri="{FF2B5EF4-FFF2-40B4-BE49-F238E27FC236}">
                <a16:creationId xmlns="" xmlns:a16="http://schemas.microsoft.com/office/drawing/2014/main" id="{607B07B9-81B2-4925-9E0E-CCAE9CF7DAE0}"/>
              </a:ext>
            </a:extLst>
          </p:cNvPr>
          <p:cNvSpPr txBox="1">
            <a:spLocks noChangeArrowheads="1"/>
          </p:cNvSpPr>
          <p:nvPr/>
        </p:nvSpPr>
        <p:spPr bwMode="auto">
          <a:xfrm>
            <a:off x="8037456" y="1834585"/>
            <a:ext cx="2044700" cy="400110"/>
          </a:xfrm>
          <a:prstGeom prst="rect">
            <a:avLst/>
          </a:prstGeom>
          <a:noFill/>
          <a:ln w="2857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altLang="en-US" sz="2000" b="1" dirty="0" err="1">
                <a:solidFill>
                  <a:schemeClr val="accent3">
                    <a:lumMod val="75000"/>
                  </a:schemeClr>
                </a:solidFill>
                <a:latin typeface="Arial" panose="020B0604020202020204" pitchFamily="34" charset="0"/>
                <a:cs typeface="Arial" panose="020B0604020202020204" pitchFamily="34" charset="0"/>
              </a:rPr>
              <a:t>Cung</a:t>
            </a:r>
            <a:r>
              <a:rPr lang="en-US" altLang="en-US" sz="2000" b="1" dirty="0">
                <a:solidFill>
                  <a:schemeClr val="accent3">
                    <a:lumMod val="75000"/>
                  </a:schemeClr>
                </a:solidFill>
                <a:latin typeface="Arial" panose="020B0604020202020204" pitchFamily="34" charset="0"/>
                <a:cs typeface="Arial" panose="020B0604020202020204" pitchFamily="34" charset="0"/>
              </a:rPr>
              <a:t> </a:t>
            </a:r>
            <a:r>
              <a:rPr lang="vi-VN" altLang="en-US" sz="2000" b="1" dirty="0">
                <a:solidFill>
                  <a:schemeClr val="accent3">
                    <a:lumMod val="75000"/>
                  </a:schemeClr>
                </a:solidFill>
                <a:latin typeface="Arial" panose="020B0604020202020204" pitchFamily="34" charset="0"/>
                <a:cs typeface="Arial" panose="020B0604020202020204" pitchFamily="34" charset="0"/>
              </a:rPr>
              <a:t>&lt;</a:t>
            </a:r>
            <a:r>
              <a:rPr lang="en-US" altLang="en-US" sz="2000" b="1" dirty="0">
                <a:solidFill>
                  <a:schemeClr val="accent3">
                    <a:lumMod val="75000"/>
                  </a:schemeClr>
                </a:solidFill>
                <a:latin typeface="Arial" panose="020B0604020202020204" pitchFamily="34" charset="0"/>
                <a:cs typeface="Arial" panose="020B0604020202020204" pitchFamily="34" charset="0"/>
              </a:rPr>
              <a:t> </a:t>
            </a:r>
            <a:r>
              <a:rPr lang="en-US" altLang="en-US" sz="2000" b="1" dirty="0" err="1">
                <a:solidFill>
                  <a:schemeClr val="accent3">
                    <a:lumMod val="75000"/>
                  </a:schemeClr>
                </a:solidFill>
                <a:latin typeface="Arial" panose="020B0604020202020204" pitchFamily="34" charset="0"/>
                <a:cs typeface="Arial" panose="020B0604020202020204" pitchFamily="34" charset="0"/>
              </a:rPr>
              <a:t>Cầu</a:t>
            </a:r>
            <a:endParaRPr lang="en-US" altLang="en-US" sz="2000" b="1" dirty="0">
              <a:solidFill>
                <a:schemeClr val="accent3">
                  <a:lumMod val="75000"/>
                </a:schemeClr>
              </a:solidFill>
              <a:latin typeface="Arial" panose="020B0604020202020204" pitchFamily="34" charset="0"/>
              <a:cs typeface="Arial" panose="020B0604020202020204" pitchFamily="34" charset="0"/>
            </a:endParaRPr>
          </a:p>
        </p:txBody>
      </p:sp>
      <p:pic>
        <p:nvPicPr>
          <p:cNvPr id="17" name="Picture 16"/>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703681689"/>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4" name="Rectangle 1">
            <a:extLst>
              <a:ext uri="{FF2B5EF4-FFF2-40B4-BE49-F238E27FC236}">
                <a16:creationId xmlns="" xmlns:a16="http://schemas.microsoft.com/office/drawing/2014/main" id="{033EC5A0-AC32-4AFE-8B44-BC873852847D}"/>
              </a:ext>
            </a:extLst>
          </p:cNvPr>
          <p:cNvSpPr>
            <a:spLocks noChangeArrowheads="1"/>
          </p:cNvSpPr>
          <p:nvPr/>
        </p:nvSpPr>
        <p:spPr bwMode="auto">
          <a:xfrm>
            <a:off x="708693" y="1076248"/>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8" name="Rectangle 4">
            <a:extLst>
              <a:ext uri="{FF2B5EF4-FFF2-40B4-BE49-F238E27FC236}">
                <a16:creationId xmlns="" xmlns:a16="http://schemas.microsoft.com/office/drawing/2014/main" id="{3496523F-6B44-45E3-B496-E36221327F00}"/>
              </a:ext>
            </a:extLst>
          </p:cNvPr>
          <p:cNvSpPr>
            <a:spLocks noChangeArrowheads="1"/>
          </p:cNvSpPr>
          <p:nvPr/>
        </p:nvSpPr>
        <p:spPr bwMode="auto">
          <a:xfrm>
            <a:off x="809355" y="1529458"/>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9" name="Rectangle 2">
            <a:extLst>
              <a:ext uri="{FF2B5EF4-FFF2-40B4-BE49-F238E27FC236}">
                <a16:creationId xmlns="" xmlns:a16="http://schemas.microsoft.com/office/drawing/2014/main" id="{E9C9992C-373C-4104-B520-4EC41150B24B}"/>
              </a:ext>
            </a:extLst>
          </p:cNvPr>
          <p:cNvSpPr>
            <a:spLocks noChangeArrowheads="1"/>
          </p:cNvSpPr>
          <p:nvPr/>
        </p:nvSpPr>
        <p:spPr bwMode="auto">
          <a:xfrm>
            <a:off x="4115341" y="1815333"/>
            <a:ext cx="435087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err="1">
                <a:solidFill>
                  <a:srgbClr val="00B050"/>
                </a:solidFill>
                <a:latin typeface="Arial" panose="020B0604020202020204" pitchFamily="34" charset="0"/>
                <a:ea typeface="Times New Roman" panose="02020603050405020304" pitchFamily="18" charset="0"/>
              </a:rPr>
              <a:t>Tác</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động</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của</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quy</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luật</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giá</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trị</a:t>
            </a:r>
            <a:endParaRPr lang="en-US" sz="2400" dirty="0">
              <a:solidFill>
                <a:srgbClr val="00B050"/>
              </a:solidFill>
              <a:latin typeface="Arial" panose="020B0604020202020204" pitchFamily="34" charset="0"/>
              <a:ea typeface="Times New Roman" panose="02020603050405020304" pitchFamily="18" charset="0"/>
            </a:endParaRPr>
          </a:p>
        </p:txBody>
      </p:sp>
      <p:sp>
        <p:nvSpPr>
          <p:cNvPr id="10" name="Rectangle 2">
            <a:extLst>
              <a:ext uri="{FF2B5EF4-FFF2-40B4-BE49-F238E27FC236}">
                <a16:creationId xmlns="" xmlns:a16="http://schemas.microsoft.com/office/drawing/2014/main" id="{3193B388-4CB2-44B6-BF5C-476BCE03C1CA}"/>
              </a:ext>
            </a:extLst>
          </p:cNvPr>
          <p:cNvSpPr>
            <a:spLocks noChangeArrowheads="1"/>
          </p:cNvSpPr>
          <p:nvPr/>
        </p:nvSpPr>
        <p:spPr bwMode="auto">
          <a:xfrm>
            <a:off x="1807546" y="2277682"/>
            <a:ext cx="983783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lgn="just">
              <a:lnSpc>
                <a:spcPct val="120000"/>
              </a:lnSpc>
              <a:spcBef>
                <a:spcPct val="20000"/>
              </a:spcBef>
              <a:buChar char="•"/>
              <a:tabLst>
                <a:tab pos="593725" algn="l"/>
              </a:tabLst>
              <a:defRPr sz="2800">
                <a:solidFill>
                  <a:schemeClr val="tx1"/>
                </a:solidFill>
                <a:latin typeface="Times New Roman" panose="02020603050405020304" pitchFamily="18" charset="0"/>
              </a:defRPr>
            </a:lvl1pPr>
            <a:lvl2pPr marL="742950" indent="-285750">
              <a:spcBef>
                <a:spcPct val="20000"/>
              </a:spcBef>
              <a:buChar char="–"/>
              <a:tabLst>
                <a:tab pos="593725" algn="l"/>
              </a:tabLst>
              <a:defRPr sz="2800">
                <a:solidFill>
                  <a:schemeClr val="tx1"/>
                </a:solidFill>
                <a:latin typeface="Times New Roman" panose="02020603050405020304" pitchFamily="18" charset="0"/>
              </a:defRPr>
            </a:lvl2pPr>
            <a:lvl3pPr marL="1143000" indent="-228600">
              <a:spcBef>
                <a:spcPct val="20000"/>
              </a:spcBef>
              <a:buChar char="•"/>
              <a:tabLst>
                <a:tab pos="593725" algn="l"/>
              </a:tabLst>
              <a:defRPr sz="2400">
                <a:solidFill>
                  <a:schemeClr val="tx1"/>
                </a:solidFill>
                <a:latin typeface="Times New Roman" panose="02020603050405020304" pitchFamily="18" charset="0"/>
              </a:defRPr>
            </a:lvl3pPr>
            <a:lvl4pPr marL="1600200" indent="-228600">
              <a:spcBef>
                <a:spcPct val="20000"/>
              </a:spcBef>
              <a:buChar char="–"/>
              <a:tabLst>
                <a:tab pos="593725" algn="l"/>
              </a:tabLst>
              <a:defRPr sz="2000">
                <a:solidFill>
                  <a:schemeClr val="tx1"/>
                </a:solidFill>
                <a:latin typeface="Times New Roman" panose="02020603050405020304" pitchFamily="18" charset="0"/>
              </a:defRPr>
            </a:lvl4pPr>
            <a:lvl5pPr marL="2057400" indent="-228600">
              <a:spcBef>
                <a:spcPct val="20000"/>
              </a:spcBef>
              <a:buChar char="»"/>
              <a:tabLst>
                <a:tab pos="59372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b="1" dirty="0" err="1">
                <a:latin typeface="Arial" panose="020B0604020202020204" pitchFamily="34" charset="0"/>
                <a:cs typeface="Arial" panose="020B0604020202020204" pitchFamily="34" charset="0"/>
              </a:rPr>
              <a:t>Kích</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thích</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cải</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tiến</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kỹ</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thuật</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hợp</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lý</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hoá</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sản</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xuất</a:t>
            </a:r>
            <a:r>
              <a:rPr lang="vi-VN" sz="2400" b="1" dirty="0">
                <a:latin typeface="Arial" panose="020B0604020202020204" pitchFamily="34" charset="0"/>
                <a:cs typeface="Arial" panose="020B0604020202020204" pitchFamily="34" charset="0"/>
              </a:rPr>
              <a:t> nhằm</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tăng</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năng</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suất</a:t>
            </a:r>
            <a:r>
              <a:rPr lang="en-US" sz="2400" b="1" dirty="0">
                <a:latin typeface="Arial" panose="020B0604020202020204" pitchFamily="34" charset="0"/>
                <a:cs typeface="Arial" panose="020B0604020202020204" pitchFamily="34" charset="0"/>
              </a:rPr>
              <a:t> lao </a:t>
            </a:r>
            <a:r>
              <a:rPr lang="vi-VN" sz="2400" b="1" dirty="0">
                <a:latin typeface="Arial" panose="020B0604020202020204" pitchFamily="34" charset="0"/>
                <a:cs typeface="Arial" panose="020B0604020202020204" pitchFamily="34" charset="0"/>
              </a:rPr>
              <a:t>động.</a:t>
            </a:r>
            <a:endParaRPr lang="en-US" sz="2400" b="1" dirty="0">
              <a:latin typeface="Arial" panose="020B0604020202020204" pitchFamily="34" charset="0"/>
              <a:cs typeface="Arial" panose="020B0604020202020204" pitchFamily="34" charset="0"/>
            </a:endParaRPr>
          </a:p>
        </p:txBody>
      </p:sp>
      <p:pic>
        <p:nvPicPr>
          <p:cNvPr id="11" name="Graphic 10" descr="Badge with solid fill">
            <a:extLst>
              <a:ext uri="{FF2B5EF4-FFF2-40B4-BE49-F238E27FC236}">
                <a16:creationId xmlns="" xmlns:a16="http://schemas.microsoft.com/office/drawing/2014/main" id="{5DA4D1C6-ED00-40ED-891B-0F4D83DCC337}"/>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 xmlns:asvg="http://schemas.microsoft.com/office/drawing/2016/SVG/main" r:embed="rId3"/>
              </a:ext>
            </a:extLst>
          </a:blip>
          <a:stretch>
            <a:fillRect/>
          </a:stretch>
        </p:blipFill>
        <p:spPr>
          <a:xfrm>
            <a:off x="1807546" y="2213903"/>
            <a:ext cx="818005" cy="757958"/>
          </a:xfrm>
          <a:prstGeom prst="rect">
            <a:avLst/>
          </a:prstGeom>
        </p:spPr>
      </p:pic>
      <p:sp>
        <p:nvSpPr>
          <p:cNvPr id="12" name="Freeform 3">
            <a:extLst>
              <a:ext uri="{FF2B5EF4-FFF2-40B4-BE49-F238E27FC236}">
                <a16:creationId xmlns="" xmlns:a16="http://schemas.microsoft.com/office/drawing/2014/main" id="{CD761776-813C-4BA4-8EDB-1AD04AEC8A71}"/>
              </a:ext>
            </a:extLst>
          </p:cNvPr>
          <p:cNvSpPr>
            <a:spLocks/>
          </p:cNvSpPr>
          <p:nvPr/>
        </p:nvSpPr>
        <p:spPr bwMode="gray">
          <a:xfrm rot="20816794">
            <a:off x="7480092" y="3026387"/>
            <a:ext cx="1442777" cy="802216"/>
          </a:xfrm>
          <a:custGeom>
            <a:avLst/>
            <a:gdLst>
              <a:gd name="T0" fmla="*/ 0 w 982"/>
              <a:gd name="T1" fmla="*/ 774 h 774"/>
              <a:gd name="T2" fmla="*/ 2 w 982"/>
              <a:gd name="T3" fmla="*/ 770 h 774"/>
              <a:gd name="T4" fmla="*/ 8 w 982"/>
              <a:gd name="T5" fmla="*/ 754 h 774"/>
              <a:gd name="T6" fmla="*/ 16 w 982"/>
              <a:gd name="T7" fmla="*/ 730 h 774"/>
              <a:gd name="T8" fmla="*/ 32 w 982"/>
              <a:gd name="T9" fmla="*/ 698 h 774"/>
              <a:gd name="T10" fmla="*/ 50 w 982"/>
              <a:gd name="T11" fmla="*/ 660 h 774"/>
              <a:gd name="T12" fmla="*/ 76 w 982"/>
              <a:gd name="T13" fmla="*/ 618 h 774"/>
              <a:gd name="T14" fmla="*/ 106 w 982"/>
              <a:gd name="T15" fmla="*/ 574 h 774"/>
              <a:gd name="T16" fmla="*/ 142 w 982"/>
              <a:gd name="T17" fmla="*/ 528 h 774"/>
              <a:gd name="T18" fmla="*/ 186 w 982"/>
              <a:gd name="T19" fmla="*/ 482 h 774"/>
              <a:gd name="T20" fmla="*/ 236 w 982"/>
              <a:gd name="T21" fmla="*/ 438 h 774"/>
              <a:gd name="T22" fmla="*/ 294 w 982"/>
              <a:gd name="T23" fmla="*/ 398 h 774"/>
              <a:gd name="T24" fmla="*/ 360 w 982"/>
              <a:gd name="T25" fmla="*/ 360 h 774"/>
              <a:gd name="T26" fmla="*/ 426 w 982"/>
              <a:gd name="T27" fmla="*/ 332 h 774"/>
              <a:gd name="T28" fmla="*/ 488 w 982"/>
              <a:gd name="T29" fmla="*/ 314 h 774"/>
              <a:gd name="T30" fmla="*/ 544 w 982"/>
              <a:gd name="T31" fmla="*/ 304 h 774"/>
              <a:gd name="T32" fmla="*/ 594 w 982"/>
              <a:gd name="T33" fmla="*/ 300 h 774"/>
              <a:gd name="T34" fmla="*/ 638 w 982"/>
              <a:gd name="T35" fmla="*/ 300 h 774"/>
              <a:gd name="T36" fmla="*/ 678 w 982"/>
              <a:gd name="T37" fmla="*/ 304 h 774"/>
              <a:gd name="T38" fmla="*/ 710 w 982"/>
              <a:gd name="T39" fmla="*/ 312 h 774"/>
              <a:gd name="T40" fmla="*/ 736 w 982"/>
              <a:gd name="T41" fmla="*/ 320 h 774"/>
              <a:gd name="T42" fmla="*/ 754 w 982"/>
              <a:gd name="T43" fmla="*/ 326 h 774"/>
              <a:gd name="T44" fmla="*/ 766 w 982"/>
              <a:gd name="T45" fmla="*/ 332 h 774"/>
              <a:gd name="T46" fmla="*/ 770 w 982"/>
              <a:gd name="T47" fmla="*/ 334 h 774"/>
              <a:gd name="T48" fmla="*/ 680 w 982"/>
              <a:gd name="T49" fmla="*/ 476 h 774"/>
              <a:gd name="T50" fmla="*/ 982 w 982"/>
              <a:gd name="T51" fmla="*/ 370 h 774"/>
              <a:gd name="T52" fmla="*/ 912 w 982"/>
              <a:gd name="T53" fmla="*/ 0 h 774"/>
              <a:gd name="T54" fmla="*/ 854 w 982"/>
              <a:gd name="T55" fmla="*/ 150 h 774"/>
              <a:gd name="T56" fmla="*/ 850 w 982"/>
              <a:gd name="T57" fmla="*/ 148 h 774"/>
              <a:gd name="T58" fmla="*/ 838 w 982"/>
              <a:gd name="T59" fmla="*/ 142 h 774"/>
              <a:gd name="T60" fmla="*/ 822 w 982"/>
              <a:gd name="T61" fmla="*/ 134 h 774"/>
              <a:gd name="T62" fmla="*/ 798 w 982"/>
              <a:gd name="T63" fmla="*/ 126 h 774"/>
              <a:gd name="T64" fmla="*/ 768 w 982"/>
              <a:gd name="T65" fmla="*/ 120 h 774"/>
              <a:gd name="T66" fmla="*/ 732 w 982"/>
              <a:gd name="T67" fmla="*/ 114 h 774"/>
              <a:gd name="T68" fmla="*/ 692 w 982"/>
              <a:gd name="T69" fmla="*/ 110 h 774"/>
              <a:gd name="T70" fmla="*/ 646 w 982"/>
              <a:gd name="T71" fmla="*/ 110 h 774"/>
              <a:gd name="T72" fmla="*/ 596 w 982"/>
              <a:gd name="T73" fmla="*/ 116 h 774"/>
              <a:gd name="T74" fmla="*/ 540 w 982"/>
              <a:gd name="T75" fmla="*/ 126 h 774"/>
              <a:gd name="T76" fmla="*/ 482 w 982"/>
              <a:gd name="T77" fmla="*/ 146 h 774"/>
              <a:gd name="T78" fmla="*/ 422 w 982"/>
              <a:gd name="T79" fmla="*/ 172 h 774"/>
              <a:gd name="T80" fmla="*/ 356 w 982"/>
              <a:gd name="T81" fmla="*/ 210 h 774"/>
              <a:gd name="T82" fmla="*/ 290 w 982"/>
              <a:gd name="T83" fmla="*/ 258 h 774"/>
              <a:gd name="T84" fmla="*/ 230 w 982"/>
              <a:gd name="T85" fmla="*/ 310 h 774"/>
              <a:gd name="T86" fmla="*/ 178 w 982"/>
              <a:gd name="T87" fmla="*/ 364 h 774"/>
              <a:gd name="T88" fmla="*/ 136 w 982"/>
              <a:gd name="T89" fmla="*/ 422 h 774"/>
              <a:gd name="T90" fmla="*/ 100 w 982"/>
              <a:gd name="T91" fmla="*/ 480 h 774"/>
              <a:gd name="T92" fmla="*/ 72 w 982"/>
              <a:gd name="T93" fmla="*/ 536 h 774"/>
              <a:gd name="T94" fmla="*/ 48 w 982"/>
              <a:gd name="T95" fmla="*/ 590 h 774"/>
              <a:gd name="T96" fmla="*/ 30 w 982"/>
              <a:gd name="T97" fmla="*/ 640 h 774"/>
              <a:gd name="T98" fmla="*/ 18 w 982"/>
              <a:gd name="T99" fmla="*/ 684 h 774"/>
              <a:gd name="T100" fmla="*/ 8 w 982"/>
              <a:gd name="T101" fmla="*/ 722 h 774"/>
              <a:gd name="T102" fmla="*/ 4 w 982"/>
              <a:gd name="T103" fmla="*/ 750 h 774"/>
              <a:gd name="T104" fmla="*/ 0 w 982"/>
              <a:gd name="T105" fmla="*/ 768 h 774"/>
              <a:gd name="T106" fmla="*/ 0 w 982"/>
              <a:gd name="T107" fmla="*/ 774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82" h="774">
                <a:moveTo>
                  <a:pt x="0" y="774"/>
                </a:moveTo>
                <a:lnTo>
                  <a:pt x="2" y="770"/>
                </a:lnTo>
                <a:lnTo>
                  <a:pt x="8" y="754"/>
                </a:lnTo>
                <a:lnTo>
                  <a:pt x="16" y="730"/>
                </a:lnTo>
                <a:lnTo>
                  <a:pt x="32" y="698"/>
                </a:lnTo>
                <a:lnTo>
                  <a:pt x="50" y="660"/>
                </a:lnTo>
                <a:lnTo>
                  <a:pt x="76" y="618"/>
                </a:lnTo>
                <a:lnTo>
                  <a:pt x="106" y="574"/>
                </a:lnTo>
                <a:lnTo>
                  <a:pt x="142" y="528"/>
                </a:lnTo>
                <a:lnTo>
                  <a:pt x="186" y="482"/>
                </a:lnTo>
                <a:lnTo>
                  <a:pt x="236" y="438"/>
                </a:lnTo>
                <a:lnTo>
                  <a:pt x="294" y="398"/>
                </a:lnTo>
                <a:lnTo>
                  <a:pt x="360" y="360"/>
                </a:lnTo>
                <a:lnTo>
                  <a:pt x="426" y="332"/>
                </a:lnTo>
                <a:lnTo>
                  <a:pt x="488" y="314"/>
                </a:lnTo>
                <a:lnTo>
                  <a:pt x="544" y="304"/>
                </a:lnTo>
                <a:lnTo>
                  <a:pt x="594" y="300"/>
                </a:lnTo>
                <a:lnTo>
                  <a:pt x="638" y="300"/>
                </a:lnTo>
                <a:lnTo>
                  <a:pt x="678" y="304"/>
                </a:lnTo>
                <a:lnTo>
                  <a:pt x="710" y="312"/>
                </a:lnTo>
                <a:lnTo>
                  <a:pt x="736" y="320"/>
                </a:lnTo>
                <a:lnTo>
                  <a:pt x="754" y="326"/>
                </a:lnTo>
                <a:lnTo>
                  <a:pt x="766" y="332"/>
                </a:lnTo>
                <a:lnTo>
                  <a:pt x="770" y="334"/>
                </a:lnTo>
                <a:lnTo>
                  <a:pt x="680" y="476"/>
                </a:lnTo>
                <a:lnTo>
                  <a:pt x="982" y="370"/>
                </a:lnTo>
                <a:lnTo>
                  <a:pt x="912" y="0"/>
                </a:lnTo>
                <a:lnTo>
                  <a:pt x="854" y="150"/>
                </a:lnTo>
                <a:lnTo>
                  <a:pt x="850" y="148"/>
                </a:lnTo>
                <a:lnTo>
                  <a:pt x="838" y="142"/>
                </a:lnTo>
                <a:lnTo>
                  <a:pt x="822" y="134"/>
                </a:lnTo>
                <a:lnTo>
                  <a:pt x="798" y="126"/>
                </a:lnTo>
                <a:lnTo>
                  <a:pt x="768" y="120"/>
                </a:lnTo>
                <a:lnTo>
                  <a:pt x="732" y="114"/>
                </a:lnTo>
                <a:lnTo>
                  <a:pt x="692" y="110"/>
                </a:lnTo>
                <a:lnTo>
                  <a:pt x="646" y="110"/>
                </a:lnTo>
                <a:lnTo>
                  <a:pt x="596" y="116"/>
                </a:lnTo>
                <a:lnTo>
                  <a:pt x="540" y="126"/>
                </a:lnTo>
                <a:lnTo>
                  <a:pt x="482" y="146"/>
                </a:lnTo>
                <a:lnTo>
                  <a:pt x="422" y="172"/>
                </a:lnTo>
                <a:lnTo>
                  <a:pt x="356" y="210"/>
                </a:lnTo>
                <a:lnTo>
                  <a:pt x="290" y="258"/>
                </a:lnTo>
                <a:lnTo>
                  <a:pt x="230" y="310"/>
                </a:lnTo>
                <a:lnTo>
                  <a:pt x="178" y="364"/>
                </a:lnTo>
                <a:lnTo>
                  <a:pt x="136" y="422"/>
                </a:lnTo>
                <a:lnTo>
                  <a:pt x="100" y="480"/>
                </a:lnTo>
                <a:lnTo>
                  <a:pt x="72" y="536"/>
                </a:lnTo>
                <a:lnTo>
                  <a:pt x="48" y="590"/>
                </a:lnTo>
                <a:lnTo>
                  <a:pt x="30" y="640"/>
                </a:lnTo>
                <a:lnTo>
                  <a:pt x="18" y="684"/>
                </a:lnTo>
                <a:lnTo>
                  <a:pt x="8" y="722"/>
                </a:lnTo>
                <a:lnTo>
                  <a:pt x="4" y="750"/>
                </a:lnTo>
                <a:lnTo>
                  <a:pt x="0" y="768"/>
                </a:lnTo>
                <a:lnTo>
                  <a:pt x="0" y="774"/>
                </a:lnTo>
              </a:path>
            </a:pathLst>
          </a:custGeom>
          <a:gradFill rotWithShape="1">
            <a:gsLst>
              <a:gs pos="0">
                <a:schemeClr val="hlink">
                  <a:gamma/>
                  <a:tint val="90980"/>
                  <a:invGamma/>
                  <a:alpha val="32001"/>
                </a:schemeClr>
              </a:gs>
              <a:gs pos="100000">
                <a:schemeClr val="hlink"/>
              </a:gs>
            </a:gsLst>
            <a:lin ang="0" scaled="1"/>
          </a:gradFill>
          <a:ln>
            <a:noFill/>
          </a:ln>
          <a:extLst>
            <a:ext uri="{91240B29-F687-4F45-9708-019B960494DF}">
              <a14:hiddenLine xmlns:a14="http://schemas.microsoft.com/office/drawing/2010/main" w="12700">
                <a:solidFill>
                  <a:srgbClr val="000000"/>
                </a:solidFill>
                <a:prstDash val="solid"/>
                <a:round/>
                <a:headEnd/>
                <a:tailEnd/>
              </a14:hiddenLine>
            </a:ext>
          </a:extLst>
        </p:spPr>
        <p:txBody>
          <a:bodyPr/>
          <a:lstStyle/>
          <a:p>
            <a:pPr eaLnBrk="1" hangingPunct="1">
              <a:defRPr/>
            </a:pPr>
            <a:endParaRPr lang="en-US" b="1">
              <a:solidFill>
                <a:srgbClr val="000000"/>
              </a:solidFill>
              <a:latin typeface="Arial" charset="0"/>
            </a:endParaRPr>
          </a:p>
        </p:txBody>
      </p:sp>
      <p:sp>
        <p:nvSpPr>
          <p:cNvPr id="13" name="Freeform 12">
            <a:extLst>
              <a:ext uri="{FF2B5EF4-FFF2-40B4-BE49-F238E27FC236}">
                <a16:creationId xmlns="" xmlns:a16="http://schemas.microsoft.com/office/drawing/2014/main" id="{AA31094A-DE00-477D-A755-96B95BB0CF13}"/>
              </a:ext>
            </a:extLst>
          </p:cNvPr>
          <p:cNvSpPr>
            <a:spLocks/>
          </p:cNvSpPr>
          <p:nvPr/>
        </p:nvSpPr>
        <p:spPr bwMode="gray">
          <a:xfrm>
            <a:off x="4841379" y="3396567"/>
            <a:ext cx="1565009" cy="929444"/>
          </a:xfrm>
          <a:custGeom>
            <a:avLst/>
            <a:gdLst>
              <a:gd name="T0" fmla="*/ 0 w 982"/>
              <a:gd name="T1" fmla="*/ 774 h 774"/>
              <a:gd name="T2" fmla="*/ 2 w 982"/>
              <a:gd name="T3" fmla="*/ 770 h 774"/>
              <a:gd name="T4" fmla="*/ 8 w 982"/>
              <a:gd name="T5" fmla="*/ 754 h 774"/>
              <a:gd name="T6" fmla="*/ 16 w 982"/>
              <a:gd name="T7" fmla="*/ 730 h 774"/>
              <a:gd name="T8" fmla="*/ 32 w 982"/>
              <a:gd name="T9" fmla="*/ 698 h 774"/>
              <a:gd name="T10" fmla="*/ 50 w 982"/>
              <a:gd name="T11" fmla="*/ 660 h 774"/>
              <a:gd name="T12" fmla="*/ 76 w 982"/>
              <a:gd name="T13" fmla="*/ 618 h 774"/>
              <a:gd name="T14" fmla="*/ 106 w 982"/>
              <a:gd name="T15" fmla="*/ 574 h 774"/>
              <a:gd name="T16" fmla="*/ 142 w 982"/>
              <a:gd name="T17" fmla="*/ 528 h 774"/>
              <a:gd name="T18" fmla="*/ 186 w 982"/>
              <a:gd name="T19" fmla="*/ 482 h 774"/>
              <a:gd name="T20" fmla="*/ 236 w 982"/>
              <a:gd name="T21" fmla="*/ 438 h 774"/>
              <a:gd name="T22" fmla="*/ 294 w 982"/>
              <a:gd name="T23" fmla="*/ 398 h 774"/>
              <a:gd name="T24" fmla="*/ 360 w 982"/>
              <a:gd name="T25" fmla="*/ 360 h 774"/>
              <a:gd name="T26" fmla="*/ 426 w 982"/>
              <a:gd name="T27" fmla="*/ 332 h 774"/>
              <a:gd name="T28" fmla="*/ 488 w 982"/>
              <a:gd name="T29" fmla="*/ 314 h 774"/>
              <a:gd name="T30" fmla="*/ 544 w 982"/>
              <a:gd name="T31" fmla="*/ 304 h 774"/>
              <a:gd name="T32" fmla="*/ 594 w 982"/>
              <a:gd name="T33" fmla="*/ 300 h 774"/>
              <a:gd name="T34" fmla="*/ 638 w 982"/>
              <a:gd name="T35" fmla="*/ 300 h 774"/>
              <a:gd name="T36" fmla="*/ 678 w 982"/>
              <a:gd name="T37" fmla="*/ 304 h 774"/>
              <a:gd name="T38" fmla="*/ 710 w 982"/>
              <a:gd name="T39" fmla="*/ 312 h 774"/>
              <a:gd name="T40" fmla="*/ 736 w 982"/>
              <a:gd name="T41" fmla="*/ 320 h 774"/>
              <a:gd name="T42" fmla="*/ 754 w 982"/>
              <a:gd name="T43" fmla="*/ 326 h 774"/>
              <a:gd name="T44" fmla="*/ 766 w 982"/>
              <a:gd name="T45" fmla="*/ 332 h 774"/>
              <a:gd name="T46" fmla="*/ 770 w 982"/>
              <a:gd name="T47" fmla="*/ 334 h 774"/>
              <a:gd name="T48" fmla="*/ 680 w 982"/>
              <a:gd name="T49" fmla="*/ 476 h 774"/>
              <a:gd name="T50" fmla="*/ 982 w 982"/>
              <a:gd name="T51" fmla="*/ 370 h 774"/>
              <a:gd name="T52" fmla="*/ 912 w 982"/>
              <a:gd name="T53" fmla="*/ 0 h 774"/>
              <a:gd name="T54" fmla="*/ 854 w 982"/>
              <a:gd name="T55" fmla="*/ 150 h 774"/>
              <a:gd name="T56" fmla="*/ 850 w 982"/>
              <a:gd name="T57" fmla="*/ 148 h 774"/>
              <a:gd name="T58" fmla="*/ 838 w 982"/>
              <a:gd name="T59" fmla="*/ 142 h 774"/>
              <a:gd name="T60" fmla="*/ 822 w 982"/>
              <a:gd name="T61" fmla="*/ 134 h 774"/>
              <a:gd name="T62" fmla="*/ 798 w 982"/>
              <a:gd name="T63" fmla="*/ 126 h 774"/>
              <a:gd name="T64" fmla="*/ 768 w 982"/>
              <a:gd name="T65" fmla="*/ 120 h 774"/>
              <a:gd name="T66" fmla="*/ 732 w 982"/>
              <a:gd name="T67" fmla="*/ 114 h 774"/>
              <a:gd name="T68" fmla="*/ 692 w 982"/>
              <a:gd name="T69" fmla="*/ 110 h 774"/>
              <a:gd name="T70" fmla="*/ 646 w 982"/>
              <a:gd name="T71" fmla="*/ 110 h 774"/>
              <a:gd name="T72" fmla="*/ 596 w 982"/>
              <a:gd name="T73" fmla="*/ 116 h 774"/>
              <a:gd name="T74" fmla="*/ 540 w 982"/>
              <a:gd name="T75" fmla="*/ 126 h 774"/>
              <a:gd name="T76" fmla="*/ 482 w 982"/>
              <a:gd name="T77" fmla="*/ 146 h 774"/>
              <a:gd name="T78" fmla="*/ 422 w 982"/>
              <a:gd name="T79" fmla="*/ 172 h 774"/>
              <a:gd name="T80" fmla="*/ 356 w 982"/>
              <a:gd name="T81" fmla="*/ 210 h 774"/>
              <a:gd name="T82" fmla="*/ 290 w 982"/>
              <a:gd name="T83" fmla="*/ 258 h 774"/>
              <a:gd name="T84" fmla="*/ 230 w 982"/>
              <a:gd name="T85" fmla="*/ 310 h 774"/>
              <a:gd name="T86" fmla="*/ 178 w 982"/>
              <a:gd name="T87" fmla="*/ 364 h 774"/>
              <a:gd name="T88" fmla="*/ 136 w 982"/>
              <a:gd name="T89" fmla="*/ 422 h 774"/>
              <a:gd name="T90" fmla="*/ 100 w 982"/>
              <a:gd name="T91" fmla="*/ 480 h 774"/>
              <a:gd name="T92" fmla="*/ 72 w 982"/>
              <a:gd name="T93" fmla="*/ 536 h 774"/>
              <a:gd name="T94" fmla="*/ 48 w 982"/>
              <a:gd name="T95" fmla="*/ 590 h 774"/>
              <a:gd name="T96" fmla="*/ 30 w 982"/>
              <a:gd name="T97" fmla="*/ 640 h 774"/>
              <a:gd name="T98" fmla="*/ 18 w 982"/>
              <a:gd name="T99" fmla="*/ 684 h 774"/>
              <a:gd name="T100" fmla="*/ 8 w 982"/>
              <a:gd name="T101" fmla="*/ 722 h 774"/>
              <a:gd name="T102" fmla="*/ 4 w 982"/>
              <a:gd name="T103" fmla="*/ 750 h 774"/>
              <a:gd name="T104" fmla="*/ 0 w 982"/>
              <a:gd name="T105" fmla="*/ 768 h 774"/>
              <a:gd name="T106" fmla="*/ 0 w 982"/>
              <a:gd name="T107" fmla="*/ 774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82" h="774">
                <a:moveTo>
                  <a:pt x="0" y="774"/>
                </a:moveTo>
                <a:lnTo>
                  <a:pt x="2" y="770"/>
                </a:lnTo>
                <a:lnTo>
                  <a:pt x="8" y="754"/>
                </a:lnTo>
                <a:lnTo>
                  <a:pt x="16" y="730"/>
                </a:lnTo>
                <a:lnTo>
                  <a:pt x="32" y="698"/>
                </a:lnTo>
                <a:lnTo>
                  <a:pt x="50" y="660"/>
                </a:lnTo>
                <a:lnTo>
                  <a:pt x="76" y="618"/>
                </a:lnTo>
                <a:lnTo>
                  <a:pt x="106" y="574"/>
                </a:lnTo>
                <a:lnTo>
                  <a:pt x="142" y="528"/>
                </a:lnTo>
                <a:lnTo>
                  <a:pt x="186" y="482"/>
                </a:lnTo>
                <a:lnTo>
                  <a:pt x="236" y="438"/>
                </a:lnTo>
                <a:lnTo>
                  <a:pt x="294" y="398"/>
                </a:lnTo>
                <a:lnTo>
                  <a:pt x="360" y="360"/>
                </a:lnTo>
                <a:lnTo>
                  <a:pt x="426" y="332"/>
                </a:lnTo>
                <a:lnTo>
                  <a:pt x="488" y="314"/>
                </a:lnTo>
                <a:lnTo>
                  <a:pt x="544" y="304"/>
                </a:lnTo>
                <a:lnTo>
                  <a:pt x="594" y="300"/>
                </a:lnTo>
                <a:lnTo>
                  <a:pt x="638" y="300"/>
                </a:lnTo>
                <a:lnTo>
                  <a:pt x="678" y="304"/>
                </a:lnTo>
                <a:lnTo>
                  <a:pt x="710" y="312"/>
                </a:lnTo>
                <a:lnTo>
                  <a:pt x="736" y="320"/>
                </a:lnTo>
                <a:lnTo>
                  <a:pt x="754" y="326"/>
                </a:lnTo>
                <a:lnTo>
                  <a:pt x="766" y="332"/>
                </a:lnTo>
                <a:lnTo>
                  <a:pt x="770" y="334"/>
                </a:lnTo>
                <a:lnTo>
                  <a:pt x="680" y="476"/>
                </a:lnTo>
                <a:lnTo>
                  <a:pt x="982" y="370"/>
                </a:lnTo>
                <a:lnTo>
                  <a:pt x="912" y="0"/>
                </a:lnTo>
                <a:lnTo>
                  <a:pt x="854" y="150"/>
                </a:lnTo>
                <a:lnTo>
                  <a:pt x="850" y="148"/>
                </a:lnTo>
                <a:lnTo>
                  <a:pt x="838" y="142"/>
                </a:lnTo>
                <a:lnTo>
                  <a:pt x="822" y="134"/>
                </a:lnTo>
                <a:lnTo>
                  <a:pt x="798" y="126"/>
                </a:lnTo>
                <a:lnTo>
                  <a:pt x="768" y="120"/>
                </a:lnTo>
                <a:lnTo>
                  <a:pt x="732" y="114"/>
                </a:lnTo>
                <a:lnTo>
                  <a:pt x="692" y="110"/>
                </a:lnTo>
                <a:lnTo>
                  <a:pt x="646" y="110"/>
                </a:lnTo>
                <a:lnTo>
                  <a:pt x="596" y="116"/>
                </a:lnTo>
                <a:lnTo>
                  <a:pt x="540" y="126"/>
                </a:lnTo>
                <a:lnTo>
                  <a:pt x="482" y="146"/>
                </a:lnTo>
                <a:lnTo>
                  <a:pt x="422" y="172"/>
                </a:lnTo>
                <a:lnTo>
                  <a:pt x="356" y="210"/>
                </a:lnTo>
                <a:lnTo>
                  <a:pt x="290" y="258"/>
                </a:lnTo>
                <a:lnTo>
                  <a:pt x="230" y="310"/>
                </a:lnTo>
                <a:lnTo>
                  <a:pt x="178" y="364"/>
                </a:lnTo>
                <a:lnTo>
                  <a:pt x="136" y="422"/>
                </a:lnTo>
                <a:lnTo>
                  <a:pt x="100" y="480"/>
                </a:lnTo>
                <a:lnTo>
                  <a:pt x="72" y="536"/>
                </a:lnTo>
                <a:lnTo>
                  <a:pt x="48" y="590"/>
                </a:lnTo>
                <a:lnTo>
                  <a:pt x="30" y="640"/>
                </a:lnTo>
                <a:lnTo>
                  <a:pt x="18" y="684"/>
                </a:lnTo>
                <a:lnTo>
                  <a:pt x="8" y="722"/>
                </a:lnTo>
                <a:lnTo>
                  <a:pt x="4" y="750"/>
                </a:lnTo>
                <a:lnTo>
                  <a:pt x="0" y="768"/>
                </a:lnTo>
                <a:lnTo>
                  <a:pt x="0" y="774"/>
                </a:lnTo>
              </a:path>
            </a:pathLst>
          </a:custGeom>
          <a:gradFill rotWithShape="1">
            <a:gsLst>
              <a:gs pos="0">
                <a:schemeClr val="folHlink">
                  <a:gamma/>
                  <a:tint val="57647"/>
                  <a:invGamma/>
                  <a:alpha val="32001"/>
                </a:schemeClr>
              </a:gs>
              <a:gs pos="100000">
                <a:schemeClr val="folHlink"/>
              </a:gs>
            </a:gsLst>
            <a:lin ang="0" scaled="1"/>
          </a:gradFill>
          <a:ln>
            <a:noFill/>
          </a:ln>
          <a:extLst>
            <a:ext uri="{91240B29-F687-4F45-9708-019B960494DF}">
              <a14:hiddenLine xmlns:a14="http://schemas.microsoft.com/office/drawing/2010/main" w="12700">
                <a:solidFill>
                  <a:srgbClr val="000000"/>
                </a:solidFill>
                <a:prstDash val="solid"/>
                <a:round/>
                <a:headEnd/>
                <a:tailEnd/>
              </a14:hiddenLine>
            </a:ext>
          </a:extLst>
        </p:spPr>
        <p:txBody>
          <a:bodyPr/>
          <a:lstStyle/>
          <a:p>
            <a:pPr eaLnBrk="1" hangingPunct="1">
              <a:defRPr/>
            </a:pPr>
            <a:endParaRPr lang="en-US" b="1">
              <a:solidFill>
                <a:srgbClr val="000000"/>
              </a:solidFill>
              <a:latin typeface="Arial" charset="0"/>
            </a:endParaRPr>
          </a:p>
        </p:txBody>
      </p:sp>
      <p:grpSp>
        <p:nvGrpSpPr>
          <p:cNvPr id="14" name="Nhóm 34">
            <a:extLst>
              <a:ext uri="{FF2B5EF4-FFF2-40B4-BE49-F238E27FC236}">
                <a16:creationId xmlns="" xmlns:a16="http://schemas.microsoft.com/office/drawing/2014/main" id="{8C46CC11-EB07-45D8-BA69-B9C400E2F668}"/>
              </a:ext>
            </a:extLst>
          </p:cNvPr>
          <p:cNvGrpSpPr/>
          <p:nvPr/>
        </p:nvGrpSpPr>
        <p:grpSpPr>
          <a:xfrm>
            <a:off x="3579206" y="4543931"/>
            <a:ext cx="2098787" cy="1942250"/>
            <a:chOff x="2118292" y="2792564"/>
            <a:chExt cx="2098787" cy="3016099"/>
          </a:xfrm>
          <a:effectLst>
            <a:outerShdw blurRad="76200" dir="18900000" sy="23000" kx="-1200000" algn="bl" rotWithShape="0">
              <a:prstClr val="black">
                <a:alpha val="20000"/>
              </a:prstClr>
            </a:outerShdw>
          </a:effectLst>
        </p:grpSpPr>
        <p:sp>
          <p:nvSpPr>
            <p:cNvPr id="15" name="AutoShape 16">
              <a:extLst>
                <a:ext uri="{FF2B5EF4-FFF2-40B4-BE49-F238E27FC236}">
                  <a16:creationId xmlns="" xmlns:a16="http://schemas.microsoft.com/office/drawing/2014/main" id="{B117F0F3-3E03-4605-887E-5889F79EF94A}"/>
                </a:ext>
              </a:extLst>
            </p:cNvPr>
            <p:cNvSpPr>
              <a:spLocks noChangeArrowheads="1"/>
            </p:cNvSpPr>
            <p:nvPr/>
          </p:nvSpPr>
          <p:spPr bwMode="auto">
            <a:xfrm>
              <a:off x="2118292" y="2923194"/>
              <a:ext cx="2098787" cy="2885469"/>
            </a:xfrm>
            <a:prstGeom prst="roundRect">
              <a:avLst>
                <a:gd name="adj" fmla="val 4690"/>
              </a:avLst>
            </a:prstGeom>
            <a:noFill/>
            <a:ln w="57150">
              <a:solidFill>
                <a:schemeClr val="folHlink"/>
              </a:solidFill>
              <a:round/>
              <a:headEnd/>
              <a:tailEnd/>
            </a:ln>
            <a:effectLst/>
            <a:extLst>
              <a:ext uri="{909E8E84-426E-40DD-AFC4-6F175D3DCCD1}">
                <a14:hiddenFill xmlns:a14="http://schemas.microsoft.com/office/drawing/2010/main">
                  <a:solidFill>
                    <a:srgbClr val="D2D8A8"/>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16" name="AutoShape 17">
              <a:extLst>
                <a:ext uri="{FF2B5EF4-FFF2-40B4-BE49-F238E27FC236}">
                  <a16:creationId xmlns="" xmlns:a16="http://schemas.microsoft.com/office/drawing/2014/main" id="{574B6B7D-D4C9-43AA-B2FE-87D4C3E2AEF2}"/>
                </a:ext>
              </a:extLst>
            </p:cNvPr>
            <p:cNvSpPr>
              <a:spLocks noChangeArrowheads="1"/>
            </p:cNvSpPr>
            <p:nvPr/>
          </p:nvSpPr>
          <p:spPr bwMode="gray">
            <a:xfrm>
              <a:off x="2315688" y="2792564"/>
              <a:ext cx="1703994" cy="262711"/>
            </a:xfrm>
            <a:prstGeom prst="roundRect">
              <a:avLst>
                <a:gd name="adj" fmla="val 50000"/>
              </a:avLst>
            </a:prstGeom>
            <a:gradFill rotWithShape="1">
              <a:gsLst>
                <a:gs pos="0">
                  <a:schemeClr val="folHlink">
                    <a:gamma/>
                    <a:shade val="38824"/>
                    <a:invGamma/>
                  </a:schemeClr>
                </a:gs>
                <a:gs pos="50000">
                  <a:schemeClr val="folHlink"/>
                </a:gs>
                <a:gs pos="100000">
                  <a:schemeClr val="folHlink">
                    <a:gamma/>
                    <a:shade val="38824"/>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17" name="AutoShape 18">
              <a:extLst>
                <a:ext uri="{FF2B5EF4-FFF2-40B4-BE49-F238E27FC236}">
                  <a16:creationId xmlns="" xmlns:a16="http://schemas.microsoft.com/office/drawing/2014/main" id="{49DC945B-6A6B-49EB-BD74-1558AFC39301}"/>
                </a:ext>
              </a:extLst>
            </p:cNvPr>
            <p:cNvSpPr>
              <a:spLocks noChangeArrowheads="1"/>
            </p:cNvSpPr>
            <p:nvPr/>
          </p:nvSpPr>
          <p:spPr bwMode="auto">
            <a:xfrm flipH="1">
              <a:off x="3855670" y="2857879"/>
              <a:ext cx="65315" cy="132081"/>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18" name="AutoShape 19">
              <a:extLst>
                <a:ext uri="{FF2B5EF4-FFF2-40B4-BE49-F238E27FC236}">
                  <a16:creationId xmlns="" xmlns:a16="http://schemas.microsoft.com/office/drawing/2014/main" id="{7B5DB7C6-8533-41AF-BF92-893FD812D6D9}"/>
                </a:ext>
              </a:extLst>
            </p:cNvPr>
            <p:cNvSpPr>
              <a:spLocks noChangeArrowheads="1"/>
            </p:cNvSpPr>
            <p:nvPr/>
          </p:nvSpPr>
          <p:spPr bwMode="auto">
            <a:xfrm flipH="1">
              <a:off x="2408581" y="2857879"/>
              <a:ext cx="66766" cy="132081"/>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grpSp>
      <p:grpSp>
        <p:nvGrpSpPr>
          <p:cNvPr id="23" name="Nhóm 35">
            <a:extLst>
              <a:ext uri="{FF2B5EF4-FFF2-40B4-BE49-F238E27FC236}">
                <a16:creationId xmlns="" xmlns:a16="http://schemas.microsoft.com/office/drawing/2014/main" id="{511B5AE2-8490-410A-BD3B-226F4BFAC535}"/>
              </a:ext>
            </a:extLst>
          </p:cNvPr>
          <p:cNvGrpSpPr/>
          <p:nvPr/>
        </p:nvGrpSpPr>
        <p:grpSpPr>
          <a:xfrm>
            <a:off x="6029507" y="4004946"/>
            <a:ext cx="2098787" cy="1939447"/>
            <a:chOff x="4413024" y="2403578"/>
            <a:chExt cx="2098787" cy="3011745"/>
          </a:xfrm>
          <a:effectLst>
            <a:outerShdw blurRad="76200" dir="18900000" sy="23000" kx="-1200000" algn="bl" rotWithShape="0">
              <a:prstClr val="black">
                <a:alpha val="20000"/>
              </a:prstClr>
            </a:outerShdw>
          </a:effectLst>
        </p:grpSpPr>
        <p:sp>
          <p:nvSpPr>
            <p:cNvPr id="24" name="AutoShape 4">
              <a:extLst>
                <a:ext uri="{FF2B5EF4-FFF2-40B4-BE49-F238E27FC236}">
                  <a16:creationId xmlns="" xmlns:a16="http://schemas.microsoft.com/office/drawing/2014/main" id="{AC8A6409-BAE4-4E99-B26A-D178A92725AA}"/>
                </a:ext>
              </a:extLst>
            </p:cNvPr>
            <p:cNvSpPr>
              <a:spLocks noChangeArrowheads="1"/>
            </p:cNvSpPr>
            <p:nvPr/>
          </p:nvSpPr>
          <p:spPr bwMode="auto">
            <a:xfrm>
              <a:off x="4413024" y="2529854"/>
              <a:ext cx="2098787" cy="2885469"/>
            </a:xfrm>
            <a:prstGeom prst="roundRect">
              <a:avLst>
                <a:gd name="adj" fmla="val 4690"/>
              </a:avLst>
            </a:prstGeom>
            <a:noFill/>
            <a:ln w="57150">
              <a:solidFill>
                <a:schemeClr val="accent2"/>
              </a:solidFill>
              <a:round/>
              <a:headEnd/>
              <a:tailEnd/>
            </a:ln>
            <a:effectLst/>
            <a:extLst>
              <a:ext uri="{909E8E84-426E-40DD-AFC4-6F175D3DCCD1}">
                <a14:hiddenFill xmlns:a14="http://schemas.microsoft.com/office/drawing/2010/main">
                  <a:solidFill>
                    <a:srgbClr val="F1D08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25" name="AutoShape 5">
              <a:extLst>
                <a:ext uri="{FF2B5EF4-FFF2-40B4-BE49-F238E27FC236}">
                  <a16:creationId xmlns="" xmlns:a16="http://schemas.microsoft.com/office/drawing/2014/main" id="{A090FCEB-4744-4181-990D-8084FF2ECECC}"/>
                </a:ext>
              </a:extLst>
            </p:cNvPr>
            <p:cNvSpPr>
              <a:spLocks noChangeArrowheads="1"/>
            </p:cNvSpPr>
            <p:nvPr/>
          </p:nvSpPr>
          <p:spPr bwMode="gray">
            <a:xfrm>
              <a:off x="4626386" y="2403578"/>
              <a:ext cx="1703994" cy="262712"/>
            </a:xfrm>
            <a:prstGeom prst="roundRect">
              <a:avLst>
                <a:gd name="adj" fmla="val 50000"/>
              </a:avLst>
            </a:prstGeom>
            <a:gradFill rotWithShape="1">
              <a:gsLst>
                <a:gs pos="0">
                  <a:schemeClr val="accent2">
                    <a:gamma/>
                    <a:shade val="46275"/>
                    <a:invGamma/>
                  </a:schemeClr>
                </a:gs>
                <a:gs pos="50000">
                  <a:schemeClr val="accent2"/>
                </a:gs>
                <a:gs pos="100000">
                  <a:schemeClr val="accent2">
                    <a:gamma/>
                    <a:shade val="46275"/>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26" name="AutoShape 6">
              <a:extLst>
                <a:ext uri="{FF2B5EF4-FFF2-40B4-BE49-F238E27FC236}">
                  <a16:creationId xmlns="" xmlns:a16="http://schemas.microsoft.com/office/drawing/2014/main" id="{26995BE9-DB71-40C0-9D30-62A65A81C3E1}"/>
                </a:ext>
              </a:extLst>
            </p:cNvPr>
            <p:cNvSpPr>
              <a:spLocks noChangeArrowheads="1"/>
            </p:cNvSpPr>
            <p:nvPr/>
          </p:nvSpPr>
          <p:spPr bwMode="auto">
            <a:xfrm flipH="1">
              <a:off x="6159110" y="2473247"/>
              <a:ext cx="66766" cy="132082"/>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27" name="AutoShape 7">
              <a:extLst>
                <a:ext uri="{FF2B5EF4-FFF2-40B4-BE49-F238E27FC236}">
                  <a16:creationId xmlns="" xmlns:a16="http://schemas.microsoft.com/office/drawing/2014/main" id="{511D32FA-4D9D-403B-8123-878840F2DDCE}"/>
                </a:ext>
              </a:extLst>
            </p:cNvPr>
            <p:cNvSpPr>
              <a:spLocks noChangeArrowheads="1"/>
            </p:cNvSpPr>
            <p:nvPr/>
          </p:nvSpPr>
          <p:spPr bwMode="auto">
            <a:xfrm flipH="1">
              <a:off x="4704764" y="2464538"/>
              <a:ext cx="65315" cy="132082"/>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grpSp>
      <p:grpSp>
        <p:nvGrpSpPr>
          <p:cNvPr id="32" name="Nhóm 36">
            <a:extLst>
              <a:ext uri="{FF2B5EF4-FFF2-40B4-BE49-F238E27FC236}">
                <a16:creationId xmlns="" xmlns:a16="http://schemas.microsoft.com/office/drawing/2014/main" id="{8D0DECF8-0A73-45C2-9CB5-081172F16F71}"/>
              </a:ext>
            </a:extLst>
          </p:cNvPr>
          <p:cNvGrpSpPr/>
          <p:nvPr/>
        </p:nvGrpSpPr>
        <p:grpSpPr>
          <a:xfrm>
            <a:off x="8559024" y="3456013"/>
            <a:ext cx="2098787" cy="1942250"/>
            <a:chOff x="6707755" y="1940568"/>
            <a:chExt cx="2098787" cy="3016099"/>
          </a:xfrm>
          <a:effectLst>
            <a:outerShdw blurRad="76200" dir="18900000" sy="23000" kx="-1200000" algn="bl" rotWithShape="0">
              <a:prstClr val="black">
                <a:alpha val="20000"/>
              </a:prstClr>
            </a:outerShdw>
          </a:effectLst>
        </p:grpSpPr>
        <p:sp>
          <p:nvSpPr>
            <p:cNvPr id="33" name="AutoShape 8">
              <a:extLst>
                <a:ext uri="{FF2B5EF4-FFF2-40B4-BE49-F238E27FC236}">
                  <a16:creationId xmlns="" xmlns:a16="http://schemas.microsoft.com/office/drawing/2014/main" id="{286FC336-5DA6-4EBA-A683-865D3ADD436A}"/>
                </a:ext>
              </a:extLst>
            </p:cNvPr>
            <p:cNvSpPr>
              <a:spLocks noChangeArrowheads="1"/>
            </p:cNvSpPr>
            <p:nvPr/>
          </p:nvSpPr>
          <p:spPr bwMode="auto">
            <a:xfrm>
              <a:off x="6707755" y="2071198"/>
              <a:ext cx="2098787" cy="2885469"/>
            </a:xfrm>
            <a:prstGeom prst="roundRect">
              <a:avLst>
                <a:gd name="adj" fmla="val 4690"/>
              </a:avLst>
            </a:prstGeom>
            <a:noFill/>
            <a:ln w="57150">
              <a:solidFill>
                <a:schemeClr val="hlink"/>
              </a:solidFill>
              <a:round/>
              <a:headEnd/>
              <a:tailEnd/>
            </a:ln>
            <a:effectLst/>
            <a:extLst>
              <a:ext uri="{909E8E84-426E-40DD-AFC4-6F175D3DCCD1}">
                <a14:hiddenFill xmlns:a14="http://schemas.microsoft.com/office/drawing/2010/main">
                  <a:solidFill>
                    <a:srgbClr val="6FC5E3"/>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34" name="AutoShape 9">
              <a:extLst>
                <a:ext uri="{FF2B5EF4-FFF2-40B4-BE49-F238E27FC236}">
                  <a16:creationId xmlns="" xmlns:a16="http://schemas.microsoft.com/office/drawing/2014/main" id="{4A0E6311-1BB9-40FE-9FFC-3FC49E7265A0}"/>
                </a:ext>
              </a:extLst>
            </p:cNvPr>
            <p:cNvSpPr>
              <a:spLocks noChangeArrowheads="1"/>
            </p:cNvSpPr>
            <p:nvPr/>
          </p:nvSpPr>
          <p:spPr bwMode="gray">
            <a:xfrm>
              <a:off x="6905151" y="1940568"/>
              <a:ext cx="1703994" cy="262711"/>
            </a:xfrm>
            <a:prstGeom prst="roundRect">
              <a:avLst>
                <a:gd name="adj" fmla="val 50000"/>
              </a:avLst>
            </a:prstGeom>
            <a:gradFill rotWithShape="1">
              <a:gsLst>
                <a:gs pos="0">
                  <a:schemeClr val="hlink">
                    <a:gamma/>
                    <a:shade val="46275"/>
                    <a:invGamma/>
                  </a:schemeClr>
                </a:gs>
                <a:gs pos="50000">
                  <a:schemeClr val="hlink"/>
                </a:gs>
                <a:gs pos="100000">
                  <a:schemeClr val="hlink">
                    <a:gamma/>
                    <a:shade val="46275"/>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35" name="AutoShape 10">
              <a:extLst>
                <a:ext uri="{FF2B5EF4-FFF2-40B4-BE49-F238E27FC236}">
                  <a16:creationId xmlns="" xmlns:a16="http://schemas.microsoft.com/office/drawing/2014/main" id="{02962EEC-E751-4387-B252-1CB58B65273A}"/>
                </a:ext>
              </a:extLst>
            </p:cNvPr>
            <p:cNvSpPr>
              <a:spLocks noChangeArrowheads="1"/>
            </p:cNvSpPr>
            <p:nvPr/>
          </p:nvSpPr>
          <p:spPr bwMode="auto">
            <a:xfrm flipH="1">
              <a:off x="8446584" y="2005882"/>
              <a:ext cx="65315" cy="130630"/>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sp>
          <p:nvSpPr>
            <p:cNvPr id="36" name="AutoShape 11">
              <a:extLst>
                <a:ext uri="{FF2B5EF4-FFF2-40B4-BE49-F238E27FC236}">
                  <a16:creationId xmlns="" xmlns:a16="http://schemas.microsoft.com/office/drawing/2014/main" id="{94AE7B81-C042-4E89-9710-9510BC8B465C}"/>
                </a:ext>
              </a:extLst>
            </p:cNvPr>
            <p:cNvSpPr>
              <a:spLocks noChangeArrowheads="1"/>
            </p:cNvSpPr>
            <p:nvPr/>
          </p:nvSpPr>
          <p:spPr bwMode="auto">
            <a:xfrm flipH="1">
              <a:off x="6999496" y="2005882"/>
              <a:ext cx="65314" cy="130630"/>
            </a:xfrm>
            <a:prstGeom prst="octagon">
              <a:avLst>
                <a:gd name="adj" fmla="val 29287"/>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b="1">
                <a:solidFill>
                  <a:srgbClr val="000000"/>
                </a:solidFill>
                <a:latin typeface="Arial" charset="0"/>
              </a:endParaRPr>
            </a:p>
          </p:txBody>
        </p:sp>
      </p:grpSp>
      <p:sp>
        <p:nvSpPr>
          <p:cNvPr id="42" name="TextBox 41">
            <a:extLst>
              <a:ext uri="{FF2B5EF4-FFF2-40B4-BE49-F238E27FC236}">
                <a16:creationId xmlns="" xmlns:a16="http://schemas.microsoft.com/office/drawing/2014/main" id="{E288A514-F2A9-4B14-9FA1-12D51019668D}"/>
              </a:ext>
            </a:extLst>
          </p:cNvPr>
          <p:cNvSpPr txBox="1"/>
          <p:nvPr/>
        </p:nvSpPr>
        <p:spPr>
          <a:xfrm>
            <a:off x="3579207" y="4797228"/>
            <a:ext cx="2019570" cy="1631216"/>
          </a:xfrm>
          <a:prstGeom prst="rect">
            <a:avLst/>
          </a:prstGeom>
          <a:noFill/>
        </p:spPr>
        <p:txBody>
          <a:bodyPr wrap="square">
            <a:spAutoFit/>
          </a:bodyPr>
          <a:lstStyle/>
          <a:p>
            <a:pPr algn="ctr" defTabSz="914400" fontAlgn="base">
              <a:lnSpc>
                <a:spcPct val="100000"/>
              </a:lnSpc>
              <a:spcBef>
                <a:spcPct val="0"/>
              </a:spcBef>
              <a:spcAft>
                <a:spcPct val="0"/>
              </a:spcAft>
              <a:buNone/>
            </a:pPr>
            <a:r>
              <a:rPr lang="en-US" altLang="en-US" sz="2000" dirty="0" err="1">
                <a:solidFill>
                  <a:srgbClr val="9900CC"/>
                </a:solidFill>
                <a:latin typeface="Arial" panose="020B0604020202020204" pitchFamily="34" charset="0"/>
                <a:cs typeface="Arial" panose="020B0604020202020204" pitchFamily="34" charset="0"/>
              </a:rPr>
              <a:t>Quy</a:t>
            </a:r>
            <a:r>
              <a:rPr lang="en-US" altLang="en-US" sz="2000" dirty="0">
                <a:solidFill>
                  <a:srgbClr val="9900CC"/>
                </a:solidFill>
                <a:latin typeface="Arial" panose="020B0604020202020204" pitchFamily="34" charset="0"/>
                <a:cs typeface="Arial" panose="020B0604020202020204" pitchFamily="34" charset="0"/>
              </a:rPr>
              <a:t> </a:t>
            </a:r>
            <a:r>
              <a:rPr lang="en-US" altLang="en-US" sz="2000" dirty="0" err="1">
                <a:solidFill>
                  <a:srgbClr val="9900CC"/>
                </a:solidFill>
                <a:latin typeface="Arial" panose="020B0604020202020204" pitchFamily="34" charset="0"/>
                <a:cs typeface="Arial" panose="020B0604020202020204" pitchFamily="34" charset="0"/>
              </a:rPr>
              <a:t>luật</a:t>
            </a:r>
            <a:r>
              <a:rPr lang="en-US" altLang="en-US" sz="2000" dirty="0">
                <a:solidFill>
                  <a:srgbClr val="9900CC"/>
                </a:solidFill>
                <a:latin typeface="Arial" panose="020B0604020202020204" pitchFamily="34" charset="0"/>
                <a:cs typeface="Arial" panose="020B0604020202020204" pitchFamily="34" charset="0"/>
              </a:rPr>
              <a:t> </a:t>
            </a:r>
            <a:r>
              <a:rPr lang="en-US" altLang="en-US" sz="2000" dirty="0" err="1">
                <a:solidFill>
                  <a:srgbClr val="9900CC"/>
                </a:solidFill>
                <a:latin typeface="Arial" panose="020B0604020202020204" pitchFamily="34" charset="0"/>
                <a:cs typeface="Arial" panose="020B0604020202020204" pitchFamily="34" charset="0"/>
              </a:rPr>
              <a:t>giá</a:t>
            </a:r>
            <a:r>
              <a:rPr lang="en-US" altLang="en-US" sz="2000" dirty="0">
                <a:solidFill>
                  <a:srgbClr val="9900CC"/>
                </a:solidFill>
                <a:latin typeface="Arial" panose="020B0604020202020204" pitchFamily="34" charset="0"/>
                <a:cs typeface="Arial" panose="020B0604020202020204" pitchFamily="34" charset="0"/>
              </a:rPr>
              <a:t> </a:t>
            </a:r>
            <a:r>
              <a:rPr lang="en-US" altLang="en-US" sz="2000" dirty="0" err="1">
                <a:solidFill>
                  <a:srgbClr val="9900CC"/>
                </a:solidFill>
                <a:latin typeface="Arial" panose="020B0604020202020204" pitchFamily="34" charset="0"/>
                <a:cs typeface="Arial" panose="020B0604020202020204" pitchFamily="34" charset="0"/>
              </a:rPr>
              <a:t>trị</a:t>
            </a:r>
            <a:r>
              <a:rPr lang="en-US" altLang="en-US" sz="2000" dirty="0">
                <a:solidFill>
                  <a:srgbClr val="9900CC"/>
                </a:solidFill>
                <a:latin typeface="Arial" panose="020B0604020202020204" pitchFamily="34" charset="0"/>
                <a:cs typeface="Arial" panose="020B0604020202020204" pitchFamily="34" charset="0"/>
              </a:rPr>
              <a:t> </a:t>
            </a:r>
            <a:r>
              <a:rPr lang="en-US" altLang="en-US" sz="2000" dirty="0" err="1">
                <a:solidFill>
                  <a:srgbClr val="9900CC"/>
                </a:solidFill>
                <a:latin typeface="Arial" panose="020B0604020202020204" pitchFamily="34" charset="0"/>
                <a:cs typeface="Arial" panose="020B0604020202020204" pitchFamily="34" charset="0"/>
              </a:rPr>
              <a:t>yêu</a:t>
            </a:r>
            <a:r>
              <a:rPr lang="en-US" altLang="en-US" sz="2000" dirty="0">
                <a:solidFill>
                  <a:srgbClr val="9900CC"/>
                </a:solidFill>
                <a:latin typeface="Arial" panose="020B0604020202020204" pitchFamily="34" charset="0"/>
                <a:cs typeface="Arial" panose="020B0604020202020204" pitchFamily="34" charset="0"/>
              </a:rPr>
              <a:t> </a:t>
            </a:r>
            <a:r>
              <a:rPr lang="en-US" altLang="en-US" sz="2000" dirty="0" err="1">
                <a:solidFill>
                  <a:srgbClr val="9900CC"/>
                </a:solidFill>
                <a:latin typeface="Arial" panose="020B0604020202020204" pitchFamily="34" charset="0"/>
                <a:cs typeface="Arial" panose="020B0604020202020204" pitchFamily="34" charset="0"/>
              </a:rPr>
              <a:t>cầu</a:t>
            </a:r>
            <a:r>
              <a:rPr lang="en-US" altLang="en-US" sz="2000" dirty="0">
                <a:solidFill>
                  <a:srgbClr val="9900CC"/>
                </a:solidFill>
                <a:latin typeface="Arial" panose="020B0604020202020204" pitchFamily="34" charset="0"/>
                <a:cs typeface="Arial" panose="020B0604020202020204" pitchFamily="34" charset="0"/>
              </a:rPr>
              <a:t> </a:t>
            </a:r>
            <a:r>
              <a:rPr lang="en-US" altLang="en-US" sz="2000" dirty="0" err="1">
                <a:solidFill>
                  <a:srgbClr val="663300"/>
                </a:solidFill>
                <a:latin typeface="Arial" panose="020B0604020202020204" pitchFamily="34" charset="0"/>
                <a:cs typeface="Arial" panose="020B0604020202020204" pitchFamily="34" charset="0"/>
              </a:rPr>
              <a:t>hao</a:t>
            </a:r>
            <a:r>
              <a:rPr lang="en-US" altLang="en-US" sz="2000" dirty="0">
                <a:solidFill>
                  <a:srgbClr val="663300"/>
                </a:solidFill>
                <a:latin typeface="Arial" panose="020B0604020202020204" pitchFamily="34" charset="0"/>
                <a:cs typeface="Arial" panose="020B0604020202020204" pitchFamily="34" charset="0"/>
              </a:rPr>
              <a:t> </a:t>
            </a:r>
            <a:r>
              <a:rPr lang="en-US" altLang="en-US" sz="2000" dirty="0" err="1">
                <a:solidFill>
                  <a:srgbClr val="663300"/>
                </a:solidFill>
                <a:latin typeface="Arial" panose="020B0604020202020204" pitchFamily="34" charset="0"/>
                <a:cs typeface="Arial" panose="020B0604020202020204" pitchFamily="34" charset="0"/>
              </a:rPr>
              <a:t>phí</a:t>
            </a:r>
            <a:r>
              <a:rPr lang="en-US" altLang="en-US" sz="2000" dirty="0">
                <a:solidFill>
                  <a:srgbClr val="663300"/>
                </a:solidFill>
                <a:latin typeface="Arial" panose="020B0604020202020204" pitchFamily="34" charset="0"/>
                <a:cs typeface="Arial" panose="020B0604020202020204" pitchFamily="34" charset="0"/>
              </a:rPr>
              <a:t> lao </a:t>
            </a:r>
            <a:r>
              <a:rPr lang="en-US" altLang="en-US" sz="2000" dirty="0" err="1">
                <a:solidFill>
                  <a:srgbClr val="663300"/>
                </a:solidFill>
                <a:latin typeface="Arial" panose="020B0604020202020204" pitchFamily="34" charset="0"/>
                <a:cs typeface="Arial" panose="020B0604020202020204" pitchFamily="34" charset="0"/>
              </a:rPr>
              <a:t>động</a:t>
            </a:r>
            <a:r>
              <a:rPr lang="en-US" altLang="en-US" sz="2000" dirty="0">
                <a:solidFill>
                  <a:srgbClr val="663300"/>
                </a:solidFill>
                <a:latin typeface="Arial" panose="020B0604020202020204" pitchFamily="34" charset="0"/>
                <a:cs typeface="Arial" panose="020B0604020202020204" pitchFamily="34" charset="0"/>
              </a:rPr>
              <a:t> </a:t>
            </a:r>
            <a:r>
              <a:rPr lang="en-US" altLang="en-US" sz="2000" dirty="0" err="1">
                <a:solidFill>
                  <a:srgbClr val="663300"/>
                </a:solidFill>
                <a:latin typeface="Arial" panose="020B0604020202020204" pitchFamily="34" charset="0"/>
                <a:cs typeface="Arial" panose="020B0604020202020204" pitchFamily="34" charset="0"/>
              </a:rPr>
              <a:t>cá</a:t>
            </a:r>
            <a:r>
              <a:rPr lang="en-US" altLang="en-US" sz="2000" dirty="0">
                <a:solidFill>
                  <a:srgbClr val="663300"/>
                </a:solidFill>
                <a:latin typeface="Arial" panose="020B0604020202020204" pitchFamily="34" charset="0"/>
                <a:cs typeface="Arial" panose="020B0604020202020204" pitchFamily="34" charset="0"/>
              </a:rPr>
              <a:t> </a:t>
            </a:r>
            <a:r>
              <a:rPr lang="en-US" altLang="en-US" sz="2000" dirty="0" err="1">
                <a:solidFill>
                  <a:srgbClr val="663300"/>
                </a:solidFill>
                <a:latin typeface="Arial" panose="020B0604020202020204" pitchFamily="34" charset="0"/>
                <a:cs typeface="Arial" panose="020B0604020202020204" pitchFamily="34" charset="0"/>
              </a:rPr>
              <a:t>biệt</a:t>
            </a:r>
            <a:r>
              <a:rPr lang="en-US" altLang="en-US" sz="2000" dirty="0">
                <a:solidFill>
                  <a:srgbClr val="663300"/>
                </a:solidFill>
                <a:latin typeface="Arial" panose="020B0604020202020204" pitchFamily="34" charset="0"/>
                <a:cs typeface="Arial" panose="020B0604020202020204" pitchFamily="34" charset="0"/>
              </a:rPr>
              <a:t> </a:t>
            </a:r>
            <a:r>
              <a:rPr lang="vi-VN" altLang="en-US" sz="2000" dirty="0">
                <a:solidFill>
                  <a:srgbClr val="663300"/>
                </a:solidFill>
                <a:latin typeface="Arial" panose="020B0604020202020204" pitchFamily="34" charset="0"/>
                <a:cs typeface="Arial" panose="020B0604020202020204" pitchFamily="34" charset="0"/>
              </a:rPr>
              <a:t>&lt;</a:t>
            </a:r>
            <a:r>
              <a:rPr lang="en-US" altLang="en-US" sz="2000" dirty="0">
                <a:solidFill>
                  <a:srgbClr val="663300"/>
                </a:solidFill>
                <a:latin typeface="Arial" panose="020B0604020202020204" pitchFamily="34" charset="0"/>
                <a:cs typeface="Arial" panose="020B0604020202020204" pitchFamily="34" charset="0"/>
              </a:rPr>
              <a:t> </a:t>
            </a:r>
            <a:r>
              <a:rPr lang="en-US" altLang="en-US" sz="2000" dirty="0" err="1">
                <a:solidFill>
                  <a:srgbClr val="663300"/>
                </a:solidFill>
                <a:latin typeface="Arial" panose="020B0604020202020204" pitchFamily="34" charset="0"/>
                <a:cs typeface="Arial" panose="020B0604020202020204" pitchFamily="34" charset="0"/>
              </a:rPr>
              <a:t>hao</a:t>
            </a:r>
            <a:r>
              <a:rPr lang="en-US" altLang="en-US" sz="2000" dirty="0">
                <a:solidFill>
                  <a:srgbClr val="663300"/>
                </a:solidFill>
                <a:latin typeface="Arial" panose="020B0604020202020204" pitchFamily="34" charset="0"/>
                <a:cs typeface="Arial" panose="020B0604020202020204" pitchFamily="34" charset="0"/>
              </a:rPr>
              <a:t> </a:t>
            </a:r>
            <a:r>
              <a:rPr lang="en-US" altLang="en-US" sz="2000" dirty="0" err="1">
                <a:solidFill>
                  <a:srgbClr val="663300"/>
                </a:solidFill>
                <a:latin typeface="Arial" panose="020B0604020202020204" pitchFamily="34" charset="0"/>
                <a:cs typeface="Arial" panose="020B0604020202020204" pitchFamily="34" charset="0"/>
              </a:rPr>
              <a:t>phí</a:t>
            </a:r>
            <a:r>
              <a:rPr lang="en-US" altLang="en-US" sz="2000" dirty="0">
                <a:solidFill>
                  <a:srgbClr val="663300"/>
                </a:solidFill>
                <a:latin typeface="Arial" panose="020B0604020202020204" pitchFamily="34" charset="0"/>
                <a:cs typeface="Arial" panose="020B0604020202020204" pitchFamily="34" charset="0"/>
              </a:rPr>
              <a:t> </a:t>
            </a:r>
            <a:r>
              <a:rPr lang="vi-VN" altLang="en-US" sz="2000" dirty="0">
                <a:solidFill>
                  <a:srgbClr val="663300"/>
                </a:solidFill>
                <a:latin typeface="Arial" panose="020B0604020202020204" pitchFamily="34" charset="0"/>
                <a:cs typeface="Arial" panose="020B0604020202020204" pitchFamily="34" charset="0"/>
              </a:rPr>
              <a:t>lao động xã hội</a:t>
            </a:r>
            <a:endParaRPr lang="en-US" altLang="en-US" sz="2000" dirty="0">
              <a:solidFill>
                <a:srgbClr val="663300"/>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 xmlns:a16="http://schemas.microsoft.com/office/drawing/2014/main" id="{E76D5BE2-C7B7-4C60-B4DB-0B08AD86F4A0}"/>
              </a:ext>
            </a:extLst>
          </p:cNvPr>
          <p:cNvSpPr txBox="1"/>
          <p:nvPr/>
        </p:nvSpPr>
        <p:spPr>
          <a:xfrm>
            <a:off x="6083276" y="4280375"/>
            <a:ext cx="2023179" cy="1631216"/>
          </a:xfrm>
          <a:prstGeom prst="rect">
            <a:avLst/>
          </a:prstGeom>
          <a:noFill/>
        </p:spPr>
        <p:txBody>
          <a:bodyPr wrap="square">
            <a:spAutoFit/>
          </a:bodyPr>
          <a:lstStyle/>
          <a:p>
            <a:pPr algn="ctr" defTabSz="914400" fontAlgn="base">
              <a:lnSpc>
                <a:spcPct val="100000"/>
              </a:lnSpc>
              <a:spcBef>
                <a:spcPct val="0"/>
              </a:spcBef>
              <a:spcAft>
                <a:spcPct val="0"/>
              </a:spcAft>
              <a:buNone/>
            </a:pPr>
            <a:r>
              <a:rPr lang="en-US" altLang="en-US" sz="2000" dirty="0" err="1">
                <a:solidFill>
                  <a:srgbClr val="006600"/>
                </a:solidFill>
                <a:latin typeface="Arial" panose="020B0604020202020204" pitchFamily="34" charset="0"/>
                <a:cs typeface="Arial" panose="020B0604020202020204" pitchFamily="34" charset="0"/>
              </a:rPr>
              <a:t>Phải</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cải</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tiến</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kỹ</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thuật</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áp</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dụng</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kỹ</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thuật</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công</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nghệ</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mới</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vào</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sản</a:t>
            </a:r>
            <a:r>
              <a:rPr lang="en-US" altLang="en-US" sz="2000" dirty="0">
                <a:solidFill>
                  <a:srgbClr val="006600"/>
                </a:solidFill>
                <a:latin typeface="Arial" panose="020B0604020202020204" pitchFamily="34" charset="0"/>
                <a:cs typeface="Arial" panose="020B0604020202020204" pitchFamily="34" charset="0"/>
              </a:rPr>
              <a:t> </a:t>
            </a:r>
            <a:r>
              <a:rPr lang="en-US" altLang="en-US" sz="2000" dirty="0" err="1">
                <a:solidFill>
                  <a:srgbClr val="006600"/>
                </a:solidFill>
                <a:latin typeface="Arial" panose="020B0604020202020204" pitchFamily="34" charset="0"/>
                <a:cs typeface="Arial" panose="020B0604020202020204" pitchFamily="34" charset="0"/>
              </a:rPr>
              <a:t>xuất</a:t>
            </a:r>
            <a:r>
              <a:rPr lang="en-US" altLang="en-US" sz="2000" dirty="0">
                <a:solidFill>
                  <a:srgbClr val="006600"/>
                </a:solidFill>
                <a:latin typeface="Arial" panose="020B0604020202020204" pitchFamily="34" charset="0"/>
                <a:cs typeface="Arial" panose="020B0604020202020204" pitchFamily="34" charset="0"/>
              </a:rPr>
              <a:t> </a:t>
            </a:r>
          </a:p>
        </p:txBody>
      </p:sp>
      <p:sp>
        <p:nvSpPr>
          <p:cNvPr id="46" name="TextBox 45">
            <a:extLst>
              <a:ext uri="{FF2B5EF4-FFF2-40B4-BE49-F238E27FC236}">
                <a16:creationId xmlns="" xmlns:a16="http://schemas.microsoft.com/office/drawing/2014/main" id="{1A9E919B-4E48-4E7D-9B1D-4B380CF6FADD}"/>
              </a:ext>
            </a:extLst>
          </p:cNvPr>
          <p:cNvSpPr txBox="1"/>
          <p:nvPr/>
        </p:nvSpPr>
        <p:spPr>
          <a:xfrm>
            <a:off x="8701562" y="3843222"/>
            <a:ext cx="1821305" cy="1569660"/>
          </a:xfrm>
          <a:prstGeom prst="rect">
            <a:avLst/>
          </a:prstGeom>
          <a:noFill/>
        </p:spPr>
        <p:txBody>
          <a:bodyPr wrap="square">
            <a:spAutoFit/>
          </a:bodyPr>
          <a:lstStyle/>
          <a:p>
            <a:pPr algn="ctr" defTabSz="914400" fontAlgn="base">
              <a:spcBef>
                <a:spcPct val="0"/>
              </a:spcBef>
              <a:spcAft>
                <a:spcPct val="0"/>
              </a:spcAft>
            </a:pPr>
            <a:r>
              <a:rPr lang="en-US" altLang="en-US" sz="1600" dirty="0">
                <a:solidFill>
                  <a:srgbClr val="000000"/>
                </a:solidFill>
                <a:latin typeface=".VnArial" panose="020B7200000000000000" pitchFamily="34" charset="0"/>
              </a:rPr>
              <a:t> </a:t>
            </a:r>
            <a:r>
              <a:rPr lang="vi-VN" altLang="en-US" sz="2000" dirty="0">
                <a:solidFill>
                  <a:srgbClr val="000066"/>
                </a:solidFill>
                <a:latin typeface="Arial" panose="020B0604020202020204" pitchFamily="34" charset="0"/>
                <a:cs typeface="Arial" panose="020B0604020202020204" pitchFamily="34" charset="0"/>
              </a:rPr>
              <a:t>LLSX </a:t>
            </a:r>
            <a:r>
              <a:rPr lang="en-US" altLang="en-US" sz="2000" dirty="0" err="1">
                <a:solidFill>
                  <a:srgbClr val="000066"/>
                </a:solidFill>
                <a:latin typeface="Arial" panose="020B0604020202020204" pitchFamily="34" charset="0"/>
                <a:cs typeface="Arial" panose="020B0604020202020204" pitchFamily="34" charset="0"/>
              </a:rPr>
              <a:t>xã</a:t>
            </a:r>
            <a:r>
              <a:rPr lang="en-US" altLang="en-US" sz="2000" dirty="0">
                <a:solidFill>
                  <a:srgbClr val="000066"/>
                </a:solidFill>
                <a:latin typeface="Arial" panose="020B0604020202020204" pitchFamily="34" charset="0"/>
                <a:cs typeface="Arial" panose="020B0604020202020204" pitchFamily="34" charset="0"/>
              </a:rPr>
              <a:t> </a:t>
            </a:r>
            <a:r>
              <a:rPr lang="en-US" altLang="en-US" sz="2000" dirty="0" err="1">
                <a:solidFill>
                  <a:srgbClr val="000066"/>
                </a:solidFill>
                <a:latin typeface="Arial" panose="020B0604020202020204" pitchFamily="34" charset="0"/>
                <a:cs typeface="Arial" panose="020B0604020202020204" pitchFamily="34" charset="0"/>
              </a:rPr>
              <a:t>hội</a:t>
            </a:r>
            <a:r>
              <a:rPr lang="en-US" altLang="en-US" sz="2000" dirty="0">
                <a:solidFill>
                  <a:srgbClr val="000066"/>
                </a:solidFill>
                <a:latin typeface="Arial" panose="020B0604020202020204" pitchFamily="34" charset="0"/>
                <a:cs typeface="Arial" panose="020B0604020202020204" pitchFamily="34" charset="0"/>
              </a:rPr>
              <a:t> </a:t>
            </a:r>
            <a:r>
              <a:rPr lang="en-US" altLang="en-US" sz="2000" dirty="0" err="1">
                <a:solidFill>
                  <a:srgbClr val="000066"/>
                </a:solidFill>
                <a:latin typeface="Arial" panose="020B0604020202020204" pitchFamily="34" charset="0"/>
                <a:cs typeface="Arial" panose="020B0604020202020204" pitchFamily="34" charset="0"/>
              </a:rPr>
              <a:t>phát</a:t>
            </a:r>
            <a:r>
              <a:rPr lang="en-US" altLang="en-US" sz="2000" dirty="0">
                <a:solidFill>
                  <a:srgbClr val="000066"/>
                </a:solidFill>
                <a:latin typeface="Arial" panose="020B0604020202020204" pitchFamily="34" charset="0"/>
                <a:cs typeface="Arial" panose="020B0604020202020204" pitchFamily="34" charset="0"/>
              </a:rPr>
              <a:t> </a:t>
            </a:r>
            <a:r>
              <a:rPr lang="vi-VN" altLang="en-US" sz="2000" dirty="0">
                <a:solidFill>
                  <a:srgbClr val="000066"/>
                </a:solidFill>
                <a:latin typeface="Arial" panose="020B0604020202020204" pitchFamily="34" charset="0"/>
                <a:cs typeface="Arial" panose="020B0604020202020204" pitchFamily="34" charset="0"/>
              </a:rPr>
              <a:t>triển, </a:t>
            </a:r>
            <a:r>
              <a:rPr lang="en-US" altLang="en-US" sz="2000" dirty="0" err="1">
                <a:solidFill>
                  <a:srgbClr val="CC3300"/>
                </a:solidFill>
                <a:latin typeface="Arial" panose="020B0604020202020204" pitchFamily="34" charset="0"/>
                <a:cs typeface="Arial" panose="020B0604020202020204" pitchFamily="34" charset="0"/>
              </a:rPr>
              <a:t>năng</a:t>
            </a:r>
            <a:r>
              <a:rPr lang="en-US" altLang="en-US" sz="2000" dirty="0">
                <a:solidFill>
                  <a:srgbClr val="CC3300"/>
                </a:solidFill>
                <a:latin typeface="Arial" panose="020B0604020202020204" pitchFamily="34" charset="0"/>
                <a:cs typeface="Arial" panose="020B0604020202020204" pitchFamily="34" charset="0"/>
              </a:rPr>
              <a:t> </a:t>
            </a:r>
            <a:r>
              <a:rPr lang="en-US" altLang="en-US" sz="2000" dirty="0" err="1">
                <a:solidFill>
                  <a:srgbClr val="CC3300"/>
                </a:solidFill>
                <a:latin typeface="Arial" panose="020B0604020202020204" pitchFamily="34" charset="0"/>
                <a:cs typeface="Arial" panose="020B0604020202020204" pitchFamily="34" charset="0"/>
              </a:rPr>
              <a:t>suất</a:t>
            </a:r>
            <a:r>
              <a:rPr lang="en-US" altLang="en-US" sz="2000" dirty="0">
                <a:solidFill>
                  <a:srgbClr val="CC3300"/>
                </a:solidFill>
                <a:latin typeface="Arial" panose="020B0604020202020204" pitchFamily="34" charset="0"/>
                <a:cs typeface="Arial" panose="020B0604020202020204" pitchFamily="34" charset="0"/>
              </a:rPr>
              <a:t> lao </a:t>
            </a:r>
            <a:r>
              <a:rPr lang="en-US" altLang="en-US" sz="2000" dirty="0" err="1">
                <a:solidFill>
                  <a:srgbClr val="CC3300"/>
                </a:solidFill>
                <a:latin typeface="Arial" panose="020B0604020202020204" pitchFamily="34" charset="0"/>
                <a:cs typeface="Arial" panose="020B0604020202020204" pitchFamily="34" charset="0"/>
              </a:rPr>
              <a:t>động</a:t>
            </a:r>
            <a:r>
              <a:rPr lang="vi-VN" altLang="en-US" sz="2000" dirty="0">
                <a:solidFill>
                  <a:srgbClr val="CC3300"/>
                </a:solidFill>
                <a:latin typeface="Arial" panose="020B0604020202020204" pitchFamily="34" charset="0"/>
                <a:cs typeface="Arial" panose="020B0604020202020204" pitchFamily="34" charset="0"/>
              </a:rPr>
              <a:t> tăng lên</a:t>
            </a:r>
            <a:endParaRPr lang="en-US" sz="2000" dirty="0"/>
          </a:p>
          <a:p>
            <a:pPr algn="ctr" defTabSz="914400" fontAlgn="base">
              <a:lnSpc>
                <a:spcPct val="100000"/>
              </a:lnSpc>
              <a:spcBef>
                <a:spcPct val="0"/>
              </a:spcBef>
              <a:spcAft>
                <a:spcPct val="0"/>
              </a:spcAft>
              <a:buNone/>
            </a:pPr>
            <a:endParaRPr lang="en-US" altLang="en-US" sz="1600" dirty="0">
              <a:solidFill>
                <a:srgbClr val="000000"/>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 xmlns:a16="http://schemas.microsoft.com/office/drawing/2014/main" id="{00F819DB-07F3-43B6-8BF6-81CDEC0F138F}"/>
              </a:ext>
            </a:extLst>
          </p:cNvPr>
          <p:cNvSpPr txBox="1"/>
          <p:nvPr/>
        </p:nvSpPr>
        <p:spPr>
          <a:xfrm>
            <a:off x="4225976" y="3050382"/>
            <a:ext cx="2834658" cy="461665"/>
          </a:xfrm>
          <a:prstGeom prst="rect">
            <a:avLst/>
          </a:prstGeom>
          <a:noFill/>
        </p:spPr>
        <p:txBody>
          <a:bodyPr wrap="square">
            <a:spAutoFit/>
          </a:bodyPr>
          <a:lstStyle/>
          <a:p>
            <a:pPr marL="342900" indent="-342900">
              <a:buFont typeface="Wingdings" panose="05000000000000000000" pitchFamily="2" charset="2"/>
              <a:buChar char="§"/>
            </a:pPr>
            <a:r>
              <a:rPr lang="vi-VN" sz="2400" b="1" dirty="0">
                <a:solidFill>
                  <a:srgbClr val="0000FF"/>
                </a:solidFill>
                <a:latin typeface="Arial" panose="020B0604020202020204" pitchFamily="34" charset="0"/>
                <a:ea typeface="Times New Roman" panose="02020603050405020304" pitchFamily="18" charset="0"/>
              </a:rPr>
              <a:t>Trong sản xuất:</a:t>
            </a:r>
            <a:endParaRPr lang="en-US" sz="2400" dirty="0">
              <a:solidFill>
                <a:srgbClr val="0000FF"/>
              </a:solidFill>
            </a:endParaRPr>
          </a:p>
        </p:txBody>
      </p:sp>
      <p:pic>
        <p:nvPicPr>
          <p:cNvPr id="4098" name="Picture 2" descr="đồng Hồ Biểu Tượng PNG &amp;amp; đồng Hồ Biểu Tượng Transparent Clipart Miễn phí  Tải về - Máy tính Biểu tượng đồng Hồ Báo thức nghệ thuật Clip - Đồng Hồ Biểu">
            <a:extLst>
              <a:ext uri="{FF2B5EF4-FFF2-40B4-BE49-F238E27FC236}">
                <a16:creationId xmlns="" xmlns:a16="http://schemas.microsoft.com/office/drawing/2014/main" id="{4691561C-FC7A-4A69-BC44-F95525E8FAF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04808" y="4211235"/>
            <a:ext cx="1247358" cy="1042061"/>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descr="Người đàn ông Quỳ Hình ảnh | Định dạng hình ảnh PNG 400948633|  vn.lovepik.com">
            <a:extLst>
              <a:ext uri="{FF2B5EF4-FFF2-40B4-BE49-F238E27FC236}">
                <a16:creationId xmlns="" xmlns:a16="http://schemas.microsoft.com/office/drawing/2014/main" id="{427DF590-5CF9-4EAE-ABB4-76E14F5F542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3207" y="5647286"/>
            <a:ext cx="1202495" cy="1210714"/>
          </a:xfrm>
          <a:prstGeom prst="rect">
            <a:avLst/>
          </a:prstGeom>
          <a:noFill/>
          <a:extLst>
            <a:ext uri="{909E8E84-426E-40DD-AFC4-6F175D3DCCD1}">
              <a14:hiddenFill xmlns:a14="http://schemas.microsoft.com/office/drawing/2010/main">
                <a:solidFill>
                  <a:srgbClr val="FFFFFF"/>
                </a:solidFill>
              </a14:hiddenFill>
            </a:ext>
          </a:extLst>
        </p:spPr>
      </p:pic>
      <p:pic>
        <p:nvPicPr>
          <p:cNvPr id="52" name="Graphic 51" descr="Back outline">
            <a:extLst>
              <a:ext uri="{FF2B5EF4-FFF2-40B4-BE49-F238E27FC236}">
                <a16:creationId xmlns="" xmlns:a16="http://schemas.microsoft.com/office/drawing/2014/main" id="{8B6489BB-74F5-4451-A4A4-0E9E321BB3A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 xmlns:asvg="http://schemas.microsoft.com/office/drawing/2016/SVG/main" r:embed="rId7"/>
              </a:ext>
            </a:extLst>
          </a:blip>
          <a:stretch>
            <a:fillRect/>
          </a:stretch>
        </p:blipFill>
        <p:spPr>
          <a:xfrm rot="18097307">
            <a:off x="500738" y="4941063"/>
            <a:ext cx="914400" cy="914400"/>
          </a:xfrm>
          <a:prstGeom prst="rect">
            <a:avLst/>
          </a:prstGeom>
        </p:spPr>
      </p:pic>
      <p:sp>
        <p:nvSpPr>
          <p:cNvPr id="56" name="TextBox 55">
            <a:extLst>
              <a:ext uri="{FF2B5EF4-FFF2-40B4-BE49-F238E27FC236}">
                <a16:creationId xmlns="" xmlns:a16="http://schemas.microsoft.com/office/drawing/2014/main" id="{F4B25D2C-3E6F-4CA9-9AF2-F2B27EA5F3FE}"/>
              </a:ext>
            </a:extLst>
          </p:cNvPr>
          <p:cNvSpPr txBox="1"/>
          <p:nvPr/>
        </p:nvSpPr>
        <p:spPr>
          <a:xfrm>
            <a:off x="1204808" y="5904889"/>
            <a:ext cx="1984636" cy="646331"/>
          </a:xfrm>
          <a:prstGeom prst="rect">
            <a:avLst/>
          </a:prstGeom>
          <a:noFill/>
        </p:spPr>
        <p:txBody>
          <a:bodyPr wrap="square">
            <a:spAutoFit/>
          </a:bodyPr>
          <a:lstStyle/>
          <a:p>
            <a:pPr algn="ctr"/>
            <a:r>
              <a:rPr lang="vi-VN" altLang="en-US" sz="1800" dirty="0">
                <a:latin typeface="Arial" panose="020B0604020202020204" pitchFamily="34" charset="0"/>
                <a:cs typeface="Arial" panose="020B0604020202020204" pitchFamily="34" charset="0"/>
              </a:rPr>
              <a:t>Ha</a:t>
            </a:r>
            <a:r>
              <a:rPr lang="en-US" altLang="en-US" sz="1800" dirty="0">
                <a:latin typeface="Arial" panose="020B0604020202020204" pitchFamily="34" charset="0"/>
                <a:cs typeface="Arial" panose="020B0604020202020204" pitchFamily="34" charset="0"/>
              </a:rPr>
              <a:t>o </a:t>
            </a:r>
            <a:r>
              <a:rPr lang="en-US" altLang="en-US" sz="1800" dirty="0" err="1">
                <a:latin typeface="Arial" panose="020B0604020202020204" pitchFamily="34" charset="0"/>
                <a:cs typeface="Arial" panose="020B0604020202020204" pitchFamily="34" charset="0"/>
              </a:rPr>
              <a:t>phí</a:t>
            </a:r>
            <a:r>
              <a:rPr lang="en-US" altLang="en-US" sz="1800" dirty="0">
                <a:latin typeface="Arial" panose="020B0604020202020204" pitchFamily="34" charset="0"/>
                <a:cs typeface="Arial" panose="020B0604020202020204" pitchFamily="34" charset="0"/>
              </a:rPr>
              <a:t> lao </a:t>
            </a:r>
            <a:r>
              <a:rPr lang="en-US" altLang="en-US" sz="1800" dirty="0" err="1">
                <a:latin typeface="Arial" panose="020B0604020202020204" pitchFamily="34" charset="0"/>
                <a:cs typeface="Arial" panose="020B0604020202020204" pitchFamily="34" charset="0"/>
              </a:rPr>
              <a:t>động</a:t>
            </a:r>
            <a:r>
              <a:rPr lang="en-US" altLang="en-US" sz="1800" dirty="0">
                <a:latin typeface="Arial" panose="020B0604020202020204" pitchFamily="34" charset="0"/>
                <a:cs typeface="Arial" panose="020B0604020202020204" pitchFamily="34" charset="0"/>
              </a:rPr>
              <a:t> </a:t>
            </a:r>
            <a:r>
              <a:rPr lang="en-US" altLang="en-US" sz="1800" dirty="0" err="1">
                <a:latin typeface="Arial" panose="020B0604020202020204" pitchFamily="34" charset="0"/>
                <a:cs typeface="Arial" panose="020B0604020202020204" pitchFamily="34" charset="0"/>
              </a:rPr>
              <a:t>cá</a:t>
            </a:r>
            <a:r>
              <a:rPr lang="en-US" altLang="en-US" sz="1800" dirty="0">
                <a:latin typeface="Arial" panose="020B0604020202020204" pitchFamily="34" charset="0"/>
                <a:cs typeface="Arial" panose="020B0604020202020204" pitchFamily="34" charset="0"/>
              </a:rPr>
              <a:t> </a:t>
            </a:r>
            <a:r>
              <a:rPr lang="en-US" altLang="en-US" sz="1800" dirty="0" err="1">
                <a:latin typeface="Arial" panose="020B0604020202020204" pitchFamily="34" charset="0"/>
                <a:cs typeface="Arial" panose="020B0604020202020204" pitchFamily="34" charset="0"/>
              </a:rPr>
              <a:t>biệt</a:t>
            </a:r>
            <a:r>
              <a:rPr lang="vi-VN" altLang="en-US" sz="1800" dirty="0">
                <a:latin typeface="Arial" panose="020B0604020202020204" pitchFamily="34" charset="0"/>
                <a:cs typeface="Arial" panose="020B0604020202020204" pitchFamily="34" charset="0"/>
              </a:rPr>
              <a:t> cao</a:t>
            </a:r>
            <a:r>
              <a:rPr lang="en-US" altLang="en-US" sz="1800" dirty="0">
                <a:latin typeface="Arial" panose="020B0604020202020204" pitchFamily="34" charset="0"/>
                <a:cs typeface="Arial" panose="020B0604020202020204" pitchFamily="34" charset="0"/>
              </a:rPr>
              <a:t> </a:t>
            </a:r>
            <a:endParaRPr lang="en-US" dirty="0"/>
          </a:p>
        </p:txBody>
      </p:sp>
      <p:pic>
        <p:nvPicPr>
          <p:cNvPr id="4102" name="Picture 6" descr="Phim Hoạt Hình Vẽ Adobe - Một người đàn ông với bàn tay của mình lên png  tải về - Miễn phí trong suốt Nụ Cười png Tải về.">
            <a:extLst>
              <a:ext uri="{FF2B5EF4-FFF2-40B4-BE49-F238E27FC236}">
                <a16:creationId xmlns="" xmlns:a16="http://schemas.microsoft.com/office/drawing/2014/main" id="{5C6F47F2-F455-4245-A18F-F598E33ABD08}"/>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34056" y="3366575"/>
            <a:ext cx="1181286" cy="929444"/>
          </a:xfrm>
          <a:prstGeom prst="rect">
            <a:avLst/>
          </a:prstGeom>
          <a:noFill/>
          <a:extLst>
            <a:ext uri="{909E8E84-426E-40DD-AFC4-6F175D3DCCD1}">
              <a14:hiddenFill xmlns:a14="http://schemas.microsoft.com/office/drawing/2010/main">
                <a:solidFill>
                  <a:srgbClr val="FFFFFF"/>
                </a:solidFill>
              </a14:hiddenFill>
            </a:ext>
          </a:extLst>
        </p:spPr>
      </p:pic>
      <p:pic>
        <p:nvPicPr>
          <p:cNvPr id="58" name="Graphic 57" descr="Back outline">
            <a:extLst>
              <a:ext uri="{FF2B5EF4-FFF2-40B4-BE49-F238E27FC236}">
                <a16:creationId xmlns="" xmlns:a16="http://schemas.microsoft.com/office/drawing/2014/main" id="{8C3BD660-E9DA-43B1-ACEE-63611386E87C}"/>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 xmlns:asvg="http://schemas.microsoft.com/office/drawing/2016/SVG/main" r:embed="rId7"/>
              </a:ext>
            </a:extLst>
          </a:blip>
          <a:stretch>
            <a:fillRect/>
          </a:stretch>
        </p:blipFill>
        <p:spPr>
          <a:xfrm rot="8115052">
            <a:off x="2495022" y="3909904"/>
            <a:ext cx="784606" cy="714703"/>
          </a:xfrm>
          <a:prstGeom prst="rect">
            <a:avLst/>
          </a:prstGeom>
        </p:spPr>
      </p:pic>
      <p:sp>
        <p:nvSpPr>
          <p:cNvPr id="59" name="TextBox 58">
            <a:extLst>
              <a:ext uri="{FF2B5EF4-FFF2-40B4-BE49-F238E27FC236}">
                <a16:creationId xmlns="" xmlns:a16="http://schemas.microsoft.com/office/drawing/2014/main" id="{03842BB2-F4AE-47BC-BCAA-C57F70E9A068}"/>
              </a:ext>
            </a:extLst>
          </p:cNvPr>
          <p:cNvSpPr txBox="1"/>
          <p:nvPr/>
        </p:nvSpPr>
        <p:spPr>
          <a:xfrm>
            <a:off x="711336" y="3281215"/>
            <a:ext cx="1984636" cy="646331"/>
          </a:xfrm>
          <a:prstGeom prst="rect">
            <a:avLst/>
          </a:prstGeom>
          <a:noFill/>
        </p:spPr>
        <p:txBody>
          <a:bodyPr wrap="square">
            <a:spAutoFit/>
          </a:bodyPr>
          <a:lstStyle/>
          <a:p>
            <a:pPr algn="ctr"/>
            <a:r>
              <a:rPr lang="vi-VN" altLang="en-US" sz="1800" dirty="0">
                <a:latin typeface="Arial" panose="020B0604020202020204" pitchFamily="34" charset="0"/>
                <a:cs typeface="Arial" panose="020B0604020202020204" pitchFamily="34" charset="0"/>
              </a:rPr>
              <a:t>Ha</a:t>
            </a:r>
            <a:r>
              <a:rPr lang="en-US" altLang="en-US" sz="1800" dirty="0">
                <a:latin typeface="Arial" panose="020B0604020202020204" pitchFamily="34" charset="0"/>
                <a:cs typeface="Arial" panose="020B0604020202020204" pitchFamily="34" charset="0"/>
              </a:rPr>
              <a:t>o </a:t>
            </a:r>
            <a:r>
              <a:rPr lang="en-US" altLang="en-US" sz="1800" dirty="0" err="1">
                <a:latin typeface="Arial" panose="020B0604020202020204" pitchFamily="34" charset="0"/>
                <a:cs typeface="Arial" panose="020B0604020202020204" pitchFamily="34" charset="0"/>
              </a:rPr>
              <a:t>phí</a:t>
            </a:r>
            <a:r>
              <a:rPr lang="en-US" altLang="en-US" sz="1800" dirty="0">
                <a:latin typeface="Arial" panose="020B0604020202020204" pitchFamily="34" charset="0"/>
                <a:cs typeface="Arial" panose="020B0604020202020204" pitchFamily="34" charset="0"/>
              </a:rPr>
              <a:t> lao </a:t>
            </a:r>
            <a:r>
              <a:rPr lang="en-US" altLang="en-US" sz="1800" dirty="0" err="1">
                <a:latin typeface="Arial" panose="020B0604020202020204" pitchFamily="34" charset="0"/>
                <a:cs typeface="Arial" panose="020B0604020202020204" pitchFamily="34" charset="0"/>
              </a:rPr>
              <a:t>động</a:t>
            </a:r>
            <a:r>
              <a:rPr lang="en-US" altLang="en-US" sz="1800" dirty="0">
                <a:latin typeface="Arial" panose="020B0604020202020204" pitchFamily="34" charset="0"/>
                <a:cs typeface="Arial" panose="020B0604020202020204" pitchFamily="34" charset="0"/>
              </a:rPr>
              <a:t> </a:t>
            </a:r>
            <a:r>
              <a:rPr lang="en-US" altLang="en-US" sz="1800" dirty="0" err="1">
                <a:latin typeface="Arial" panose="020B0604020202020204" pitchFamily="34" charset="0"/>
                <a:cs typeface="Arial" panose="020B0604020202020204" pitchFamily="34" charset="0"/>
              </a:rPr>
              <a:t>cá</a:t>
            </a:r>
            <a:r>
              <a:rPr lang="en-US" altLang="en-US" sz="1800" dirty="0">
                <a:latin typeface="Arial" panose="020B0604020202020204" pitchFamily="34" charset="0"/>
                <a:cs typeface="Arial" panose="020B0604020202020204" pitchFamily="34" charset="0"/>
              </a:rPr>
              <a:t> </a:t>
            </a:r>
            <a:r>
              <a:rPr lang="en-US" altLang="en-US" sz="1800" dirty="0" err="1">
                <a:latin typeface="Arial" panose="020B0604020202020204" pitchFamily="34" charset="0"/>
                <a:cs typeface="Arial" panose="020B0604020202020204" pitchFamily="34" charset="0"/>
              </a:rPr>
              <a:t>biệt</a:t>
            </a:r>
            <a:r>
              <a:rPr lang="vi-VN" altLang="en-US" sz="1800" dirty="0">
                <a:latin typeface="Arial" panose="020B0604020202020204" pitchFamily="34" charset="0"/>
                <a:cs typeface="Arial" panose="020B0604020202020204" pitchFamily="34" charset="0"/>
              </a:rPr>
              <a:t> thấp</a:t>
            </a:r>
            <a:endParaRPr lang="en-US" dirty="0"/>
          </a:p>
        </p:txBody>
      </p:sp>
      <p:pic>
        <p:nvPicPr>
          <p:cNvPr id="38" name="Picture 37"/>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375987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1000" fill="hold"/>
                                        <p:tgtEl>
                                          <p:spTgt spid="8"/>
                                        </p:tgtEl>
                                        <p:attrNameLst>
                                          <p:attrName>ppt_w</p:attrName>
                                        </p:attrNameLst>
                                      </p:cBhvr>
                                      <p:tavLst>
                                        <p:tav tm="0">
                                          <p:val>
                                            <p:fltVal val="0"/>
                                          </p:val>
                                        </p:tav>
                                        <p:tav tm="100000">
                                          <p:val>
                                            <p:strVal val="#ppt_w"/>
                                          </p:val>
                                        </p:tav>
                                      </p:tavLst>
                                    </p:anim>
                                    <p:anim calcmode="lin" valueType="num">
                                      <p:cBhvr>
                                        <p:cTn id="14" dur="1000" fill="hold"/>
                                        <p:tgtEl>
                                          <p:spTgt spid="8"/>
                                        </p:tgtEl>
                                        <p:attrNameLst>
                                          <p:attrName>ppt_h</p:attrName>
                                        </p:attrNameLst>
                                      </p:cBhvr>
                                      <p:tavLst>
                                        <p:tav tm="0">
                                          <p:val>
                                            <p:fltVal val="0"/>
                                          </p:val>
                                        </p:tav>
                                        <p:tav tm="100000">
                                          <p:val>
                                            <p:strVal val="#ppt_h"/>
                                          </p:val>
                                        </p:tav>
                                      </p:tavLst>
                                    </p:anim>
                                    <p:anim calcmode="lin" valueType="num">
                                      <p:cBhvr>
                                        <p:cTn id="15" dur="1000" fill="hold"/>
                                        <p:tgtEl>
                                          <p:spTgt spid="8"/>
                                        </p:tgtEl>
                                        <p:attrNameLst>
                                          <p:attrName>style.rotation</p:attrName>
                                        </p:attrNameLst>
                                      </p:cBhvr>
                                      <p:tavLst>
                                        <p:tav tm="0">
                                          <p:val>
                                            <p:fltVal val="90"/>
                                          </p:val>
                                        </p:tav>
                                        <p:tav tm="100000">
                                          <p:val>
                                            <p:fltVal val="0"/>
                                          </p:val>
                                        </p:tav>
                                      </p:tavLst>
                                    </p:anim>
                                    <p:animEffect transition="in" filter="fade">
                                      <p:cBhvr>
                                        <p:cTn id="16" dur="1000"/>
                                        <p:tgtEl>
                                          <p:spTgt spid="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p:cTn id="19" dur="1000" fill="hold"/>
                                        <p:tgtEl>
                                          <p:spTgt spid="9"/>
                                        </p:tgtEl>
                                        <p:attrNameLst>
                                          <p:attrName>ppt_w</p:attrName>
                                        </p:attrNameLst>
                                      </p:cBhvr>
                                      <p:tavLst>
                                        <p:tav tm="0">
                                          <p:val>
                                            <p:fltVal val="0"/>
                                          </p:val>
                                        </p:tav>
                                        <p:tav tm="100000">
                                          <p:val>
                                            <p:strVal val="#ppt_w"/>
                                          </p:val>
                                        </p:tav>
                                      </p:tavLst>
                                    </p:anim>
                                    <p:anim calcmode="lin" valueType="num">
                                      <p:cBhvr>
                                        <p:cTn id="20" dur="1000" fill="hold"/>
                                        <p:tgtEl>
                                          <p:spTgt spid="9"/>
                                        </p:tgtEl>
                                        <p:attrNameLst>
                                          <p:attrName>ppt_h</p:attrName>
                                        </p:attrNameLst>
                                      </p:cBhvr>
                                      <p:tavLst>
                                        <p:tav tm="0">
                                          <p:val>
                                            <p:fltVal val="0"/>
                                          </p:val>
                                        </p:tav>
                                        <p:tav tm="100000">
                                          <p:val>
                                            <p:strVal val="#ppt_h"/>
                                          </p:val>
                                        </p:tav>
                                      </p:tavLst>
                                    </p:anim>
                                    <p:anim calcmode="lin" valueType="num">
                                      <p:cBhvr>
                                        <p:cTn id="21" dur="1000" fill="hold"/>
                                        <p:tgtEl>
                                          <p:spTgt spid="9"/>
                                        </p:tgtEl>
                                        <p:attrNameLst>
                                          <p:attrName>style.rotation</p:attrName>
                                        </p:attrNameLst>
                                      </p:cBhvr>
                                      <p:tavLst>
                                        <p:tav tm="0">
                                          <p:val>
                                            <p:fltVal val="90"/>
                                          </p:val>
                                        </p:tav>
                                        <p:tav tm="100000">
                                          <p:val>
                                            <p:fltVal val="0"/>
                                          </p:val>
                                        </p:tav>
                                      </p:tavLst>
                                    </p:anim>
                                    <p:animEffect transition="in" filter="fade">
                                      <p:cBhvr>
                                        <p:cTn id="22" dur="1000"/>
                                        <p:tgtEl>
                                          <p:spTgt spid="9"/>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cBhvr>
                                        <p:cTn id="25" dur="1000" fill="hold"/>
                                        <p:tgtEl>
                                          <p:spTgt spid="10"/>
                                        </p:tgtEl>
                                        <p:attrNameLst>
                                          <p:attrName>ppt_w</p:attrName>
                                        </p:attrNameLst>
                                      </p:cBhvr>
                                      <p:tavLst>
                                        <p:tav tm="0">
                                          <p:val>
                                            <p:fltVal val="0"/>
                                          </p:val>
                                        </p:tav>
                                        <p:tav tm="100000">
                                          <p:val>
                                            <p:strVal val="#ppt_w"/>
                                          </p:val>
                                        </p:tav>
                                      </p:tavLst>
                                    </p:anim>
                                    <p:anim calcmode="lin" valueType="num">
                                      <p:cBhvr>
                                        <p:cTn id="26" dur="1000" fill="hold"/>
                                        <p:tgtEl>
                                          <p:spTgt spid="10"/>
                                        </p:tgtEl>
                                        <p:attrNameLst>
                                          <p:attrName>ppt_h</p:attrName>
                                        </p:attrNameLst>
                                      </p:cBhvr>
                                      <p:tavLst>
                                        <p:tav tm="0">
                                          <p:val>
                                            <p:fltVal val="0"/>
                                          </p:val>
                                        </p:tav>
                                        <p:tav tm="100000">
                                          <p:val>
                                            <p:strVal val="#ppt_h"/>
                                          </p:val>
                                        </p:tav>
                                      </p:tavLst>
                                    </p:anim>
                                    <p:anim calcmode="lin" valueType="num">
                                      <p:cBhvr>
                                        <p:cTn id="27" dur="1000" fill="hold"/>
                                        <p:tgtEl>
                                          <p:spTgt spid="10"/>
                                        </p:tgtEl>
                                        <p:attrNameLst>
                                          <p:attrName>style.rotation</p:attrName>
                                        </p:attrNameLst>
                                      </p:cBhvr>
                                      <p:tavLst>
                                        <p:tav tm="0">
                                          <p:val>
                                            <p:fltVal val="90"/>
                                          </p:val>
                                        </p:tav>
                                        <p:tav tm="100000">
                                          <p:val>
                                            <p:fltVal val="0"/>
                                          </p:val>
                                        </p:tav>
                                      </p:tavLst>
                                    </p:anim>
                                    <p:animEffect transition="in" filter="fade">
                                      <p:cBhvr>
                                        <p:cTn id="28" dur="1000"/>
                                        <p:tgtEl>
                                          <p:spTgt spid="10"/>
                                        </p:tgtEl>
                                      </p:cBhvr>
                                    </p:animEffect>
                                  </p:childTnLst>
                                </p:cTn>
                              </p:par>
                              <p:par>
                                <p:cTn id="29" presetID="31" presetClass="entr" presetSubtype="0"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p:cTn id="31" dur="1000" fill="hold"/>
                                        <p:tgtEl>
                                          <p:spTgt spid="11"/>
                                        </p:tgtEl>
                                        <p:attrNameLst>
                                          <p:attrName>ppt_w</p:attrName>
                                        </p:attrNameLst>
                                      </p:cBhvr>
                                      <p:tavLst>
                                        <p:tav tm="0">
                                          <p:val>
                                            <p:fltVal val="0"/>
                                          </p:val>
                                        </p:tav>
                                        <p:tav tm="100000">
                                          <p:val>
                                            <p:strVal val="#ppt_w"/>
                                          </p:val>
                                        </p:tav>
                                      </p:tavLst>
                                    </p:anim>
                                    <p:anim calcmode="lin" valueType="num">
                                      <p:cBhvr>
                                        <p:cTn id="32" dur="1000" fill="hold"/>
                                        <p:tgtEl>
                                          <p:spTgt spid="11"/>
                                        </p:tgtEl>
                                        <p:attrNameLst>
                                          <p:attrName>ppt_h</p:attrName>
                                        </p:attrNameLst>
                                      </p:cBhvr>
                                      <p:tavLst>
                                        <p:tav tm="0">
                                          <p:val>
                                            <p:fltVal val="0"/>
                                          </p:val>
                                        </p:tav>
                                        <p:tav tm="100000">
                                          <p:val>
                                            <p:strVal val="#ppt_h"/>
                                          </p:val>
                                        </p:tav>
                                      </p:tavLst>
                                    </p:anim>
                                    <p:anim calcmode="lin" valueType="num">
                                      <p:cBhvr>
                                        <p:cTn id="33" dur="1000" fill="hold"/>
                                        <p:tgtEl>
                                          <p:spTgt spid="11"/>
                                        </p:tgtEl>
                                        <p:attrNameLst>
                                          <p:attrName>style.rotation</p:attrName>
                                        </p:attrNameLst>
                                      </p:cBhvr>
                                      <p:tavLst>
                                        <p:tav tm="0">
                                          <p:val>
                                            <p:fltVal val="90"/>
                                          </p:val>
                                        </p:tav>
                                        <p:tav tm="100000">
                                          <p:val>
                                            <p:fltVal val="0"/>
                                          </p:val>
                                        </p:tav>
                                      </p:tavLst>
                                    </p:anim>
                                    <p:animEffect transition="in" filter="fade">
                                      <p:cBhvr>
                                        <p:cTn id="34" dur="1000"/>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50"/>
                                        </p:tgtEl>
                                        <p:attrNameLst>
                                          <p:attrName>style.visibility</p:attrName>
                                        </p:attrNameLst>
                                      </p:cBhvr>
                                      <p:to>
                                        <p:strVal val="visible"/>
                                      </p:to>
                                    </p:set>
                                    <p:anim calcmode="lin" valueType="num">
                                      <p:cBhvr>
                                        <p:cTn id="39" dur="500" fill="hold"/>
                                        <p:tgtEl>
                                          <p:spTgt spid="50"/>
                                        </p:tgtEl>
                                        <p:attrNameLst>
                                          <p:attrName>ppt_w</p:attrName>
                                        </p:attrNameLst>
                                      </p:cBhvr>
                                      <p:tavLst>
                                        <p:tav tm="0">
                                          <p:val>
                                            <p:fltVal val="0"/>
                                          </p:val>
                                        </p:tav>
                                        <p:tav tm="100000">
                                          <p:val>
                                            <p:strVal val="#ppt_w"/>
                                          </p:val>
                                        </p:tav>
                                      </p:tavLst>
                                    </p:anim>
                                    <p:anim calcmode="lin" valueType="num">
                                      <p:cBhvr>
                                        <p:cTn id="40" dur="500" fill="hold"/>
                                        <p:tgtEl>
                                          <p:spTgt spid="50"/>
                                        </p:tgtEl>
                                        <p:attrNameLst>
                                          <p:attrName>ppt_h</p:attrName>
                                        </p:attrNameLst>
                                      </p:cBhvr>
                                      <p:tavLst>
                                        <p:tav tm="0">
                                          <p:val>
                                            <p:fltVal val="0"/>
                                          </p:val>
                                        </p:tav>
                                        <p:tav tm="100000">
                                          <p:val>
                                            <p:strVal val="#ppt_h"/>
                                          </p:val>
                                        </p:tav>
                                      </p:tavLst>
                                    </p:anim>
                                    <p:animEffect transition="in" filter="fade">
                                      <p:cBhvr>
                                        <p:cTn id="41" dur="500"/>
                                        <p:tgtEl>
                                          <p:spTgt spid="50"/>
                                        </p:tgtEl>
                                      </p:cBhvr>
                                    </p:animEffect>
                                  </p:childTnLst>
                                </p:cTn>
                              </p:par>
                            </p:childTnLst>
                          </p:cTn>
                        </p:par>
                      </p:childTnLst>
                    </p:cTn>
                  </p:par>
                  <p:par>
                    <p:cTn id="42" fill="hold">
                      <p:stCondLst>
                        <p:cond delay="indefinite"/>
                      </p:stCondLst>
                      <p:childTnLst>
                        <p:par>
                          <p:cTn id="43" fill="hold">
                            <p:stCondLst>
                              <p:cond delay="0"/>
                            </p:stCondLst>
                            <p:childTnLst>
                              <p:par>
                                <p:cTn id="44" presetID="6" presetClass="entr" presetSubtype="16" fill="hold" grpId="0"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circle(in)">
                                      <p:cBhvr>
                                        <p:cTn id="46" dur="2000"/>
                                        <p:tgtEl>
                                          <p:spTgt spid="13"/>
                                        </p:tgtEl>
                                      </p:cBhvr>
                                    </p:animEffect>
                                  </p:childTnLst>
                                </p:cTn>
                              </p:par>
                              <p:par>
                                <p:cTn id="47" presetID="6" presetClass="entr" presetSubtype="16" fill="hold" nodeType="withEffect">
                                  <p:stCondLst>
                                    <p:cond delay="0"/>
                                  </p:stCondLst>
                                  <p:childTnLst>
                                    <p:set>
                                      <p:cBhvr>
                                        <p:cTn id="48" dur="1" fill="hold">
                                          <p:stCondLst>
                                            <p:cond delay="0"/>
                                          </p:stCondLst>
                                        </p:cTn>
                                        <p:tgtEl>
                                          <p:spTgt spid="14"/>
                                        </p:tgtEl>
                                        <p:attrNameLst>
                                          <p:attrName>style.visibility</p:attrName>
                                        </p:attrNameLst>
                                      </p:cBhvr>
                                      <p:to>
                                        <p:strVal val="visible"/>
                                      </p:to>
                                    </p:set>
                                    <p:animEffect transition="in" filter="circle(in)">
                                      <p:cBhvr>
                                        <p:cTn id="49" dur="2000"/>
                                        <p:tgtEl>
                                          <p:spTgt spid="14"/>
                                        </p:tgtEl>
                                      </p:cBhvr>
                                    </p:animEffect>
                                  </p:childTnLst>
                                </p:cTn>
                              </p:par>
                              <p:par>
                                <p:cTn id="50" presetID="6" presetClass="entr" presetSubtype="16" fill="hold"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circle(in)">
                                      <p:cBhvr>
                                        <p:cTn id="52" dur="2000"/>
                                        <p:tgtEl>
                                          <p:spTgt spid="23"/>
                                        </p:tgtEl>
                                      </p:cBhvr>
                                    </p:animEffect>
                                  </p:childTnLst>
                                </p:cTn>
                              </p:par>
                              <p:par>
                                <p:cTn id="53" presetID="6" presetClass="entr" presetSubtype="16" fill="hold" nodeType="withEffect">
                                  <p:stCondLst>
                                    <p:cond delay="0"/>
                                  </p:stCondLst>
                                  <p:childTnLst>
                                    <p:set>
                                      <p:cBhvr>
                                        <p:cTn id="54" dur="1" fill="hold">
                                          <p:stCondLst>
                                            <p:cond delay="0"/>
                                          </p:stCondLst>
                                        </p:cTn>
                                        <p:tgtEl>
                                          <p:spTgt spid="32"/>
                                        </p:tgtEl>
                                        <p:attrNameLst>
                                          <p:attrName>style.visibility</p:attrName>
                                        </p:attrNameLst>
                                      </p:cBhvr>
                                      <p:to>
                                        <p:strVal val="visible"/>
                                      </p:to>
                                    </p:set>
                                    <p:animEffect transition="in" filter="circle(in)">
                                      <p:cBhvr>
                                        <p:cTn id="55" dur="2000"/>
                                        <p:tgtEl>
                                          <p:spTgt spid="32"/>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42"/>
                                        </p:tgtEl>
                                        <p:attrNameLst>
                                          <p:attrName>style.visibility</p:attrName>
                                        </p:attrNameLst>
                                      </p:cBhvr>
                                      <p:to>
                                        <p:strVal val="visible"/>
                                      </p:to>
                                    </p:set>
                                    <p:animEffect transition="in" filter="circle(in)">
                                      <p:cBhvr>
                                        <p:cTn id="58" dur="2000"/>
                                        <p:tgtEl>
                                          <p:spTgt spid="42"/>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44"/>
                                        </p:tgtEl>
                                        <p:attrNameLst>
                                          <p:attrName>style.visibility</p:attrName>
                                        </p:attrNameLst>
                                      </p:cBhvr>
                                      <p:to>
                                        <p:strVal val="visible"/>
                                      </p:to>
                                    </p:set>
                                    <p:animEffect transition="in" filter="circle(in)">
                                      <p:cBhvr>
                                        <p:cTn id="61" dur="2000"/>
                                        <p:tgtEl>
                                          <p:spTgt spid="44"/>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46"/>
                                        </p:tgtEl>
                                        <p:attrNameLst>
                                          <p:attrName>style.visibility</p:attrName>
                                        </p:attrNameLst>
                                      </p:cBhvr>
                                      <p:to>
                                        <p:strVal val="visible"/>
                                      </p:to>
                                    </p:set>
                                    <p:animEffect transition="in" filter="circle(in)">
                                      <p:cBhvr>
                                        <p:cTn id="64" dur="2000"/>
                                        <p:tgtEl>
                                          <p:spTgt spid="46"/>
                                        </p:tgtEl>
                                      </p:cBhvr>
                                    </p:animEffect>
                                  </p:childTnLst>
                                </p:cTn>
                              </p:par>
                              <p:par>
                                <p:cTn id="65" presetID="6" presetClass="entr" presetSubtype="16" fill="hold" nodeType="withEffect">
                                  <p:stCondLst>
                                    <p:cond delay="0"/>
                                  </p:stCondLst>
                                  <p:childTnLst>
                                    <p:set>
                                      <p:cBhvr>
                                        <p:cTn id="66" dur="1" fill="hold">
                                          <p:stCondLst>
                                            <p:cond delay="0"/>
                                          </p:stCondLst>
                                        </p:cTn>
                                        <p:tgtEl>
                                          <p:spTgt spid="4098"/>
                                        </p:tgtEl>
                                        <p:attrNameLst>
                                          <p:attrName>style.visibility</p:attrName>
                                        </p:attrNameLst>
                                      </p:cBhvr>
                                      <p:to>
                                        <p:strVal val="visible"/>
                                      </p:to>
                                    </p:set>
                                    <p:animEffect transition="in" filter="circle(in)">
                                      <p:cBhvr>
                                        <p:cTn id="67" dur="2000"/>
                                        <p:tgtEl>
                                          <p:spTgt spid="4098"/>
                                        </p:tgtEl>
                                      </p:cBhvr>
                                    </p:animEffect>
                                  </p:childTnLst>
                                </p:cTn>
                              </p:par>
                              <p:par>
                                <p:cTn id="68" presetID="6" presetClass="entr" presetSubtype="16" fill="hold" nodeType="withEffect">
                                  <p:stCondLst>
                                    <p:cond delay="0"/>
                                  </p:stCondLst>
                                  <p:childTnLst>
                                    <p:set>
                                      <p:cBhvr>
                                        <p:cTn id="69" dur="1" fill="hold">
                                          <p:stCondLst>
                                            <p:cond delay="0"/>
                                          </p:stCondLst>
                                        </p:cTn>
                                        <p:tgtEl>
                                          <p:spTgt spid="52"/>
                                        </p:tgtEl>
                                        <p:attrNameLst>
                                          <p:attrName>style.visibility</p:attrName>
                                        </p:attrNameLst>
                                      </p:cBhvr>
                                      <p:to>
                                        <p:strVal val="visible"/>
                                      </p:to>
                                    </p:set>
                                    <p:animEffect transition="in" filter="circle(in)">
                                      <p:cBhvr>
                                        <p:cTn id="70" dur="2000"/>
                                        <p:tgtEl>
                                          <p:spTgt spid="52"/>
                                        </p:tgtEl>
                                      </p:cBhvr>
                                    </p:animEffect>
                                  </p:childTnLst>
                                </p:cTn>
                              </p:par>
                              <p:par>
                                <p:cTn id="71" presetID="6" presetClass="entr" presetSubtype="16" fill="hold" grpId="0" nodeType="withEffect">
                                  <p:stCondLst>
                                    <p:cond delay="0"/>
                                  </p:stCondLst>
                                  <p:childTnLst>
                                    <p:set>
                                      <p:cBhvr>
                                        <p:cTn id="72" dur="1" fill="hold">
                                          <p:stCondLst>
                                            <p:cond delay="0"/>
                                          </p:stCondLst>
                                        </p:cTn>
                                        <p:tgtEl>
                                          <p:spTgt spid="56"/>
                                        </p:tgtEl>
                                        <p:attrNameLst>
                                          <p:attrName>style.visibility</p:attrName>
                                        </p:attrNameLst>
                                      </p:cBhvr>
                                      <p:to>
                                        <p:strVal val="visible"/>
                                      </p:to>
                                    </p:set>
                                    <p:animEffect transition="in" filter="circle(in)">
                                      <p:cBhvr>
                                        <p:cTn id="73" dur="2000"/>
                                        <p:tgtEl>
                                          <p:spTgt spid="56"/>
                                        </p:tgtEl>
                                      </p:cBhvr>
                                    </p:animEffect>
                                  </p:childTnLst>
                                </p:cTn>
                              </p:par>
                              <p:par>
                                <p:cTn id="74" presetID="6" presetClass="entr" presetSubtype="16" fill="hold" nodeType="withEffect">
                                  <p:stCondLst>
                                    <p:cond delay="0"/>
                                  </p:stCondLst>
                                  <p:childTnLst>
                                    <p:set>
                                      <p:cBhvr>
                                        <p:cTn id="75" dur="1" fill="hold">
                                          <p:stCondLst>
                                            <p:cond delay="0"/>
                                          </p:stCondLst>
                                        </p:cTn>
                                        <p:tgtEl>
                                          <p:spTgt spid="4102"/>
                                        </p:tgtEl>
                                        <p:attrNameLst>
                                          <p:attrName>style.visibility</p:attrName>
                                        </p:attrNameLst>
                                      </p:cBhvr>
                                      <p:to>
                                        <p:strVal val="visible"/>
                                      </p:to>
                                    </p:set>
                                    <p:animEffect transition="in" filter="circle(in)">
                                      <p:cBhvr>
                                        <p:cTn id="76" dur="2000"/>
                                        <p:tgtEl>
                                          <p:spTgt spid="4102"/>
                                        </p:tgtEl>
                                      </p:cBhvr>
                                    </p:animEffect>
                                  </p:childTnLst>
                                </p:cTn>
                              </p:par>
                              <p:par>
                                <p:cTn id="77" presetID="6" presetClass="entr" presetSubtype="16" fill="hold" nodeType="withEffect">
                                  <p:stCondLst>
                                    <p:cond delay="0"/>
                                  </p:stCondLst>
                                  <p:childTnLst>
                                    <p:set>
                                      <p:cBhvr>
                                        <p:cTn id="78" dur="1" fill="hold">
                                          <p:stCondLst>
                                            <p:cond delay="0"/>
                                          </p:stCondLst>
                                        </p:cTn>
                                        <p:tgtEl>
                                          <p:spTgt spid="58"/>
                                        </p:tgtEl>
                                        <p:attrNameLst>
                                          <p:attrName>style.visibility</p:attrName>
                                        </p:attrNameLst>
                                      </p:cBhvr>
                                      <p:to>
                                        <p:strVal val="visible"/>
                                      </p:to>
                                    </p:set>
                                    <p:animEffect transition="in" filter="circle(in)">
                                      <p:cBhvr>
                                        <p:cTn id="79" dur="2000"/>
                                        <p:tgtEl>
                                          <p:spTgt spid="58"/>
                                        </p:tgtEl>
                                      </p:cBhvr>
                                    </p:animEffect>
                                  </p:childTnLst>
                                </p:cTn>
                              </p:par>
                              <p:par>
                                <p:cTn id="80" presetID="6" presetClass="entr" presetSubtype="16" fill="hold" grpId="0" nodeType="withEffect">
                                  <p:stCondLst>
                                    <p:cond delay="0"/>
                                  </p:stCondLst>
                                  <p:childTnLst>
                                    <p:set>
                                      <p:cBhvr>
                                        <p:cTn id="81" dur="1" fill="hold">
                                          <p:stCondLst>
                                            <p:cond delay="0"/>
                                          </p:stCondLst>
                                        </p:cTn>
                                        <p:tgtEl>
                                          <p:spTgt spid="59"/>
                                        </p:tgtEl>
                                        <p:attrNameLst>
                                          <p:attrName>style.visibility</p:attrName>
                                        </p:attrNameLst>
                                      </p:cBhvr>
                                      <p:to>
                                        <p:strVal val="visible"/>
                                      </p:to>
                                    </p:set>
                                    <p:animEffect transition="in" filter="circle(in)">
                                      <p:cBhvr>
                                        <p:cTn id="82" dur="2000"/>
                                        <p:tgtEl>
                                          <p:spTgt spid="59"/>
                                        </p:tgtEl>
                                      </p:cBhvr>
                                    </p:animEffect>
                                  </p:childTnLst>
                                </p:cTn>
                              </p:par>
                              <p:par>
                                <p:cTn id="83" presetID="6" presetClass="entr" presetSubtype="16" fill="hold" nodeType="withEffect">
                                  <p:stCondLst>
                                    <p:cond delay="0"/>
                                  </p:stCondLst>
                                  <p:childTnLst>
                                    <p:set>
                                      <p:cBhvr>
                                        <p:cTn id="84" dur="1" fill="hold">
                                          <p:stCondLst>
                                            <p:cond delay="0"/>
                                          </p:stCondLst>
                                        </p:cTn>
                                        <p:tgtEl>
                                          <p:spTgt spid="4100"/>
                                        </p:tgtEl>
                                        <p:attrNameLst>
                                          <p:attrName>style.visibility</p:attrName>
                                        </p:attrNameLst>
                                      </p:cBhvr>
                                      <p:to>
                                        <p:strVal val="visible"/>
                                      </p:to>
                                    </p:set>
                                    <p:animEffect transition="in" filter="circle(in)">
                                      <p:cBhvr>
                                        <p:cTn id="85" dur="2000"/>
                                        <p:tgtEl>
                                          <p:spTgt spid="4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 grpId="0"/>
      <p:bldP spid="9" grpId="0" animBg="1"/>
      <p:bldP spid="10" grpId="0"/>
      <p:bldP spid="13" grpId="0" animBg="1"/>
      <p:bldP spid="42" grpId="0"/>
      <p:bldP spid="44" grpId="0"/>
      <p:bldP spid="46" grpId="0"/>
      <p:bldP spid="50" grpId="0"/>
      <p:bldP spid="56" grpId="0"/>
      <p:bldP spid="59" grpId="0"/>
    </p:bldLst>
  </p:timing>
</p:sld>
</file>

<file path=ppt/slides/slide120.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40000"/>
                <a:lumOff val="60000"/>
              </a:schemeClr>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51" name="Rectangle 1"/>
          <p:cNvSpPr>
            <a:spLocks noChangeArrowheads="1"/>
          </p:cNvSpPr>
          <p:nvPr/>
        </p:nvSpPr>
        <p:spPr bwMode="auto">
          <a:xfrm>
            <a:off x="953671" y="1039712"/>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953671" y="1500428"/>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Rectangle 2"/>
          <p:cNvSpPr>
            <a:spLocks noChangeArrowheads="1"/>
          </p:cNvSpPr>
          <p:nvPr/>
        </p:nvSpPr>
        <p:spPr bwMode="auto">
          <a:xfrm>
            <a:off x="4109985" y="1690757"/>
            <a:ext cx="435087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err="1">
                <a:solidFill>
                  <a:srgbClr val="00B050"/>
                </a:solidFill>
                <a:latin typeface="Arial" panose="020B0604020202020204" pitchFamily="34" charset="0"/>
                <a:ea typeface="Times New Roman" panose="02020603050405020304" pitchFamily="18" charset="0"/>
              </a:rPr>
              <a:t>Tác</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động</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của</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quy</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luật</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giá</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trị</a:t>
            </a:r>
            <a:endParaRPr lang="en-US" sz="2400" dirty="0">
              <a:solidFill>
                <a:srgbClr val="00B050"/>
              </a:solidFill>
              <a:latin typeface="Arial" panose="020B0604020202020204" pitchFamily="34" charset="0"/>
              <a:ea typeface="Times New Roman" panose="02020603050405020304" pitchFamily="18" charset="0"/>
            </a:endParaRPr>
          </a:p>
        </p:txBody>
      </p:sp>
      <p:pic>
        <p:nvPicPr>
          <p:cNvPr id="40" name="Picture 39" descr="C:\Users\FPT\Desktop\bai 3 GDCD lop 11\vector-phone-51872.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96041" y="3454482"/>
            <a:ext cx="2884488" cy="1426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AutoShape 5"/>
          <p:cNvSpPr>
            <a:spLocks noChangeArrowheads="1"/>
          </p:cNvSpPr>
          <p:nvPr/>
        </p:nvSpPr>
        <p:spPr bwMode="auto">
          <a:xfrm>
            <a:off x="1543441" y="3500335"/>
            <a:ext cx="1524000" cy="532051"/>
          </a:xfrm>
          <a:prstGeom prst="flowChartAlternateProcess">
            <a:avLst/>
          </a:prstGeom>
          <a:solidFill>
            <a:srgbClr val="CC9900"/>
          </a:solidFill>
          <a:ln w="9525">
            <a:solidFill>
              <a:srgbClr val="66FF33"/>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a:solidFill>
                  <a:srgbClr val="FFFF00"/>
                </a:solidFill>
                <a:latin typeface="Abel"/>
                <a:cs typeface="Times New Roman" panose="02020603050405020304" pitchFamily="18" charset="0"/>
              </a:rPr>
              <a:t>8h </a:t>
            </a:r>
          </a:p>
        </p:txBody>
      </p:sp>
      <p:sp>
        <p:nvSpPr>
          <p:cNvPr id="42" name="Line 6"/>
          <p:cNvSpPr>
            <a:spLocks noChangeShapeType="1"/>
          </p:cNvSpPr>
          <p:nvPr/>
        </p:nvSpPr>
        <p:spPr bwMode="auto">
          <a:xfrm flipV="1">
            <a:off x="2305441" y="2632156"/>
            <a:ext cx="1828800" cy="815811"/>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defTabSz="914400" eaLnBrk="0" fontAlgn="base" hangingPunct="0">
              <a:spcBef>
                <a:spcPct val="0"/>
              </a:spcBef>
              <a:spcAft>
                <a:spcPct val="0"/>
              </a:spcAft>
              <a:defRPr/>
            </a:pPr>
            <a:endParaRPr lang="en-US" sz="2000">
              <a:solidFill>
                <a:srgbClr val="000000"/>
              </a:solidFill>
              <a:latin typeface="Abel"/>
              <a:cs typeface="Times New Roman" pitchFamily="18" charset="0"/>
            </a:endParaRPr>
          </a:p>
        </p:txBody>
      </p:sp>
      <p:sp>
        <p:nvSpPr>
          <p:cNvPr id="43" name="Text Box 7"/>
          <p:cNvSpPr txBox="1">
            <a:spLocks noChangeArrowheads="1"/>
          </p:cNvSpPr>
          <p:nvPr/>
        </p:nvSpPr>
        <p:spPr bwMode="auto">
          <a:xfrm rot="19934916">
            <a:off x="2082225" y="2321683"/>
            <a:ext cx="160020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50000"/>
              </a:spcBef>
              <a:spcAft>
                <a:spcPct val="0"/>
              </a:spcAft>
              <a:buNone/>
            </a:pPr>
            <a:r>
              <a:rPr lang="en-US" sz="2000" dirty="0" err="1">
                <a:solidFill>
                  <a:srgbClr val="000000"/>
                </a:solidFill>
                <a:latin typeface="Abel"/>
                <a:cs typeface="Times New Roman" panose="02020603050405020304" pitchFamily="18" charset="0"/>
              </a:rPr>
              <a:t>Người</a:t>
            </a:r>
            <a:r>
              <a:rPr lang="en-US" sz="2000" dirty="0">
                <a:solidFill>
                  <a:srgbClr val="000000"/>
                </a:solidFill>
                <a:latin typeface="Abel"/>
                <a:cs typeface="Times New Roman" panose="02020603050405020304" pitchFamily="18" charset="0"/>
              </a:rPr>
              <a:t> lao </a:t>
            </a:r>
            <a:r>
              <a:rPr lang="en-US" sz="2000" dirty="0" err="1">
                <a:solidFill>
                  <a:srgbClr val="000000"/>
                </a:solidFill>
                <a:latin typeface="Abel"/>
                <a:cs typeface="Times New Roman" panose="02020603050405020304" pitchFamily="18" charset="0"/>
              </a:rPr>
              <a:t>động</a:t>
            </a:r>
            <a:endParaRPr lang="en-US" sz="2000" dirty="0">
              <a:solidFill>
                <a:srgbClr val="000000"/>
              </a:solidFill>
              <a:latin typeface="Abel"/>
              <a:cs typeface="Times New Roman" panose="02020603050405020304" pitchFamily="18" charset="0"/>
            </a:endParaRPr>
          </a:p>
        </p:txBody>
      </p:sp>
      <p:sp>
        <p:nvSpPr>
          <p:cNvPr id="44" name="AutoShape 8"/>
          <p:cNvSpPr>
            <a:spLocks noChangeArrowheads="1"/>
          </p:cNvSpPr>
          <p:nvPr/>
        </p:nvSpPr>
        <p:spPr bwMode="auto">
          <a:xfrm>
            <a:off x="4210441" y="2201255"/>
            <a:ext cx="3048000" cy="709401"/>
          </a:xfrm>
          <a:prstGeom prst="flowChartAlternateProcess">
            <a:avLst/>
          </a:prstGeom>
          <a:ln>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a:solidFill>
                  <a:srgbClr val="000000"/>
                </a:solidFill>
                <a:latin typeface="Abel"/>
                <a:cs typeface="Times New Roman" pitchFamily="18" charset="0"/>
              </a:rPr>
              <a:t>8 </a:t>
            </a:r>
            <a:r>
              <a:rPr lang="en-US" sz="2000" dirty="0" err="1">
                <a:solidFill>
                  <a:srgbClr val="000000"/>
                </a:solidFill>
                <a:latin typeface="Abel"/>
                <a:cs typeface="Times New Roman" pitchFamily="18" charset="0"/>
              </a:rPr>
              <a:t>hàng</a:t>
            </a:r>
            <a:r>
              <a:rPr lang="en-US" sz="2000" dirty="0">
                <a:solidFill>
                  <a:srgbClr val="000000"/>
                </a:solidFill>
                <a:latin typeface="Abel"/>
                <a:cs typeface="Times New Roman" pitchFamily="18" charset="0"/>
              </a:rPr>
              <a:t> </a:t>
            </a:r>
            <a:r>
              <a:rPr lang="en-US" sz="2000" dirty="0" err="1">
                <a:solidFill>
                  <a:srgbClr val="000000"/>
                </a:solidFill>
                <a:latin typeface="Abel"/>
                <a:cs typeface="Times New Roman" pitchFamily="18" charset="0"/>
              </a:rPr>
              <a:t>hóa</a:t>
            </a:r>
            <a:r>
              <a:rPr lang="en-US" sz="2000" dirty="0">
                <a:solidFill>
                  <a:srgbClr val="000000"/>
                </a:solidFill>
                <a:latin typeface="Abel"/>
                <a:cs typeface="Times New Roman" pitchFamily="18" charset="0"/>
              </a:rPr>
              <a:t>¸</a:t>
            </a:r>
          </a:p>
          <a:p>
            <a:pPr algn="ctr" defTabSz="914400" eaLnBrk="0" fontAlgn="base" hangingPunct="0">
              <a:spcBef>
                <a:spcPct val="0"/>
              </a:spcBef>
              <a:spcAft>
                <a:spcPct val="0"/>
              </a:spcAft>
              <a:defRPr/>
            </a:pP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Lượng</a:t>
            </a: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giá</a:t>
            </a: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trị</a:t>
            </a:r>
            <a:r>
              <a:rPr lang="en-US" sz="1600" i="1" dirty="0">
                <a:solidFill>
                  <a:srgbClr val="0000CC"/>
                </a:solidFill>
                <a:latin typeface="Abel"/>
                <a:cs typeface="Times New Roman" pitchFamily="18" charset="0"/>
              </a:rPr>
              <a:t> 1</a:t>
            </a:r>
            <a:r>
              <a:rPr lang="vi-VN" sz="1600" i="1" dirty="0">
                <a:solidFill>
                  <a:srgbClr val="0000CC"/>
                </a:solidFill>
                <a:latin typeface="Abel"/>
                <a:cs typeface="Times New Roman" pitchFamily="18" charset="0"/>
              </a:rPr>
              <a:t> </a:t>
            </a: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hàng</a:t>
            </a: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hóa</a:t>
            </a:r>
            <a:r>
              <a:rPr lang="en-US" sz="1600" i="1" dirty="0">
                <a:solidFill>
                  <a:srgbClr val="0000CC"/>
                </a:solidFill>
                <a:latin typeface="Abel"/>
                <a:cs typeface="Times New Roman" pitchFamily="18" charset="0"/>
              </a:rPr>
              <a:t> = 1h)</a:t>
            </a:r>
          </a:p>
        </p:txBody>
      </p:sp>
      <p:sp>
        <p:nvSpPr>
          <p:cNvPr id="45" name="AutoShape 9"/>
          <p:cNvSpPr>
            <a:spLocks noChangeArrowheads="1"/>
          </p:cNvSpPr>
          <p:nvPr/>
        </p:nvSpPr>
        <p:spPr bwMode="auto">
          <a:xfrm>
            <a:off x="7261018" y="3083542"/>
            <a:ext cx="1981200" cy="757391"/>
          </a:xfrm>
          <a:prstGeom prst="flowChartAlternateProcess">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dirty="0" err="1">
                <a:solidFill>
                  <a:srgbClr val="000000"/>
                </a:solidFill>
                <a:latin typeface="Abel"/>
                <a:cs typeface="Times New Roman" panose="02020603050405020304" pitchFamily="18" charset="0"/>
              </a:rPr>
              <a:t>Năng</a:t>
            </a:r>
            <a:r>
              <a:rPr lang="en-US" sz="2000" dirty="0">
                <a:solidFill>
                  <a:srgbClr val="000000"/>
                </a:solidFill>
                <a:latin typeface="Abel"/>
                <a:cs typeface="Times New Roman" panose="02020603050405020304" pitchFamily="18" charset="0"/>
              </a:rPr>
              <a:t> </a:t>
            </a:r>
            <a:r>
              <a:rPr lang="en-US" sz="2000" dirty="0" err="1">
                <a:solidFill>
                  <a:srgbClr val="000000"/>
                </a:solidFill>
                <a:latin typeface="Abel"/>
                <a:cs typeface="Times New Roman" panose="02020603050405020304" pitchFamily="18" charset="0"/>
              </a:rPr>
              <a:t>suất</a:t>
            </a:r>
            <a:r>
              <a:rPr lang="en-US" sz="2000" dirty="0">
                <a:solidFill>
                  <a:srgbClr val="000000"/>
                </a:solidFill>
                <a:latin typeface="Abel"/>
                <a:cs typeface="Times New Roman" panose="02020603050405020304" pitchFamily="18" charset="0"/>
              </a:rPr>
              <a:t> </a:t>
            </a:r>
          </a:p>
          <a:p>
            <a:pPr algn="ctr" defTabSz="914400" fontAlgn="base">
              <a:lnSpc>
                <a:spcPct val="100000"/>
              </a:lnSpc>
              <a:spcBef>
                <a:spcPct val="0"/>
              </a:spcBef>
              <a:spcAft>
                <a:spcPct val="0"/>
              </a:spcAft>
              <a:buNone/>
            </a:pPr>
            <a:r>
              <a:rPr lang="en-US" sz="2000" dirty="0" err="1">
                <a:solidFill>
                  <a:srgbClr val="000000"/>
                </a:solidFill>
                <a:latin typeface="Abel"/>
                <a:cs typeface="Times New Roman" panose="02020603050405020304" pitchFamily="18" charset="0"/>
              </a:rPr>
              <a:t>trung</a:t>
            </a:r>
            <a:r>
              <a:rPr lang="en-US" sz="2000" dirty="0">
                <a:solidFill>
                  <a:srgbClr val="000000"/>
                </a:solidFill>
                <a:latin typeface="Abel"/>
                <a:cs typeface="Times New Roman" panose="02020603050405020304" pitchFamily="18" charset="0"/>
              </a:rPr>
              <a:t> </a:t>
            </a:r>
            <a:r>
              <a:rPr lang="en-US" sz="2000" dirty="0" err="1">
                <a:solidFill>
                  <a:srgbClr val="000000"/>
                </a:solidFill>
                <a:latin typeface="Abel"/>
                <a:cs typeface="Times New Roman" panose="02020603050405020304" pitchFamily="18" charset="0"/>
              </a:rPr>
              <a:t>bình</a:t>
            </a:r>
            <a:endParaRPr lang="en-US" sz="2000" i="1" dirty="0">
              <a:solidFill>
                <a:srgbClr val="000000"/>
              </a:solidFill>
              <a:latin typeface="Abel"/>
              <a:cs typeface="Times New Roman" panose="02020603050405020304" pitchFamily="18" charset="0"/>
            </a:endParaRPr>
          </a:p>
        </p:txBody>
      </p:sp>
      <p:sp>
        <p:nvSpPr>
          <p:cNvPr id="46" name="Line 10"/>
          <p:cNvSpPr>
            <a:spLocks noChangeShapeType="1"/>
          </p:cNvSpPr>
          <p:nvPr/>
        </p:nvSpPr>
        <p:spPr bwMode="auto">
          <a:xfrm>
            <a:off x="7334641" y="2555956"/>
            <a:ext cx="990600" cy="0"/>
          </a:xfrm>
          <a:prstGeom prst="line">
            <a:avLst/>
          </a:prstGeom>
          <a:ln>
            <a:headEnd/>
            <a:tailEnd/>
          </a:ln>
        </p:spPr>
        <p:style>
          <a:lnRef idx="1">
            <a:schemeClr val="dk1"/>
          </a:lnRef>
          <a:fillRef idx="0">
            <a:schemeClr val="dk1"/>
          </a:fillRef>
          <a:effectRef idx="0">
            <a:schemeClr val="dk1"/>
          </a:effectRef>
          <a:fontRef idx="minor">
            <a:schemeClr val="tx1"/>
          </a:fontRef>
        </p:style>
        <p:txBody>
          <a:bodyPr/>
          <a:lstStyle/>
          <a:p>
            <a:pPr defTabSz="914400" eaLnBrk="0" fontAlgn="base" hangingPunct="0">
              <a:spcBef>
                <a:spcPct val="0"/>
              </a:spcBef>
              <a:spcAft>
                <a:spcPct val="0"/>
              </a:spcAft>
              <a:defRPr/>
            </a:pPr>
            <a:endParaRPr lang="en-US" sz="2000">
              <a:solidFill>
                <a:srgbClr val="000000"/>
              </a:solidFill>
              <a:latin typeface="Abel"/>
              <a:cs typeface="Times New Roman" pitchFamily="18" charset="0"/>
            </a:endParaRPr>
          </a:p>
        </p:txBody>
      </p:sp>
      <p:sp>
        <p:nvSpPr>
          <p:cNvPr id="47" name="Line 11"/>
          <p:cNvSpPr>
            <a:spLocks noChangeShapeType="1"/>
          </p:cNvSpPr>
          <p:nvPr/>
        </p:nvSpPr>
        <p:spPr bwMode="auto">
          <a:xfrm>
            <a:off x="8325241" y="2555956"/>
            <a:ext cx="0" cy="461111"/>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defTabSz="914400" eaLnBrk="0" fontAlgn="base" hangingPunct="0">
              <a:spcBef>
                <a:spcPct val="0"/>
              </a:spcBef>
              <a:spcAft>
                <a:spcPct val="0"/>
              </a:spcAft>
              <a:defRPr/>
            </a:pPr>
            <a:endParaRPr lang="en-US" sz="2000">
              <a:solidFill>
                <a:srgbClr val="000000"/>
              </a:solidFill>
              <a:latin typeface="Abel"/>
              <a:cs typeface="Times New Roman" pitchFamily="18" charset="0"/>
            </a:endParaRPr>
          </a:p>
        </p:txBody>
      </p:sp>
      <p:sp>
        <p:nvSpPr>
          <p:cNvPr id="48" name="Line 13"/>
          <p:cNvSpPr>
            <a:spLocks noChangeShapeType="1"/>
          </p:cNvSpPr>
          <p:nvPr/>
        </p:nvSpPr>
        <p:spPr bwMode="auto">
          <a:xfrm>
            <a:off x="3065438" y="4032386"/>
            <a:ext cx="979487" cy="1494758"/>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defTabSz="914400" eaLnBrk="0" fontAlgn="base" hangingPunct="0">
              <a:spcBef>
                <a:spcPct val="0"/>
              </a:spcBef>
              <a:spcAft>
                <a:spcPct val="0"/>
              </a:spcAft>
              <a:defRPr/>
            </a:pPr>
            <a:endParaRPr lang="en-US" sz="2000">
              <a:solidFill>
                <a:srgbClr val="000000"/>
              </a:solidFill>
              <a:latin typeface="Abel"/>
              <a:cs typeface="Times New Roman" pitchFamily="18" charset="0"/>
            </a:endParaRPr>
          </a:p>
        </p:txBody>
      </p:sp>
      <p:sp>
        <p:nvSpPr>
          <p:cNvPr id="49" name="AutoShape 17"/>
          <p:cNvSpPr>
            <a:spLocks noChangeArrowheads="1"/>
          </p:cNvSpPr>
          <p:nvPr/>
        </p:nvSpPr>
        <p:spPr bwMode="auto">
          <a:xfrm>
            <a:off x="7258441" y="4069561"/>
            <a:ext cx="1981200" cy="783323"/>
          </a:xfrm>
          <a:prstGeom prst="flowChartAlternateProcess">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dirty="0" err="1">
                <a:solidFill>
                  <a:srgbClr val="000000"/>
                </a:solidFill>
                <a:latin typeface="Abel"/>
                <a:cs typeface="Times New Roman" panose="02020603050405020304" pitchFamily="18" charset="0"/>
              </a:rPr>
              <a:t>Năng</a:t>
            </a:r>
            <a:r>
              <a:rPr lang="en-US" sz="2000" dirty="0">
                <a:solidFill>
                  <a:srgbClr val="000000"/>
                </a:solidFill>
                <a:latin typeface="Abel"/>
                <a:cs typeface="Times New Roman" panose="02020603050405020304" pitchFamily="18" charset="0"/>
              </a:rPr>
              <a:t> </a:t>
            </a:r>
            <a:r>
              <a:rPr lang="en-US" sz="2000" dirty="0" err="1">
                <a:solidFill>
                  <a:srgbClr val="000000"/>
                </a:solidFill>
                <a:latin typeface="Abel"/>
                <a:cs typeface="Times New Roman" panose="02020603050405020304" pitchFamily="18" charset="0"/>
              </a:rPr>
              <a:t>suất</a:t>
            </a:r>
            <a:endParaRPr lang="en-US" sz="2000" dirty="0">
              <a:solidFill>
                <a:srgbClr val="000000"/>
              </a:solidFill>
              <a:latin typeface="Abel"/>
              <a:cs typeface="Times New Roman" panose="02020603050405020304" pitchFamily="18" charset="0"/>
            </a:endParaRPr>
          </a:p>
          <a:p>
            <a:pPr algn="ctr" defTabSz="914400" fontAlgn="base">
              <a:lnSpc>
                <a:spcPct val="100000"/>
              </a:lnSpc>
              <a:spcBef>
                <a:spcPct val="0"/>
              </a:spcBef>
              <a:spcAft>
                <a:spcPct val="0"/>
              </a:spcAft>
              <a:buNone/>
            </a:pPr>
            <a:r>
              <a:rPr lang="en-US" sz="2000" dirty="0">
                <a:solidFill>
                  <a:srgbClr val="000000"/>
                </a:solidFill>
                <a:latin typeface="Abel"/>
                <a:cs typeface="Times New Roman" panose="02020603050405020304" pitchFamily="18" charset="0"/>
              </a:rPr>
              <a:t> </a:t>
            </a:r>
            <a:r>
              <a:rPr lang="en-US" sz="2000" dirty="0" err="1">
                <a:solidFill>
                  <a:srgbClr val="000000"/>
                </a:solidFill>
                <a:latin typeface="Abel"/>
                <a:cs typeface="Times New Roman" panose="02020603050405020304" pitchFamily="18" charset="0"/>
              </a:rPr>
              <a:t>tăng</a:t>
            </a:r>
            <a:endParaRPr lang="en-US" sz="2000" i="1" dirty="0">
              <a:solidFill>
                <a:srgbClr val="000000"/>
              </a:solidFill>
              <a:latin typeface="Abel"/>
              <a:cs typeface="Times New Roman" panose="02020603050405020304" pitchFamily="18" charset="0"/>
            </a:endParaRPr>
          </a:p>
        </p:txBody>
      </p:sp>
      <p:sp>
        <p:nvSpPr>
          <p:cNvPr id="50" name="Text Box 18"/>
          <p:cNvSpPr txBox="1">
            <a:spLocks noChangeArrowheads="1"/>
          </p:cNvSpPr>
          <p:nvPr/>
        </p:nvSpPr>
        <p:spPr bwMode="auto">
          <a:xfrm rot="3412367">
            <a:off x="2341515" y="4579099"/>
            <a:ext cx="160020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50000"/>
              </a:spcBef>
              <a:spcAft>
                <a:spcPct val="0"/>
              </a:spcAft>
              <a:buNone/>
            </a:pPr>
            <a:r>
              <a:rPr lang="en-US" sz="2000" dirty="0" err="1">
                <a:solidFill>
                  <a:srgbClr val="000000"/>
                </a:solidFill>
                <a:latin typeface="Abel"/>
                <a:cs typeface="Times New Roman" panose="02020603050405020304" pitchFamily="18" charset="0"/>
              </a:rPr>
              <a:t>Người</a:t>
            </a:r>
            <a:r>
              <a:rPr lang="en-US" sz="2000" dirty="0">
                <a:solidFill>
                  <a:srgbClr val="000000"/>
                </a:solidFill>
                <a:latin typeface="Abel"/>
                <a:cs typeface="Times New Roman" panose="02020603050405020304" pitchFamily="18" charset="0"/>
              </a:rPr>
              <a:t> lao </a:t>
            </a:r>
            <a:r>
              <a:rPr lang="en-US" sz="2000" dirty="0" err="1">
                <a:solidFill>
                  <a:srgbClr val="000000"/>
                </a:solidFill>
                <a:latin typeface="Abel"/>
                <a:cs typeface="Times New Roman" panose="02020603050405020304" pitchFamily="18" charset="0"/>
              </a:rPr>
              <a:t>động</a:t>
            </a:r>
            <a:endParaRPr lang="en-US" sz="2000" dirty="0">
              <a:solidFill>
                <a:srgbClr val="000000"/>
              </a:solidFill>
              <a:latin typeface="Abel"/>
              <a:cs typeface="Times New Roman" panose="02020603050405020304" pitchFamily="18" charset="0"/>
            </a:endParaRPr>
          </a:p>
        </p:txBody>
      </p:sp>
      <p:grpSp>
        <p:nvGrpSpPr>
          <p:cNvPr id="55" name="Group 54"/>
          <p:cNvGrpSpPr>
            <a:grpSpLocks/>
          </p:cNvGrpSpPr>
          <p:nvPr/>
        </p:nvGrpSpPr>
        <p:grpSpPr bwMode="auto">
          <a:xfrm>
            <a:off x="7241656" y="4920596"/>
            <a:ext cx="2819400" cy="1031610"/>
            <a:chOff x="6096000" y="4648200"/>
            <a:chExt cx="2819400" cy="2216199"/>
          </a:xfrm>
        </p:grpSpPr>
        <p:sp>
          <p:nvSpPr>
            <p:cNvPr id="56" name="Line 15"/>
            <p:cNvSpPr>
              <a:spLocks noChangeShapeType="1"/>
            </p:cNvSpPr>
            <p:nvPr/>
          </p:nvSpPr>
          <p:spPr bwMode="auto">
            <a:xfrm>
              <a:off x="6096000" y="5715000"/>
              <a:ext cx="990600" cy="0"/>
            </a:xfrm>
            <a:prstGeom prst="line">
              <a:avLst/>
            </a:prstGeom>
            <a:ln>
              <a:headEnd/>
              <a:tailEnd/>
            </a:ln>
          </p:spPr>
          <p:style>
            <a:lnRef idx="1">
              <a:schemeClr val="dk1"/>
            </a:lnRef>
            <a:fillRef idx="0">
              <a:schemeClr val="dk1"/>
            </a:fillRef>
            <a:effectRef idx="0">
              <a:schemeClr val="dk1"/>
            </a:effectRef>
            <a:fontRef idx="minor">
              <a:schemeClr val="tx1"/>
            </a:fontRef>
          </p:style>
          <p:txBody>
            <a:bodyPr/>
            <a:lstStyle/>
            <a:p>
              <a:pPr defTabSz="914400" eaLnBrk="0" fontAlgn="base" hangingPunct="0">
                <a:spcBef>
                  <a:spcPct val="0"/>
                </a:spcBef>
                <a:spcAft>
                  <a:spcPct val="0"/>
                </a:spcAft>
                <a:defRPr/>
              </a:pPr>
              <a:endParaRPr lang="en-US" sz="2000">
                <a:solidFill>
                  <a:srgbClr val="000000"/>
                </a:solidFill>
                <a:latin typeface="Abel"/>
                <a:cs typeface="Times New Roman" pitchFamily="18" charset="0"/>
              </a:endParaRPr>
            </a:p>
          </p:txBody>
        </p:sp>
        <p:sp>
          <p:nvSpPr>
            <p:cNvPr id="57" name="Line 16"/>
            <p:cNvSpPr>
              <a:spLocks noChangeShapeType="1"/>
            </p:cNvSpPr>
            <p:nvPr/>
          </p:nvSpPr>
          <p:spPr bwMode="auto">
            <a:xfrm flipH="1" flipV="1">
              <a:off x="7086600" y="4648200"/>
              <a:ext cx="0" cy="1066800"/>
            </a:xfrm>
            <a:prstGeom prst="line">
              <a:avLst/>
            </a:prstGeom>
            <a:ln>
              <a:headEnd/>
              <a:tailEnd type="triangle" w="med" len="med"/>
            </a:ln>
          </p:spPr>
          <p:style>
            <a:lnRef idx="1">
              <a:schemeClr val="dk1"/>
            </a:lnRef>
            <a:fillRef idx="0">
              <a:schemeClr val="dk1"/>
            </a:fillRef>
            <a:effectRef idx="0">
              <a:schemeClr val="dk1"/>
            </a:effectRef>
            <a:fontRef idx="minor">
              <a:schemeClr val="tx1"/>
            </a:fontRef>
          </p:style>
          <p:txBody>
            <a:bodyPr/>
            <a:lstStyle/>
            <a:p>
              <a:pPr defTabSz="914400" eaLnBrk="0" fontAlgn="base" hangingPunct="0">
                <a:spcBef>
                  <a:spcPct val="0"/>
                </a:spcBef>
                <a:spcAft>
                  <a:spcPct val="0"/>
                </a:spcAft>
                <a:defRPr/>
              </a:pPr>
              <a:endParaRPr lang="en-US" sz="2000">
                <a:solidFill>
                  <a:srgbClr val="000000"/>
                </a:solidFill>
                <a:latin typeface="Abel"/>
                <a:cs typeface="Times New Roman" pitchFamily="18" charset="0"/>
              </a:endParaRPr>
            </a:p>
          </p:txBody>
        </p:sp>
        <p:sp>
          <p:nvSpPr>
            <p:cNvPr id="58" name="Oval 19"/>
            <p:cNvSpPr>
              <a:spLocks noChangeArrowheads="1"/>
            </p:cNvSpPr>
            <p:nvPr/>
          </p:nvSpPr>
          <p:spPr bwMode="auto">
            <a:xfrm>
              <a:off x="7543800" y="5181599"/>
              <a:ext cx="1371600" cy="1682800"/>
            </a:xfrm>
            <a:prstGeom prst="ellipse">
              <a:avLst/>
            </a:prstGeom>
            <a:solidFill>
              <a:srgbClr val="FF66FF"/>
            </a:solidFill>
            <a:ln w="9525">
              <a:solidFill>
                <a:srgbClr val="0000CC"/>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dirty="0" err="1">
                  <a:latin typeface="Abel"/>
                  <a:cs typeface="Times New Roman" panose="02020603050405020304" pitchFamily="18" charset="0"/>
                </a:rPr>
                <a:t>Cải</a:t>
              </a:r>
              <a:r>
                <a:rPr lang="en-US" sz="2000" dirty="0">
                  <a:latin typeface="Abel"/>
                  <a:cs typeface="Times New Roman" panose="02020603050405020304" pitchFamily="18" charset="0"/>
                </a:rPr>
                <a:t> </a:t>
              </a:r>
              <a:r>
                <a:rPr lang="en-US" sz="2000" dirty="0" err="1">
                  <a:latin typeface="Abel"/>
                  <a:cs typeface="Times New Roman" panose="02020603050405020304" pitchFamily="18" charset="0"/>
                </a:rPr>
                <a:t>tiến</a:t>
              </a:r>
              <a:endParaRPr lang="en-US" sz="2000" dirty="0">
                <a:latin typeface="Abel"/>
                <a:cs typeface="Times New Roman" panose="02020603050405020304" pitchFamily="18" charset="0"/>
              </a:endParaRPr>
            </a:p>
            <a:p>
              <a:pPr algn="ctr" defTabSz="914400" fontAlgn="base">
                <a:lnSpc>
                  <a:spcPct val="100000"/>
                </a:lnSpc>
                <a:spcBef>
                  <a:spcPct val="0"/>
                </a:spcBef>
                <a:spcAft>
                  <a:spcPct val="0"/>
                </a:spcAft>
                <a:buNone/>
              </a:pPr>
              <a:r>
                <a:rPr lang="en-US" sz="2000" dirty="0">
                  <a:latin typeface="Abel"/>
                  <a:cs typeface="Times New Roman" panose="02020603050405020304" pitchFamily="18" charset="0"/>
                </a:rPr>
                <a:t>KT</a:t>
              </a:r>
            </a:p>
          </p:txBody>
        </p:sp>
        <p:sp>
          <p:nvSpPr>
            <p:cNvPr id="59" name="Line 20"/>
            <p:cNvSpPr>
              <a:spLocks noChangeShapeType="1"/>
            </p:cNvSpPr>
            <p:nvPr/>
          </p:nvSpPr>
          <p:spPr bwMode="auto">
            <a:xfrm>
              <a:off x="7086600" y="5715000"/>
              <a:ext cx="457200" cy="304800"/>
            </a:xfrm>
            <a:prstGeom prst="line">
              <a:avLst/>
            </a:prstGeom>
            <a:ln>
              <a:solidFill>
                <a:schemeClr val="tx1"/>
              </a:solidFill>
              <a:headEnd/>
              <a:tailEnd/>
            </a:ln>
          </p:spPr>
          <p:style>
            <a:lnRef idx="1">
              <a:schemeClr val="accent1"/>
            </a:lnRef>
            <a:fillRef idx="0">
              <a:schemeClr val="accent1"/>
            </a:fillRef>
            <a:effectRef idx="0">
              <a:schemeClr val="accent1"/>
            </a:effectRef>
            <a:fontRef idx="minor">
              <a:schemeClr val="tx1"/>
            </a:fontRef>
          </p:style>
          <p:txBody>
            <a:bodyPr/>
            <a:lstStyle/>
            <a:p>
              <a:pPr defTabSz="914400" eaLnBrk="0" fontAlgn="base" hangingPunct="0">
                <a:spcBef>
                  <a:spcPct val="0"/>
                </a:spcBef>
                <a:spcAft>
                  <a:spcPct val="0"/>
                </a:spcAft>
                <a:defRPr/>
              </a:pPr>
              <a:endParaRPr lang="en-US" sz="2000">
                <a:solidFill>
                  <a:srgbClr val="000000"/>
                </a:solidFill>
                <a:latin typeface="Abel"/>
                <a:cs typeface="Times New Roman" pitchFamily="18" charset="0"/>
              </a:endParaRPr>
            </a:p>
          </p:txBody>
        </p:sp>
      </p:grpSp>
      <p:sp>
        <p:nvSpPr>
          <p:cNvPr id="60" name="AutoShape 8"/>
          <p:cNvSpPr>
            <a:spLocks noChangeArrowheads="1"/>
          </p:cNvSpPr>
          <p:nvPr/>
        </p:nvSpPr>
        <p:spPr bwMode="auto">
          <a:xfrm>
            <a:off x="4159225" y="5225763"/>
            <a:ext cx="3048000" cy="709401"/>
          </a:xfrm>
          <a:prstGeom prst="flowChartAlternateProcess">
            <a:avLst/>
          </a:prstGeom>
          <a:ln>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a:solidFill>
                  <a:srgbClr val="000000"/>
                </a:solidFill>
                <a:latin typeface="Abel"/>
                <a:cs typeface="Times New Roman" pitchFamily="18" charset="0"/>
              </a:rPr>
              <a:t>16 </a:t>
            </a:r>
            <a:r>
              <a:rPr lang="en-US" sz="2000" dirty="0" err="1">
                <a:solidFill>
                  <a:srgbClr val="000000"/>
                </a:solidFill>
                <a:latin typeface="Abel"/>
                <a:cs typeface="Times New Roman" pitchFamily="18" charset="0"/>
              </a:rPr>
              <a:t>hàng</a:t>
            </a:r>
            <a:r>
              <a:rPr lang="en-US" sz="2000" dirty="0">
                <a:solidFill>
                  <a:srgbClr val="000000"/>
                </a:solidFill>
                <a:latin typeface="Abel"/>
                <a:cs typeface="Times New Roman" pitchFamily="18" charset="0"/>
              </a:rPr>
              <a:t> </a:t>
            </a:r>
            <a:r>
              <a:rPr lang="en-US" sz="2000" dirty="0" err="1">
                <a:solidFill>
                  <a:srgbClr val="000000"/>
                </a:solidFill>
                <a:latin typeface="Abel"/>
                <a:cs typeface="Times New Roman" pitchFamily="18" charset="0"/>
              </a:rPr>
              <a:t>hóa</a:t>
            </a:r>
            <a:r>
              <a:rPr lang="en-US" sz="2000" dirty="0">
                <a:solidFill>
                  <a:srgbClr val="000000"/>
                </a:solidFill>
                <a:latin typeface="Abel"/>
                <a:cs typeface="Times New Roman" pitchFamily="18" charset="0"/>
              </a:rPr>
              <a:t>¸</a:t>
            </a:r>
          </a:p>
          <a:p>
            <a:pPr algn="ctr" defTabSz="914400" eaLnBrk="0" fontAlgn="base" hangingPunct="0">
              <a:spcBef>
                <a:spcPct val="0"/>
              </a:spcBef>
              <a:spcAft>
                <a:spcPct val="0"/>
              </a:spcAft>
              <a:defRPr/>
            </a:pP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Lượng</a:t>
            </a: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giá</a:t>
            </a: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trị</a:t>
            </a:r>
            <a:r>
              <a:rPr lang="en-US" sz="1600" i="1" dirty="0">
                <a:solidFill>
                  <a:srgbClr val="0000CC"/>
                </a:solidFill>
                <a:latin typeface="Abel"/>
                <a:cs typeface="Times New Roman" pitchFamily="18" charset="0"/>
              </a:rPr>
              <a:t> 1</a:t>
            </a:r>
            <a:r>
              <a:rPr lang="vi-VN"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hàng</a:t>
            </a:r>
            <a:r>
              <a:rPr lang="en-US" sz="1600" i="1" dirty="0">
                <a:solidFill>
                  <a:srgbClr val="0000CC"/>
                </a:solidFill>
                <a:latin typeface="Abel"/>
                <a:cs typeface="Times New Roman" pitchFamily="18" charset="0"/>
              </a:rPr>
              <a:t> </a:t>
            </a:r>
            <a:r>
              <a:rPr lang="en-US" sz="1600" i="1" dirty="0" err="1">
                <a:solidFill>
                  <a:srgbClr val="0000CC"/>
                </a:solidFill>
                <a:latin typeface="Abel"/>
                <a:cs typeface="Times New Roman" pitchFamily="18" charset="0"/>
              </a:rPr>
              <a:t>hóa</a:t>
            </a:r>
            <a:r>
              <a:rPr lang="en-US" sz="1600" i="1" dirty="0">
                <a:solidFill>
                  <a:srgbClr val="0000CC"/>
                </a:solidFill>
                <a:latin typeface="Abel"/>
                <a:cs typeface="Times New Roman" pitchFamily="18" charset="0"/>
              </a:rPr>
              <a:t> = 1/2h)</a:t>
            </a:r>
          </a:p>
        </p:txBody>
      </p:sp>
      <p:pic>
        <p:nvPicPr>
          <p:cNvPr id="25" name="Picture 2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993742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1000" fill="hold"/>
                                        <p:tgtEl>
                                          <p:spTgt spid="5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1" presetClass="entr" presetSubtype="0" fill="hold" grpId="0" nodeType="clickEffect">
                                  <p:stCondLst>
                                    <p:cond delay="0"/>
                                  </p:stCondLst>
                                  <p:childTnLst>
                                    <p:set>
                                      <p:cBhvr>
                                        <p:cTn id="13" dur="1" fill="hold">
                                          <p:stCondLst>
                                            <p:cond delay="0"/>
                                          </p:stCondLst>
                                        </p:cTn>
                                        <p:tgtEl>
                                          <p:spTgt spid="12"/>
                                        </p:tgtEl>
                                        <p:attrNameLst>
                                          <p:attrName>style.visibility</p:attrName>
                                        </p:attrNameLst>
                                      </p:cBhvr>
                                      <p:to>
                                        <p:strVal val="visible"/>
                                      </p:to>
                                    </p:set>
                                    <p:anim calcmode="lin" valueType="num">
                                      <p:cBhvr>
                                        <p:cTn id="14" dur="1000" fill="hold"/>
                                        <p:tgtEl>
                                          <p:spTgt spid="12"/>
                                        </p:tgtEl>
                                        <p:attrNameLst>
                                          <p:attrName>ppt_w</p:attrName>
                                        </p:attrNameLst>
                                      </p:cBhvr>
                                      <p:tavLst>
                                        <p:tav tm="0">
                                          <p:val>
                                            <p:fltVal val="0"/>
                                          </p:val>
                                        </p:tav>
                                        <p:tav tm="100000">
                                          <p:val>
                                            <p:strVal val="#ppt_w"/>
                                          </p:val>
                                        </p:tav>
                                      </p:tavLst>
                                    </p:anim>
                                    <p:anim calcmode="lin" valueType="num">
                                      <p:cBhvr>
                                        <p:cTn id="15" dur="1000" fill="hold"/>
                                        <p:tgtEl>
                                          <p:spTgt spid="12"/>
                                        </p:tgtEl>
                                        <p:attrNameLst>
                                          <p:attrName>ppt_h</p:attrName>
                                        </p:attrNameLst>
                                      </p:cBhvr>
                                      <p:tavLst>
                                        <p:tav tm="0">
                                          <p:val>
                                            <p:fltVal val="0"/>
                                          </p:val>
                                        </p:tav>
                                        <p:tav tm="100000">
                                          <p:val>
                                            <p:strVal val="#ppt_h"/>
                                          </p:val>
                                        </p:tav>
                                      </p:tavLst>
                                    </p:anim>
                                    <p:anim calcmode="lin" valueType="num">
                                      <p:cBhvr>
                                        <p:cTn id="16" dur="1000" fill="hold"/>
                                        <p:tgtEl>
                                          <p:spTgt spid="12"/>
                                        </p:tgtEl>
                                        <p:attrNameLst>
                                          <p:attrName>style.rotation</p:attrName>
                                        </p:attrNameLst>
                                      </p:cBhvr>
                                      <p:tavLst>
                                        <p:tav tm="0">
                                          <p:val>
                                            <p:fltVal val="90"/>
                                          </p:val>
                                        </p:tav>
                                        <p:tav tm="100000">
                                          <p:val>
                                            <p:fltVal val="0"/>
                                          </p:val>
                                        </p:tav>
                                      </p:tavLst>
                                    </p:anim>
                                    <p:animEffect transition="in" filter="fade">
                                      <p:cBhvr>
                                        <p:cTn id="17" dur="1000"/>
                                        <p:tgtEl>
                                          <p:spTgt spid="12"/>
                                        </p:tgtEl>
                                      </p:cBhvr>
                                    </p:animEffect>
                                  </p:childTnLst>
                                </p:cTn>
                              </p:par>
                              <p:par>
                                <p:cTn id="18" presetID="42" presetClass="entr" presetSubtype="0" fill="hold" nodeType="withEffect">
                                  <p:stCondLst>
                                    <p:cond delay="0"/>
                                  </p:stCondLst>
                                  <p:childTnLst>
                                    <p:set>
                                      <p:cBhvr>
                                        <p:cTn id="19" dur="1" fill="hold">
                                          <p:stCondLst>
                                            <p:cond delay="0"/>
                                          </p:stCondLst>
                                        </p:cTn>
                                        <p:tgtEl>
                                          <p:spTgt spid="40"/>
                                        </p:tgtEl>
                                        <p:attrNameLst>
                                          <p:attrName>style.visibility</p:attrName>
                                        </p:attrNameLst>
                                      </p:cBhvr>
                                      <p:to>
                                        <p:strVal val="visible"/>
                                      </p:to>
                                    </p:set>
                                    <p:animEffect transition="in" filter="fade">
                                      <p:cBhvr>
                                        <p:cTn id="20" dur="1000"/>
                                        <p:tgtEl>
                                          <p:spTgt spid="40"/>
                                        </p:tgtEl>
                                      </p:cBhvr>
                                    </p:animEffect>
                                    <p:anim calcmode="lin" valueType="num">
                                      <p:cBhvr>
                                        <p:cTn id="21" dur="1000" fill="hold"/>
                                        <p:tgtEl>
                                          <p:spTgt spid="40"/>
                                        </p:tgtEl>
                                        <p:attrNameLst>
                                          <p:attrName>ppt_x</p:attrName>
                                        </p:attrNameLst>
                                      </p:cBhvr>
                                      <p:tavLst>
                                        <p:tav tm="0">
                                          <p:val>
                                            <p:strVal val="#ppt_x"/>
                                          </p:val>
                                        </p:tav>
                                        <p:tav tm="100000">
                                          <p:val>
                                            <p:strVal val="#ppt_x"/>
                                          </p:val>
                                        </p:tav>
                                      </p:tavLst>
                                    </p:anim>
                                    <p:anim calcmode="lin" valueType="num">
                                      <p:cBhvr>
                                        <p:cTn id="22" dur="1000" fill="hold"/>
                                        <p:tgtEl>
                                          <p:spTgt spid="40"/>
                                        </p:tgtEl>
                                        <p:attrNameLst>
                                          <p:attrName>ppt_y</p:attrName>
                                        </p:attrNameLst>
                                      </p:cBhvr>
                                      <p:tavLst>
                                        <p:tav tm="0">
                                          <p:val>
                                            <p:strVal val="#ppt_y+.1"/>
                                          </p:val>
                                        </p:tav>
                                        <p:tav tm="100000">
                                          <p:val>
                                            <p:strVal val="#ppt_y"/>
                                          </p:val>
                                        </p:tav>
                                      </p:tavLst>
                                    </p:anim>
                                  </p:childTnLst>
                                </p:cTn>
                              </p:par>
                              <p:par>
                                <p:cTn id="23" presetID="53" presetClass="entr" presetSubtype="0" fill="hold" grpId="0" nodeType="withEffect">
                                  <p:stCondLst>
                                    <p:cond delay="0"/>
                                  </p:stCondLst>
                                  <p:childTnLst>
                                    <p:set>
                                      <p:cBhvr>
                                        <p:cTn id="24" dur="1" fill="hold">
                                          <p:stCondLst>
                                            <p:cond delay="0"/>
                                          </p:stCondLst>
                                        </p:cTn>
                                        <p:tgtEl>
                                          <p:spTgt spid="41"/>
                                        </p:tgtEl>
                                        <p:attrNameLst>
                                          <p:attrName>style.visibility</p:attrName>
                                        </p:attrNameLst>
                                      </p:cBhvr>
                                      <p:to>
                                        <p:strVal val="visible"/>
                                      </p:to>
                                    </p:set>
                                    <p:anim calcmode="lin" valueType="num">
                                      <p:cBhvr>
                                        <p:cTn id="25" dur="500" fill="hold"/>
                                        <p:tgtEl>
                                          <p:spTgt spid="41"/>
                                        </p:tgtEl>
                                        <p:attrNameLst>
                                          <p:attrName>ppt_w</p:attrName>
                                        </p:attrNameLst>
                                      </p:cBhvr>
                                      <p:tavLst>
                                        <p:tav tm="0">
                                          <p:val>
                                            <p:fltVal val="0"/>
                                          </p:val>
                                        </p:tav>
                                        <p:tav tm="100000">
                                          <p:val>
                                            <p:strVal val="#ppt_w"/>
                                          </p:val>
                                        </p:tav>
                                      </p:tavLst>
                                    </p:anim>
                                    <p:anim calcmode="lin" valueType="num">
                                      <p:cBhvr>
                                        <p:cTn id="26" dur="500" fill="hold"/>
                                        <p:tgtEl>
                                          <p:spTgt spid="41"/>
                                        </p:tgtEl>
                                        <p:attrNameLst>
                                          <p:attrName>ppt_h</p:attrName>
                                        </p:attrNameLst>
                                      </p:cBhvr>
                                      <p:tavLst>
                                        <p:tav tm="0">
                                          <p:val>
                                            <p:fltVal val="0"/>
                                          </p:val>
                                        </p:tav>
                                        <p:tav tm="100000">
                                          <p:val>
                                            <p:strVal val="#ppt_h"/>
                                          </p:val>
                                        </p:tav>
                                      </p:tavLst>
                                    </p:anim>
                                    <p:animEffect transition="in" filter="fade">
                                      <p:cBhvr>
                                        <p:cTn id="27" dur="500"/>
                                        <p:tgtEl>
                                          <p:spTgt spid="41"/>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6" fill="hold" nodeType="clickEffect">
                                  <p:stCondLst>
                                    <p:cond delay="0"/>
                                  </p:stCondLst>
                                  <p:childTnLst>
                                    <p:set>
                                      <p:cBhvr>
                                        <p:cTn id="31" dur="1" fill="hold">
                                          <p:stCondLst>
                                            <p:cond delay="0"/>
                                          </p:stCondLst>
                                        </p:cTn>
                                        <p:tgtEl>
                                          <p:spTgt spid="42"/>
                                        </p:tgtEl>
                                        <p:attrNameLst>
                                          <p:attrName>style.visibility</p:attrName>
                                        </p:attrNameLst>
                                      </p:cBhvr>
                                      <p:to>
                                        <p:strVal val="visible"/>
                                      </p:to>
                                    </p:set>
                                    <p:animEffect transition="in" filter="barn(inHorizontal)">
                                      <p:cBhvr>
                                        <p:cTn id="32" dur="500"/>
                                        <p:tgtEl>
                                          <p:spTgt spid="42"/>
                                        </p:tgtEl>
                                      </p:cBhvr>
                                    </p:animEffect>
                                  </p:childTnLst>
                                </p:cTn>
                              </p:par>
                              <p:par>
                                <p:cTn id="33" presetID="16" presetClass="entr" presetSubtype="26" fill="hold" grpId="0" nodeType="withEffect">
                                  <p:stCondLst>
                                    <p:cond delay="0"/>
                                  </p:stCondLst>
                                  <p:childTnLst>
                                    <p:set>
                                      <p:cBhvr>
                                        <p:cTn id="34" dur="1" fill="hold">
                                          <p:stCondLst>
                                            <p:cond delay="0"/>
                                          </p:stCondLst>
                                        </p:cTn>
                                        <p:tgtEl>
                                          <p:spTgt spid="43"/>
                                        </p:tgtEl>
                                        <p:attrNameLst>
                                          <p:attrName>style.visibility</p:attrName>
                                        </p:attrNameLst>
                                      </p:cBhvr>
                                      <p:to>
                                        <p:strVal val="visible"/>
                                      </p:to>
                                    </p:set>
                                    <p:animEffect transition="in" filter="barn(inHorizontal)">
                                      <p:cBhvr>
                                        <p:cTn id="35" dur="500"/>
                                        <p:tgtEl>
                                          <p:spTgt spid="43"/>
                                        </p:tgtEl>
                                      </p:cBhvr>
                                    </p:animEffect>
                                  </p:childTnLst>
                                </p:cTn>
                              </p:par>
                            </p:childTnLst>
                          </p:cTn>
                        </p:par>
                      </p:childTnLst>
                    </p:cTn>
                  </p:par>
                  <p:par>
                    <p:cTn id="36" fill="hold">
                      <p:stCondLst>
                        <p:cond delay="indefinite"/>
                      </p:stCondLst>
                      <p:childTnLst>
                        <p:par>
                          <p:cTn id="37" fill="hold">
                            <p:stCondLst>
                              <p:cond delay="0"/>
                            </p:stCondLst>
                            <p:childTnLst>
                              <p:par>
                                <p:cTn id="38" presetID="53" presetClass="entr" presetSubtype="0" fill="hold" grpId="0" nodeType="clickEffect">
                                  <p:stCondLst>
                                    <p:cond delay="0"/>
                                  </p:stCondLst>
                                  <p:childTnLst>
                                    <p:set>
                                      <p:cBhvr>
                                        <p:cTn id="39" dur="1" fill="hold">
                                          <p:stCondLst>
                                            <p:cond delay="0"/>
                                          </p:stCondLst>
                                        </p:cTn>
                                        <p:tgtEl>
                                          <p:spTgt spid="44"/>
                                        </p:tgtEl>
                                        <p:attrNameLst>
                                          <p:attrName>style.visibility</p:attrName>
                                        </p:attrNameLst>
                                      </p:cBhvr>
                                      <p:to>
                                        <p:strVal val="visible"/>
                                      </p:to>
                                    </p:set>
                                    <p:anim calcmode="lin" valueType="num">
                                      <p:cBhvr>
                                        <p:cTn id="40" dur="500" fill="hold"/>
                                        <p:tgtEl>
                                          <p:spTgt spid="44"/>
                                        </p:tgtEl>
                                        <p:attrNameLst>
                                          <p:attrName>ppt_w</p:attrName>
                                        </p:attrNameLst>
                                      </p:cBhvr>
                                      <p:tavLst>
                                        <p:tav tm="0">
                                          <p:val>
                                            <p:fltVal val="0"/>
                                          </p:val>
                                        </p:tav>
                                        <p:tav tm="100000">
                                          <p:val>
                                            <p:strVal val="#ppt_w"/>
                                          </p:val>
                                        </p:tav>
                                      </p:tavLst>
                                    </p:anim>
                                    <p:anim calcmode="lin" valueType="num">
                                      <p:cBhvr>
                                        <p:cTn id="41" dur="500" fill="hold"/>
                                        <p:tgtEl>
                                          <p:spTgt spid="44"/>
                                        </p:tgtEl>
                                        <p:attrNameLst>
                                          <p:attrName>ppt_h</p:attrName>
                                        </p:attrNameLst>
                                      </p:cBhvr>
                                      <p:tavLst>
                                        <p:tav tm="0">
                                          <p:val>
                                            <p:fltVal val="0"/>
                                          </p:val>
                                        </p:tav>
                                        <p:tav tm="100000">
                                          <p:val>
                                            <p:strVal val="#ppt_h"/>
                                          </p:val>
                                        </p:tav>
                                      </p:tavLst>
                                    </p:anim>
                                    <p:animEffect transition="in" filter="fade">
                                      <p:cBhvr>
                                        <p:cTn id="42" dur="500"/>
                                        <p:tgtEl>
                                          <p:spTgt spid="44"/>
                                        </p:tgtEl>
                                      </p:cBhvr>
                                    </p:animEffect>
                                  </p:childTnLst>
                                </p:cTn>
                              </p:par>
                            </p:childTnLst>
                          </p:cTn>
                        </p:par>
                      </p:childTnLst>
                    </p:cTn>
                  </p:par>
                  <p:par>
                    <p:cTn id="43" fill="hold">
                      <p:stCondLst>
                        <p:cond delay="indefinite"/>
                      </p:stCondLst>
                      <p:childTnLst>
                        <p:par>
                          <p:cTn id="44" fill="hold">
                            <p:stCondLst>
                              <p:cond delay="0"/>
                            </p:stCondLst>
                            <p:childTnLst>
                              <p:par>
                                <p:cTn id="45" presetID="18" presetClass="entr" presetSubtype="12" fill="hold" nodeType="click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strips(downLeft)">
                                      <p:cBhvr>
                                        <p:cTn id="47" dur="500"/>
                                        <p:tgtEl>
                                          <p:spTgt spid="46"/>
                                        </p:tgtEl>
                                      </p:cBhvr>
                                    </p:animEffect>
                                  </p:childTnLst>
                                </p:cTn>
                              </p:par>
                              <p:par>
                                <p:cTn id="48" presetID="18" presetClass="entr" presetSubtype="12" fill="hold" nodeType="withEffect">
                                  <p:stCondLst>
                                    <p:cond delay="0"/>
                                  </p:stCondLst>
                                  <p:childTnLst>
                                    <p:set>
                                      <p:cBhvr>
                                        <p:cTn id="49" dur="1" fill="hold">
                                          <p:stCondLst>
                                            <p:cond delay="0"/>
                                          </p:stCondLst>
                                        </p:cTn>
                                        <p:tgtEl>
                                          <p:spTgt spid="47"/>
                                        </p:tgtEl>
                                        <p:attrNameLst>
                                          <p:attrName>style.visibility</p:attrName>
                                        </p:attrNameLst>
                                      </p:cBhvr>
                                      <p:to>
                                        <p:strVal val="visible"/>
                                      </p:to>
                                    </p:set>
                                    <p:animEffect transition="in" filter="strips(downLeft)">
                                      <p:cBhvr>
                                        <p:cTn id="50" dur="500"/>
                                        <p:tgtEl>
                                          <p:spTgt spid="47"/>
                                        </p:tgtEl>
                                      </p:cBhvr>
                                    </p:animEffect>
                                  </p:childTnLst>
                                </p:cTn>
                              </p:par>
                            </p:childTnLst>
                          </p:cTn>
                        </p:par>
                      </p:childTnLst>
                    </p:cTn>
                  </p:par>
                  <p:par>
                    <p:cTn id="51" fill="hold">
                      <p:stCondLst>
                        <p:cond delay="indefinite"/>
                      </p:stCondLst>
                      <p:childTnLst>
                        <p:par>
                          <p:cTn id="52" fill="hold">
                            <p:stCondLst>
                              <p:cond delay="0"/>
                            </p:stCondLst>
                            <p:childTnLst>
                              <p:par>
                                <p:cTn id="53" presetID="53" presetClass="entr" presetSubtype="0" fill="hold" grpId="0" nodeType="clickEffect">
                                  <p:stCondLst>
                                    <p:cond delay="0"/>
                                  </p:stCondLst>
                                  <p:childTnLst>
                                    <p:set>
                                      <p:cBhvr>
                                        <p:cTn id="54" dur="1" fill="hold">
                                          <p:stCondLst>
                                            <p:cond delay="0"/>
                                          </p:stCondLst>
                                        </p:cTn>
                                        <p:tgtEl>
                                          <p:spTgt spid="45"/>
                                        </p:tgtEl>
                                        <p:attrNameLst>
                                          <p:attrName>style.visibility</p:attrName>
                                        </p:attrNameLst>
                                      </p:cBhvr>
                                      <p:to>
                                        <p:strVal val="visible"/>
                                      </p:to>
                                    </p:set>
                                    <p:anim calcmode="lin" valueType="num">
                                      <p:cBhvr>
                                        <p:cTn id="55" dur="500" fill="hold"/>
                                        <p:tgtEl>
                                          <p:spTgt spid="45"/>
                                        </p:tgtEl>
                                        <p:attrNameLst>
                                          <p:attrName>ppt_w</p:attrName>
                                        </p:attrNameLst>
                                      </p:cBhvr>
                                      <p:tavLst>
                                        <p:tav tm="0">
                                          <p:val>
                                            <p:fltVal val="0"/>
                                          </p:val>
                                        </p:tav>
                                        <p:tav tm="100000">
                                          <p:val>
                                            <p:strVal val="#ppt_w"/>
                                          </p:val>
                                        </p:tav>
                                      </p:tavLst>
                                    </p:anim>
                                    <p:anim calcmode="lin" valueType="num">
                                      <p:cBhvr>
                                        <p:cTn id="56" dur="500" fill="hold"/>
                                        <p:tgtEl>
                                          <p:spTgt spid="45"/>
                                        </p:tgtEl>
                                        <p:attrNameLst>
                                          <p:attrName>ppt_h</p:attrName>
                                        </p:attrNameLst>
                                      </p:cBhvr>
                                      <p:tavLst>
                                        <p:tav tm="0">
                                          <p:val>
                                            <p:fltVal val="0"/>
                                          </p:val>
                                        </p:tav>
                                        <p:tav tm="100000">
                                          <p:val>
                                            <p:strVal val="#ppt_h"/>
                                          </p:val>
                                        </p:tav>
                                      </p:tavLst>
                                    </p:anim>
                                    <p:animEffect transition="in" filter="fade">
                                      <p:cBhvr>
                                        <p:cTn id="57" dur="500"/>
                                        <p:tgtEl>
                                          <p:spTgt spid="45"/>
                                        </p:tgtEl>
                                      </p:cBhvr>
                                    </p:animEffect>
                                  </p:childTnLst>
                                </p:cTn>
                              </p:par>
                            </p:childTnLst>
                          </p:cTn>
                        </p:par>
                      </p:childTnLst>
                    </p:cTn>
                  </p:par>
                  <p:par>
                    <p:cTn id="58" fill="hold">
                      <p:stCondLst>
                        <p:cond delay="indefinite"/>
                      </p:stCondLst>
                      <p:childTnLst>
                        <p:par>
                          <p:cTn id="59" fill="hold">
                            <p:stCondLst>
                              <p:cond delay="0"/>
                            </p:stCondLst>
                            <p:childTnLst>
                              <p:par>
                                <p:cTn id="60" presetID="16" presetClass="entr" presetSubtype="26" fill="hold" nodeType="clickEffect">
                                  <p:stCondLst>
                                    <p:cond delay="0"/>
                                  </p:stCondLst>
                                  <p:childTnLst>
                                    <p:set>
                                      <p:cBhvr>
                                        <p:cTn id="61" dur="1" fill="hold">
                                          <p:stCondLst>
                                            <p:cond delay="0"/>
                                          </p:stCondLst>
                                        </p:cTn>
                                        <p:tgtEl>
                                          <p:spTgt spid="48"/>
                                        </p:tgtEl>
                                        <p:attrNameLst>
                                          <p:attrName>style.visibility</p:attrName>
                                        </p:attrNameLst>
                                      </p:cBhvr>
                                      <p:to>
                                        <p:strVal val="visible"/>
                                      </p:to>
                                    </p:set>
                                    <p:animEffect transition="in" filter="barn(inHorizontal)">
                                      <p:cBhvr>
                                        <p:cTn id="62" dur="500"/>
                                        <p:tgtEl>
                                          <p:spTgt spid="48"/>
                                        </p:tgtEl>
                                      </p:cBhvr>
                                    </p:animEffect>
                                  </p:childTnLst>
                                </p:cTn>
                              </p:par>
                              <p:par>
                                <p:cTn id="63" presetID="16" presetClass="entr" presetSubtype="26" fill="hold" grpId="0" nodeType="withEffect">
                                  <p:stCondLst>
                                    <p:cond delay="0"/>
                                  </p:stCondLst>
                                  <p:childTnLst>
                                    <p:set>
                                      <p:cBhvr>
                                        <p:cTn id="64" dur="1" fill="hold">
                                          <p:stCondLst>
                                            <p:cond delay="0"/>
                                          </p:stCondLst>
                                        </p:cTn>
                                        <p:tgtEl>
                                          <p:spTgt spid="50"/>
                                        </p:tgtEl>
                                        <p:attrNameLst>
                                          <p:attrName>style.visibility</p:attrName>
                                        </p:attrNameLst>
                                      </p:cBhvr>
                                      <p:to>
                                        <p:strVal val="visible"/>
                                      </p:to>
                                    </p:set>
                                    <p:animEffect transition="in" filter="barn(inHorizontal)">
                                      <p:cBhvr>
                                        <p:cTn id="65" dur="500"/>
                                        <p:tgtEl>
                                          <p:spTgt spid="50"/>
                                        </p:tgtEl>
                                      </p:cBhvr>
                                    </p:animEffect>
                                  </p:childTnLst>
                                </p:cTn>
                              </p:par>
                            </p:childTnLst>
                          </p:cTn>
                        </p:par>
                      </p:childTnLst>
                    </p:cTn>
                  </p:par>
                  <p:par>
                    <p:cTn id="66" fill="hold">
                      <p:stCondLst>
                        <p:cond delay="indefinite"/>
                      </p:stCondLst>
                      <p:childTnLst>
                        <p:par>
                          <p:cTn id="67" fill="hold">
                            <p:stCondLst>
                              <p:cond delay="0"/>
                            </p:stCondLst>
                            <p:childTnLst>
                              <p:par>
                                <p:cTn id="68" presetID="53" presetClass="entr" presetSubtype="0" fill="hold" grpId="0" nodeType="clickEffect">
                                  <p:stCondLst>
                                    <p:cond delay="0"/>
                                  </p:stCondLst>
                                  <p:childTnLst>
                                    <p:set>
                                      <p:cBhvr>
                                        <p:cTn id="69" dur="1" fill="hold">
                                          <p:stCondLst>
                                            <p:cond delay="0"/>
                                          </p:stCondLst>
                                        </p:cTn>
                                        <p:tgtEl>
                                          <p:spTgt spid="60"/>
                                        </p:tgtEl>
                                        <p:attrNameLst>
                                          <p:attrName>style.visibility</p:attrName>
                                        </p:attrNameLst>
                                      </p:cBhvr>
                                      <p:to>
                                        <p:strVal val="visible"/>
                                      </p:to>
                                    </p:set>
                                    <p:anim calcmode="lin" valueType="num">
                                      <p:cBhvr>
                                        <p:cTn id="70" dur="500" fill="hold"/>
                                        <p:tgtEl>
                                          <p:spTgt spid="60"/>
                                        </p:tgtEl>
                                        <p:attrNameLst>
                                          <p:attrName>ppt_w</p:attrName>
                                        </p:attrNameLst>
                                      </p:cBhvr>
                                      <p:tavLst>
                                        <p:tav tm="0">
                                          <p:val>
                                            <p:fltVal val="0"/>
                                          </p:val>
                                        </p:tav>
                                        <p:tav tm="100000">
                                          <p:val>
                                            <p:strVal val="#ppt_w"/>
                                          </p:val>
                                        </p:tav>
                                      </p:tavLst>
                                    </p:anim>
                                    <p:anim calcmode="lin" valueType="num">
                                      <p:cBhvr>
                                        <p:cTn id="71" dur="500" fill="hold"/>
                                        <p:tgtEl>
                                          <p:spTgt spid="60"/>
                                        </p:tgtEl>
                                        <p:attrNameLst>
                                          <p:attrName>ppt_h</p:attrName>
                                        </p:attrNameLst>
                                      </p:cBhvr>
                                      <p:tavLst>
                                        <p:tav tm="0">
                                          <p:val>
                                            <p:fltVal val="0"/>
                                          </p:val>
                                        </p:tav>
                                        <p:tav tm="100000">
                                          <p:val>
                                            <p:strVal val="#ppt_h"/>
                                          </p:val>
                                        </p:tav>
                                      </p:tavLst>
                                    </p:anim>
                                    <p:animEffect transition="in" filter="fade">
                                      <p:cBhvr>
                                        <p:cTn id="72" dur="500"/>
                                        <p:tgtEl>
                                          <p:spTgt spid="60"/>
                                        </p:tgtEl>
                                      </p:cBhvr>
                                    </p:animEffect>
                                  </p:childTnLst>
                                </p:cTn>
                              </p:par>
                            </p:childTnLst>
                          </p:cTn>
                        </p:par>
                      </p:childTnLst>
                    </p:cTn>
                  </p:par>
                  <p:par>
                    <p:cTn id="73" fill="hold">
                      <p:stCondLst>
                        <p:cond delay="indefinite"/>
                      </p:stCondLst>
                      <p:childTnLst>
                        <p:par>
                          <p:cTn id="74" fill="hold">
                            <p:stCondLst>
                              <p:cond delay="0"/>
                            </p:stCondLst>
                            <p:childTnLst>
                              <p:par>
                                <p:cTn id="75" presetID="42" presetClass="entr" presetSubtype="0" fill="hold" nodeType="clickEffect">
                                  <p:stCondLst>
                                    <p:cond delay="0"/>
                                  </p:stCondLst>
                                  <p:childTnLst>
                                    <p:set>
                                      <p:cBhvr>
                                        <p:cTn id="76" dur="1" fill="hold">
                                          <p:stCondLst>
                                            <p:cond delay="0"/>
                                          </p:stCondLst>
                                        </p:cTn>
                                        <p:tgtEl>
                                          <p:spTgt spid="55"/>
                                        </p:tgtEl>
                                        <p:attrNameLst>
                                          <p:attrName>style.visibility</p:attrName>
                                        </p:attrNameLst>
                                      </p:cBhvr>
                                      <p:to>
                                        <p:strVal val="visible"/>
                                      </p:to>
                                    </p:set>
                                    <p:animEffect transition="in" filter="fade">
                                      <p:cBhvr>
                                        <p:cTn id="77" dur="1000"/>
                                        <p:tgtEl>
                                          <p:spTgt spid="55"/>
                                        </p:tgtEl>
                                      </p:cBhvr>
                                    </p:animEffect>
                                    <p:anim calcmode="lin" valueType="num">
                                      <p:cBhvr>
                                        <p:cTn id="78" dur="1000" fill="hold"/>
                                        <p:tgtEl>
                                          <p:spTgt spid="55"/>
                                        </p:tgtEl>
                                        <p:attrNameLst>
                                          <p:attrName>ppt_x</p:attrName>
                                        </p:attrNameLst>
                                      </p:cBhvr>
                                      <p:tavLst>
                                        <p:tav tm="0">
                                          <p:val>
                                            <p:strVal val="#ppt_x"/>
                                          </p:val>
                                        </p:tav>
                                        <p:tav tm="100000">
                                          <p:val>
                                            <p:strVal val="#ppt_x"/>
                                          </p:val>
                                        </p:tav>
                                      </p:tavLst>
                                    </p:anim>
                                    <p:anim calcmode="lin" valueType="num">
                                      <p:cBhvr>
                                        <p:cTn id="79" dur="1000" fill="hold"/>
                                        <p:tgtEl>
                                          <p:spTgt spid="55"/>
                                        </p:tgtEl>
                                        <p:attrNameLst>
                                          <p:attrName>ppt_y</p:attrName>
                                        </p:attrNameLst>
                                      </p:cBhvr>
                                      <p:tavLst>
                                        <p:tav tm="0">
                                          <p:val>
                                            <p:strVal val="#ppt_y+.1"/>
                                          </p:val>
                                        </p:tav>
                                        <p:tav tm="100000">
                                          <p:val>
                                            <p:strVal val="#ppt_y"/>
                                          </p:val>
                                        </p:tav>
                                      </p:tavLst>
                                    </p:anim>
                                  </p:childTnLst>
                                </p:cTn>
                              </p:par>
                            </p:childTnLst>
                          </p:cTn>
                        </p:par>
                      </p:childTnLst>
                    </p:cTn>
                  </p:par>
                  <p:par>
                    <p:cTn id="80" fill="hold">
                      <p:stCondLst>
                        <p:cond delay="indefinite"/>
                      </p:stCondLst>
                      <p:childTnLst>
                        <p:par>
                          <p:cTn id="81" fill="hold">
                            <p:stCondLst>
                              <p:cond delay="0"/>
                            </p:stCondLst>
                            <p:childTnLst>
                              <p:par>
                                <p:cTn id="82" presetID="53" presetClass="entr" presetSubtype="0" fill="hold" grpId="0" nodeType="clickEffect">
                                  <p:stCondLst>
                                    <p:cond delay="0"/>
                                  </p:stCondLst>
                                  <p:childTnLst>
                                    <p:set>
                                      <p:cBhvr>
                                        <p:cTn id="83" dur="1" fill="hold">
                                          <p:stCondLst>
                                            <p:cond delay="0"/>
                                          </p:stCondLst>
                                        </p:cTn>
                                        <p:tgtEl>
                                          <p:spTgt spid="49"/>
                                        </p:tgtEl>
                                        <p:attrNameLst>
                                          <p:attrName>style.visibility</p:attrName>
                                        </p:attrNameLst>
                                      </p:cBhvr>
                                      <p:to>
                                        <p:strVal val="visible"/>
                                      </p:to>
                                    </p:set>
                                    <p:anim calcmode="lin" valueType="num">
                                      <p:cBhvr>
                                        <p:cTn id="84" dur="500" fill="hold"/>
                                        <p:tgtEl>
                                          <p:spTgt spid="49"/>
                                        </p:tgtEl>
                                        <p:attrNameLst>
                                          <p:attrName>ppt_w</p:attrName>
                                        </p:attrNameLst>
                                      </p:cBhvr>
                                      <p:tavLst>
                                        <p:tav tm="0">
                                          <p:val>
                                            <p:fltVal val="0"/>
                                          </p:val>
                                        </p:tav>
                                        <p:tav tm="100000">
                                          <p:val>
                                            <p:strVal val="#ppt_w"/>
                                          </p:val>
                                        </p:tav>
                                      </p:tavLst>
                                    </p:anim>
                                    <p:anim calcmode="lin" valueType="num">
                                      <p:cBhvr>
                                        <p:cTn id="85" dur="500" fill="hold"/>
                                        <p:tgtEl>
                                          <p:spTgt spid="49"/>
                                        </p:tgtEl>
                                        <p:attrNameLst>
                                          <p:attrName>ppt_h</p:attrName>
                                        </p:attrNameLst>
                                      </p:cBhvr>
                                      <p:tavLst>
                                        <p:tav tm="0">
                                          <p:val>
                                            <p:fltVal val="0"/>
                                          </p:val>
                                        </p:tav>
                                        <p:tav tm="100000">
                                          <p:val>
                                            <p:strVal val="#ppt_h"/>
                                          </p:val>
                                        </p:tav>
                                      </p:tavLst>
                                    </p:anim>
                                    <p:animEffect transition="in" filter="fade">
                                      <p:cBhvr>
                                        <p:cTn id="86"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41" grpId="0" animBg="1"/>
      <p:bldP spid="43" grpId="0"/>
      <p:bldP spid="44" grpId="0" animBg="1"/>
      <p:bldP spid="45" grpId="0" animBg="1"/>
      <p:bldP spid="49" grpId="0" animBg="1"/>
      <p:bldP spid="50" grpId="0"/>
      <p:bldP spid="60"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bg>
      <p:bgPr>
        <a:gradFill rotWithShape="0">
          <a:gsLst>
            <a:gs pos="0">
              <a:srgbClr val="CC99FF"/>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4" name="Rectangle 1">
            <a:extLst>
              <a:ext uri="{FF2B5EF4-FFF2-40B4-BE49-F238E27FC236}">
                <a16:creationId xmlns="" xmlns:a16="http://schemas.microsoft.com/office/drawing/2014/main" id="{033EC5A0-AC32-4AFE-8B44-BC873852847D}"/>
              </a:ext>
            </a:extLst>
          </p:cNvPr>
          <p:cNvSpPr>
            <a:spLocks noChangeArrowheads="1"/>
          </p:cNvSpPr>
          <p:nvPr/>
        </p:nvSpPr>
        <p:spPr bwMode="auto">
          <a:xfrm>
            <a:off x="737541" y="100856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8" name="Rectangle 4">
            <a:extLst>
              <a:ext uri="{FF2B5EF4-FFF2-40B4-BE49-F238E27FC236}">
                <a16:creationId xmlns="" xmlns:a16="http://schemas.microsoft.com/office/drawing/2014/main" id="{3496523F-6B44-45E3-B496-E36221327F00}"/>
              </a:ext>
            </a:extLst>
          </p:cNvPr>
          <p:cNvSpPr>
            <a:spLocks noChangeArrowheads="1"/>
          </p:cNvSpPr>
          <p:nvPr/>
        </p:nvSpPr>
        <p:spPr bwMode="auto">
          <a:xfrm>
            <a:off x="837778" y="1509674"/>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9" name="Rectangle 2">
            <a:extLst>
              <a:ext uri="{FF2B5EF4-FFF2-40B4-BE49-F238E27FC236}">
                <a16:creationId xmlns="" xmlns:a16="http://schemas.microsoft.com/office/drawing/2014/main" id="{E9C9992C-373C-4104-B520-4EC41150B24B}"/>
              </a:ext>
            </a:extLst>
          </p:cNvPr>
          <p:cNvSpPr>
            <a:spLocks noChangeArrowheads="1"/>
          </p:cNvSpPr>
          <p:nvPr/>
        </p:nvSpPr>
        <p:spPr bwMode="auto">
          <a:xfrm>
            <a:off x="4115342" y="1887956"/>
            <a:ext cx="435087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err="1">
                <a:solidFill>
                  <a:srgbClr val="00B050"/>
                </a:solidFill>
                <a:latin typeface="Arial" panose="020B0604020202020204" pitchFamily="34" charset="0"/>
                <a:ea typeface="Times New Roman" panose="02020603050405020304" pitchFamily="18" charset="0"/>
              </a:rPr>
              <a:t>Tác</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động</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của</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quy</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luật</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giá</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trị</a:t>
            </a:r>
            <a:endParaRPr lang="en-US" sz="2400" dirty="0">
              <a:solidFill>
                <a:srgbClr val="00B050"/>
              </a:solidFill>
              <a:latin typeface="Arial" panose="020B0604020202020204" pitchFamily="34" charset="0"/>
              <a:ea typeface="Times New Roman" panose="02020603050405020304" pitchFamily="18" charset="0"/>
            </a:endParaRPr>
          </a:p>
        </p:txBody>
      </p:sp>
      <p:sp>
        <p:nvSpPr>
          <p:cNvPr id="10" name="Rectangle 2">
            <a:extLst>
              <a:ext uri="{FF2B5EF4-FFF2-40B4-BE49-F238E27FC236}">
                <a16:creationId xmlns="" xmlns:a16="http://schemas.microsoft.com/office/drawing/2014/main" id="{3193B388-4CB2-44B6-BF5C-476BCE03C1CA}"/>
              </a:ext>
            </a:extLst>
          </p:cNvPr>
          <p:cNvSpPr>
            <a:spLocks noChangeArrowheads="1"/>
          </p:cNvSpPr>
          <p:nvPr/>
        </p:nvSpPr>
        <p:spPr bwMode="auto">
          <a:xfrm>
            <a:off x="2041551" y="2340274"/>
            <a:ext cx="983783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lgn="just">
              <a:lnSpc>
                <a:spcPct val="120000"/>
              </a:lnSpc>
              <a:spcBef>
                <a:spcPct val="20000"/>
              </a:spcBef>
              <a:buChar char="•"/>
              <a:tabLst>
                <a:tab pos="593725" algn="l"/>
              </a:tabLst>
              <a:defRPr sz="2800">
                <a:solidFill>
                  <a:schemeClr val="tx1"/>
                </a:solidFill>
                <a:latin typeface="Times New Roman" panose="02020603050405020304" pitchFamily="18" charset="0"/>
              </a:defRPr>
            </a:lvl1pPr>
            <a:lvl2pPr marL="742950" indent="-285750">
              <a:spcBef>
                <a:spcPct val="20000"/>
              </a:spcBef>
              <a:buChar char="–"/>
              <a:tabLst>
                <a:tab pos="593725" algn="l"/>
              </a:tabLst>
              <a:defRPr sz="2800">
                <a:solidFill>
                  <a:schemeClr val="tx1"/>
                </a:solidFill>
                <a:latin typeface="Times New Roman" panose="02020603050405020304" pitchFamily="18" charset="0"/>
              </a:defRPr>
            </a:lvl2pPr>
            <a:lvl3pPr marL="1143000" indent="-228600">
              <a:spcBef>
                <a:spcPct val="20000"/>
              </a:spcBef>
              <a:buChar char="•"/>
              <a:tabLst>
                <a:tab pos="593725" algn="l"/>
              </a:tabLst>
              <a:defRPr sz="2400">
                <a:solidFill>
                  <a:schemeClr val="tx1"/>
                </a:solidFill>
                <a:latin typeface="Times New Roman" panose="02020603050405020304" pitchFamily="18" charset="0"/>
              </a:defRPr>
            </a:lvl3pPr>
            <a:lvl4pPr marL="1600200" indent="-228600">
              <a:spcBef>
                <a:spcPct val="20000"/>
              </a:spcBef>
              <a:buChar char="–"/>
              <a:tabLst>
                <a:tab pos="593725" algn="l"/>
              </a:tabLst>
              <a:defRPr sz="2000">
                <a:solidFill>
                  <a:schemeClr val="tx1"/>
                </a:solidFill>
                <a:latin typeface="Times New Roman" panose="02020603050405020304" pitchFamily="18" charset="0"/>
              </a:defRPr>
            </a:lvl4pPr>
            <a:lvl5pPr marL="2057400" indent="-228600">
              <a:spcBef>
                <a:spcPct val="20000"/>
              </a:spcBef>
              <a:buChar char="»"/>
              <a:tabLst>
                <a:tab pos="59372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93725"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en-US" sz="2400" b="1" dirty="0" err="1">
                <a:latin typeface="Arial" panose="020B0604020202020204" pitchFamily="34" charset="0"/>
                <a:cs typeface="Arial" panose="020B0604020202020204" pitchFamily="34" charset="0"/>
              </a:rPr>
              <a:t>Kích</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thích</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cải</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tiến</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kỹ</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thuật</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hợp</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lý</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hoá</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sản</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xuất</a:t>
            </a:r>
            <a:r>
              <a:rPr lang="vi-VN" sz="2400" b="1" dirty="0">
                <a:latin typeface="Arial" panose="020B0604020202020204" pitchFamily="34" charset="0"/>
                <a:cs typeface="Arial" panose="020B0604020202020204" pitchFamily="34" charset="0"/>
              </a:rPr>
              <a:t> nhằm</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tăng</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năng</a:t>
            </a: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suất</a:t>
            </a:r>
            <a:r>
              <a:rPr lang="en-US" sz="2400" b="1" dirty="0">
                <a:latin typeface="Arial" panose="020B0604020202020204" pitchFamily="34" charset="0"/>
                <a:cs typeface="Arial" panose="020B0604020202020204" pitchFamily="34" charset="0"/>
              </a:rPr>
              <a:t> lao </a:t>
            </a:r>
            <a:r>
              <a:rPr lang="vi-VN" sz="2400" b="1" dirty="0">
                <a:latin typeface="Arial" panose="020B0604020202020204" pitchFamily="34" charset="0"/>
                <a:cs typeface="Arial" panose="020B0604020202020204" pitchFamily="34" charset="0"/>
              </a:rPr>
              <a:t>động.</a:t>
            </a:r>
            <a:endParaRPr lang="en-US" sz="2400" b="1" dirty="0">
              <a:latin typeface="Arial" panose="020B0604020202020204" pitchFamily="34" charset="0"/>
              <a:cs typeface="Arial" panose="020B0604020202020204" pitchFamily="34" charset="0"/>
            </a:endParaRPr>
          </a:p>
        </p:txBody>
      </p:sp>
      <p:pic>
        <p:nvPicPr>
          <p:cNvPr id="11" name="Graphic 10" descr="Badge with solid fill">
            <a:extLst>
              <a:ext uri="{FF2B5EF4-FFF2-40B4-BE49-F238E27FC236}">
                <a16:creationId xmlns="" xmlns:a16="http://schemas.microsoft.com/office/drawing/2014/main" id="{5DA4D1C6-ED00-40ED-891B-0F4D83DCC337}"/>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 xmlns:asvg="http://schemas.microsoft.com/office/drawing/2016/SVG/main" r:embed="rId3"/>
              </a:ext>
            </a:extLst>
          </a:blip>
          <a:stretch>
            <a:fillRect/>
          </a:stretch>
        </p:blipFill>
        <p:spPr>
          <a:xfrm>
            <a:off x="1626344" y="2340274"/>
            <a:ext cx="818005" cy="757958"/>
          </a:xfrm>
          <a:prstGeom prst="rect">
            <a:avLst/>
          </a:prstGeom>
        </p:spPr>
      </p:pic>
      <p:sp>
        <p:nvSpPr>
          <p:cNvPr id="50" name="TextBox 49">
            <a:extLst>
              <a:ext uri="{FF2B5EF4-FFF2-40B4-BE49-F238E27FC236}">
                <a16:creationId xmlns="" xmlns:a16="http://schemas.microsoft.com/office/drawing/2014/main" id="{00F819DB-07F3-43B6-8BF6-81CDEC0F138F}"/>
              </a:ext>
            </a:extLst>
          </p:cNvPr>
          <p:cNvSpPr txBox="1"/>
          <p:nvPr/>
        </p:nvSpPr>
        <p:spPr>
          <a:xfrm>
            <a:off x="2705185" y="2877429"/>
            <a:ext cx="3201584" cy="461665"/>
          </a:xfrm>
          <a:prstGeom prst="rect">
            <a:avLst/>
          </a:prstGeom>
          <a:noFill/>
        </p:spPr>
        <p:txBody>
          <a:bodyPr wrap="square">
            <a:spAutoFit/>
          </a:bodyPr>
          <a:lstStyle/>
          <a:p>
            <a:pPr marL="342900" indent="-342900">
              <a:buFont typeface="Wingdings" panose="05000000000000000000" pitchFamily="2" charset="2"/>
              <a:buChar char="§"/>
            </a:pPr>
            <a:r>
              <a:rPr lang="vi-VN" sz="2400" b="1" dirty="0">
                <a:solidFill>
                  <a:srgbClr val="0000FF"/>
                </a:solidFill>
                <a:latin typeface="Arial" panose="020B0604020202020204" pitchFamily="34" charset="0"/>
                <a:ea typeface="Times New Roman" panose="02020603050405020304" pitchFamily="18" charset="0"/>
              </a:rPr>
              <a:t>Trong lưu thông</a:t>
            </a:r>
            <a:endParaRPr lang="en-US" sz="2400" dirty="0">
              <a:solidFill>
                <a:srgbClr val="0000FF"/>
              </a:solidFill>
            </a:endParaRPr>
          </a:p>
        </p:txBody>
      </p:sp>
      <p:sp>
        <p:nvSpPr>
          <p:cNvPr id="38" name="TextBox 37">
            <a:extLst>
              <a:ext uri="{FF2B5EF4-FFF2-40B4-BE49-F238E27FC236}">
                <a16:creationId xmlns="" xmlns:a16="http://schemas.microsoft.com/office/drawing/2014/main" id="{28208B7F-1A36-4A23-8B1E-975FE22D2E8F}"/>
              </a:ext>
            </a:extLst>
          </p:cNvPr>
          <p:cNvSpPr txBox="1"/>
          <p:nvPr/>
        </p:nvSpPr>
        <p:spPr>
          <a:xfrm>
            <a:off x="2678830" y="6188283"/>
            <a:ext cx="8697028" cy="461665"/>
          </a:xfrm>
          <a:prstGeom prst="rect">
            <a:avLst/>
          </a:prstGeom>
          <a:noFill/>
        </p:spPr>
        <p:txBody>
          <a:bodyPr wrap="square">
            <a:spAutoFit/>
          </a:bodyPr>
          <a:lstStyle/>
          <a:p>
            <a:r>
              <a:rPr lang="vi-VN" sz="2400" b="1" dirty="0">
                <a:solidFill>
                  <a:srgbClr val="0000FF"/>
                </a:solidFill>
                <a:latin typeface="Times New Roman" panose="02020603050405020304" pitchFamily="18" charset="0"/>
                <a:cs typeface="Times New Roman" panose="02020603050405020304" pitchFamily="18" charset="0"/>
              </a:rPr>
              <a:t>→ </a:t>
            </a:r>
            <a:r>
              <a:rPr lang="vi-VN" sz="2200" b="1" dirty="0">
                <a:solidFill>
                  <a:srgbClr val="0070C0"/>
                </a:solidFill>
                <a:latin typeface="+mj-lt"/>
                <a:cs typeface="Times New Roman" panose="02020603050405020304" pitchFamily="18" charset="0"/>
              </a:rPr>
              <a:t>Lưu thông thuận lợi hơn, hiệu quả hơn, chi phí thấp hơn</a:t>
            </a:r>
            <a:endParaRPr lang="en-US" sz="2200" b="1" dirty="0">
              <a:solidFill>
                <a:srgbClr val="0070C0"/>
              </a:solidFill>
              <a:latin typeface="+mj-lt"/>
            </a:endParaRPr>
          </a:p>
        </p:txBody>
      </p:sp>
      <p:sp>
        <p:nvSpPr>
          <p:cNvPr id="40" name="TextBox 39">
            <a:extLst>
              <a:ext uri="{FF2B5EF4-FFF2-40B4-BE49-F238E27FC236}">
                <a16:creationId xmlns="" xmlns:a16="http://schemas.microsoft.com/office/drawing/2014/main" id="{76EF11B6-0EB6-49B0-B8C5-30A3BECE0174}"/>
              </a:ext>
            </a:extLst>
          </p:cNvPr>
          <p:cNvSpPr txBox="1"/>
          <p:nvPr/>
        </p:nvSpPr>
        <p:spPr>
          <a:xfrm>
            <a:off x="946419" y="3259515"/>
            <a:ext cx="6443732" cy="446276"/>
          </a:xfrm>
          <a:prstGeom prst="rect">
            <a:avLst/>
          </a:prstGeom>
          <a:noFill/>
        </p:spPr>
        <p:txBody>
          <a:bodyPr wrap="square">
            <a:spAutoFit/>
          </a:bodyPr>
          <a:lstStyle/>
          <a:p>
            <a:r>
              <a:rPr lang="vi-VN" sz="2300" dirty="0">
                <a:solidFill>
                  <a:srgbClr val="C00000"/>
                </a:solidFill>
                <a:latin typeface="Arial" panose="020B0604020202020204" pitchFamily="34" charset="0"/>
              </a:rPr>
              <a:t>Để có nhiều lợi nhuận, người kinh doanh phải: </a:t>
            </a:r>
            <a:endParaRPr lang="en-US" sz="2300" dirty="0">
              <a:solidFill>
                <a:srgbClr val="C00000"/>
              </a:solidFill>
            </a:endParaRPr>
          </a:p>
        </p:txBody>
      </p:sp>
      <p:pic>
        <p:nvPicPr>
          <p:cNvPr id="9218" name="Picture 2" descr="Kinh Doanh Images, Kinh Doanh Transparent PNG, Free download">
            <a:extLst>
              <a:ext uri="{FF2B5EF4-FFF2-40B4-BE49-F238E27FC236}">
                <a16:creationId xmlns="" xmlns:a16="http://schemas.microsoft.com/office/drawing/2014/main" id="{A704D2DA-0625-42E3-8818-EEDEA476AC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8075" y="3744922"/>
            <a:ext cx="2417476" cy="2314575"/>
          </a:xfrm>
          <a:prstGeom prst="rect">
            <a:avLst/>
          </a:prstGeom>
          <a:noFill/>
          <a:extLst>
            <a:ext uri="{909E8E84-426E-40DD-AFC4-6F175D3DCCD1}">
              <a14:hiddenFill xmlns:a14="http://schemas.microsoft.com/office/drawing/2010/main">
                <a:solidFill>
                  <a:srgbClr val="FFFFFF"/>
                </a:solidFill>
              </a14:hiddenFill>
            </a:ext>
          </a:extLst>
        </p:spPr>
      </p:pic>
      <p:sp>
        <p:nvSpPr>
          <p:cNvPr id="47" name="TextBox 46">
            <a:extLst>
              <a:ext uri="{FF2B5EF4-FFF2-40B4-BE49-F238E27FC236}">
                <a16:creationId xmlns="" xmlns:a16="http://schemas.microsoft.com/office/drawing/2014/main" id="{9893EE95-2001-4EB9-A231-206DA9F3DF7B}"/>
              </a:ext>
            </a:extLst>
          </p:cNvPr>
          <p:cNvSpPr txBox="1"/>
          <p:nvPr/>
        </p:nvSpPr>
        <p:spPr>
          <a:xfrm>
            <a:off x="3462641" y="3711932"/>
            <a:ext cx="3719490" cy="400110"/>
          </a:xfrm>
          <a:prstGeom prst="rect">
            <a:avLst/>
          </a:prstGeom>
          <a:noFill/>
        </p:spPr>
        <p:txBody>
          <a:bodyPr wrap="square">
            <a:spAutoFit/>
          </a:bodyPr>
          <a:lstStyle/>
          <a:p>
            <a:r>
              <a:rPr lang="vi-VN" sz="2000" dirty="0">
                <a:solidFill>
                  <a:srgbClr val="663300"/>
                </a:solidFill>
                <a:latin typeface="Arial" panose="020B0604020202020204" pitchFamily="34" charset="0"/>
              </a:rPr>
              <a:t>Nâng cao chất lượng dịch vụ </a:t>
            </a:r>
          </a:p>
        </p:txBody>
      </p:sp>
      <p:graphicFrame>
        <p:nvGraphicFramePr>
          <p:cNvPr id="48" name="Diagram 47">
            <a:extLst>
              <a:ext uri="{FF2B5EF4-FFF2-40B4-BE49-F238E27FC236}">
                <a16:creationId xmlns="" xmlns:a16="http://schemas.microsoft.com/office/drawing/2014/main" id="{D7FF6E15-BC44-4679-8D9C-8D3083C6D79F}"/>
              </a:ext>
            </a:extLst>
          </p:cNvPr>
          <p:cNvGraphicFramePr/>
          <p:nvPr>
            <p:extLst>
              <p:ext uri="{D42A27DB-BD31-4B8C-83A1-F6EECF244321}">
                <p14:modId xmlns:p14="http://schemas.microsoft.com/office/powerpoint/2010/main" val="1637149861"/>
              </p:ext>
            </p:extLst>
          </p:nvPr>
        </p:nvGraphicFramePr>
        <p:xfrm>
          <a:off x="-25270" y="3615585"/>
          <a:ext cx="5905684" cy="3026033"/>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51" name="TextBox 50">
            <a:extLst>
              <a:ext uri="{FF2B5EF4-FFF2-40B4-BE49-F238E27FC236}">
                <a16:creationId xmlns="" xmlns:a16="http://schemas.microsoft.com/office/drawing/2014/main" id="{77421D9C-29A2-4C66-93C6-4D49A28025BD}"/>
              </a:ext>
            </a:extLst>
          </p:cNvPr>
          <p:cNvSpPr txBox="1"/>
          <p:nvPr/>
        </p:nvSpPr>
        <p:spPr>
          <a:xfrm>
            <a:off x="3816959" y="4383684"/>
            <a:ext cx="3143507" cy="400110"/>
          </a:xfrm>
          <a:prstGeom prst="rect">
            <a:avLst/>
          </a:prstGeom>
          <a:noFill/>
        </p:spPr>
        <p:txBody>
          <a:bodyPr wrap="square">
            <a:spAutoFit/>
          </a:bodyPr>
          <a:lstStyle/>
          <a:p>
            <a:r>
              <a:rPr lang="vi-VN" sz="2000" dirty="0">
                <a:latin typeface="Arial" panose="020B0604020202020204" pitchFamily="34" charset="0"/>
              </a:rPr>
              <a:t>Đẩy mạnh việc quảng cáo </a:t>
            </a:r>
          </a:p>
        </p:txBody>
      </p:sp>
      <p:sp>
        <p:nvSpPr>
          <p:cNvPr id="53" name="TextBox 52">
            <a:extLst>
              <a:ext uri="{FF2B5EF4-FFF2-40B4-BE49-F238E27FC236}">
                <a16:creationId xmlns="" xmlns:a16="http://schemas.microsoft.com/office/drawing/2014/main" id="{16228180-0052-40EC-B6E0-263498C4EAB4}"/>
              </a:ext>
            </a:extLst>
          </p:cNvPr>
          <p:cNvSpPr txBox="1"/>
          <p:nvPr/>
        </p:nvSpPr>
        <p:spPr>
          <a:xfrm>
            <a:off x="3816959" y="5009544"/>
            <a:ext cx="5443518" cy="400110"/>
          </a:xfrm>
          <a:prstGeom prst="rect">
            <a:avLst/>
          </a:prstGeom>
          <a:noFill/>
        </p:spPr>
        <p:txBody>
          <a:bodyPr wrap="square">
            <a:spAutoFit/>
          </a:bodyPr>
          <a:lstStyle/>
          <a:p>
            <a:r>
              <a:rPr lang="vi-VN" sz="2000" dirty="0">
                <a:solidFill>
                  <a:srgbClr val="002060"/>
                </a:solidFill>
                <a:latin typeface="Arial" panose="020B0604020202020204" pitchFamily="34" charset="0"/>
              </a:rPr>
              <a:t>Có chính sách bán hàng khuyến mãi, hậu mãi. </a:t>
            </a:r>
          </a:p>
        </p:txBody>
      </p:sp>
      <p:sp>
        <p:nvSpPr>
          <p:cNvPr id="54" name="TextBox 53">
            <a:extLst>
              <a:ext uri="{FF2B5EF4-FFF2-40B4-BE49-F238E27FC236}">
                <a16:creationId xmlns="" xmlns:a16="http://schemas.microsoft.com/office/drawing/2014/main" id="{D1AD0CD9-6B4A-444B-BC60-ED2EB69C5185}"/>
              </a:ext>
            </a:extLst>
          </p:cNvPr>
          <p:cNvSpPr txBox="1"/>
          <p:nvPr/>
        </p:nvSpPr>
        <p:spPr>
          <a:xfrm>
            <a:off x="3535180" y="5680828"/>
            <a:ext cx="5121640" cy="400110"/>
          </a:xfrm>
          <a:prstGeom prst="rect">
            <a:avLst/>
          </a:prstGeom>
          <a:noFill/>
        </p:spPr>
        <p:txBody>
          <a:bodyPr wrap="square">
            <a:spAutoFit/>
          </a:bodyPr>
          <a:lstStyle/>
          <a:p>
            <a:r>
              <a:rPr lang="vi-VN" sz="2000" dirty="0">
                <a:solidFill>
                  <a:srgbClr val="CC0099"/>
                </a:solidFill>
                <a:latin typeface="Arial" panose="020B0604020202020204" pitchFamily="34" charset="0"/>
              </a:rPr>
              <a:t>Giảm các cấp thương mại trung gian....</a:t>
            </a:r>
            <a:endParaRPr lang="en-US" sz="2000" dirty="0">
              <a:solidFill>
                <a:srgbClr val="CC0099"/>
              </a:solidFill>
            </a:endParaRPr>
          </a:p>
        </p:txBody>
      </p:sp>
      <p:pic>
        <p:nvPicPr>
          <p:cNvPr id="19" name="Picture 18"/>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657009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1000" fill="hold"/>
                                        <p:tgtEl>
                                          <p:spTgt spid="8"/>
                                        </p:tgtEl>
                                        <p:attrNameLst>
                                          <p:attrName>ppt_w</p:attrName>
                                        </p:attrNameLst>
                                      </p:cBhvr>
                                      <p:tavLst>
                                        <p:tav tm="0">
                                          <p:val>
                                            <p:fltVal val="0"/>
                                          </p:val>
                                        </p:tav>
                                        <p:tav tm="100000">
                                          <p:val>
                                            <p:strVal val="#ppt_w"/>
                                          </p:val>
                                        </p:tav>
                                      </p:tavLst>
                                    </p:anim>
                                    <p:anim calcmode="lin" valueType="num">
                                      <p:cBhvr>
                                        <p:cTn id="14" dur="1000" fill="hold"/>
                                        <p:tgtEl>
                                          <p:spTgt spid="8"/>
                                        </p:tgtEl>
                                        <p:attrNameLst>
                                          <p:attrName>ppt_h</p:attrName>
                                        </p:attrNameLst>
                                      </p:cBhvr>
                                      <p:tavLst>
                                        <p:tav tm="0">
                                          <p:val>
                                            <p:fltVal val="0"/>
                                          </p:val>
                                        </p:tav>
                                        <p:tav tm="100000">
                                          <p:val>
                                            <p:strVal val="#ppt_h"/>
                                          </p:val>
                                        </p:tav>
                                      </p:tavLst>
                                    </p:anim>
                                    <p:anim calcmode="lin" valueType="num">
                                      <p:cBhvr>
                                        <p:cTn id="15" dur="1000" fill="hold"/>
                                        <p:tgtEl>
                                          <p:spTgt spid="8"/>
                                        </p:tgtEl>
                                        <p:attrNameLst>
                                          <p:attrName>style.rotation</p:attrName>
                                        </p:attrNameLst>
                                      </p:cBhvr>
                                      <p:tavLst>
                                        <p:tav tm="0">
                                          <p:val>
                                            <p:fltVal val="90"/>
                                          </p:val>
                                        </p:tav>
                                        <p:tav tm="100000">
                                          <p:val>
                                            <p:fltVal val="0"/>
                                          </p:val>
                                        </p:tav>
                                      </p:tavLst>
                                    </p:anim>
                                    <p:animEffect transition="in" filter="fade">
                                      <p:cBhvr>
                                        <p:cTn id="16" dur="1000"/>
                                        <p:tgtEl>
                                          <p:spTgt spid="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p:cTn id="19" dur="1000" fill="hold"/>
                                        <p:tgtEl>
                                          <p:spTgt spid="9"/>
                                        </p:tgtEl>
                                        <p:attrNameLst>
                                          <p:attrName>ppt_w</p:attrName>
                                        </p:attrNameLst>
                                      </p:cBhvr>
                                      <p:tavLst>
                                        <p:tav tm="0">
                                          <p:val>
                                            <p:fltVal val="0"/>
                                          </p:val>
                                        </p:tav>
                                        <p:tav tm="100000">
                                          <p:val>
                                            <p:strVal val="#ppt_w"/>
                                          </p:val>
                                        </p:tav>
                                      </p:tavLst>
                                    </p:anim>
                                    <p:anim calcmode="lin" valueType="num">
                                      <p:cBhvr>
                                        <p:cTn id="20" dur="1000" fill="hold"/>
                                        <p:tgtEl>
                                          <p:spTgt spid="9"/>
                                        </p:tgtEl>
                                        <p:attrNameLst>
                                          <p:attrName>ppt_h</p:attrName>
                                        </p:attrNameLst>
                                      </p:cBhvr>
                                      <p:tavLst>
                                        <p:tav tm="0">
                                          <p:val>
                                            <p:fltVal val="0"/>
                                          </p:val>
                                        </p:tav>
                                        <p:tav tm="100000">
                                          <p:val>
                                            <p:strVal val="#ppt_h"/>
                                          </p:val>
                                        </p:tav>
                                      </p:tavLst>
                                    </p:anim>
                                    <p:anim calcmode="lin" valueType="num">
                                      <p:cBhvr>
                                        <p:cTn id="21" dur="1000" fill="hold"/>
                                        <p:tgtEl>
                                          <p:spTgt spid="9"/>
                                        </p:tgtEl>
                                        <p:attrNameLst>
                                          <p:attrName>style.rotation</p:attrName>
                                        </p:attrNameLst>
                                      </p:cBhvr>
                                      <p:tavLst>
                                        <p:tav tm="0">
                                          <p:val>
                                            <p:fltVal val="90"/>
                                          </p:val>
                                        </p:tav>
                                        <p:tav tm="100000">
                                          <p:val>
                                            <p:fltVal val="0"/>
                                          </p:val>
                                        </p:tav>
                                      </p:tavLst>
                                    </p:anim>
                                    <p:animEffect transition="in" filter="fade">
                                      <p:cBhvr>
                                        <p:cTn id="22" dur="1000"/>
                                        <p:tgtEl>
                                          <p:spTgt spid="9"/>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cBhvr>
                                        <p:cTn id="25" dur="1000" fill="hold"/>
                                        <p:tgtEl>
                                          <p:spTgt spid="10"/>
                                        </p:tgtEl>
                                        <p:attrNameLst>
                                          <p:attrName>ppt_w</p:attrName>
                                        </p:attrNameLst>
                                      </p:cBhvr>
                                      <p:tavLst>
                                        <p:tav tm="0">
                                          <p:val>
                                            <p:fltVal val="0"/>
                                          </p:val>
                                        </p:tav>
                                        <p:tav tm="100000">
                                          <p:val>
                                            <p:strVal val="#ppt_w"/>
                                          </p:val>
                                        </p:tav>
                                      </p:tavLst>
                                    </p:anim>
                                    <p:anim calcmode="lin" valueType="num">
                                      <p:cBhvr>
                                        <p:cTn id="26" dur="1000" fill="hold"/>
                                        <p:tgtEl>
                                          <p:spTgt spid="10"/>
                                        </p:tgtEl>
                                        <p:attrNameLst>
                                          <p:attrName>ppt_h</p:attrName>
                                        </p:attrNameLst>
                                      </p:cBhvr>
                                      <p:tavLst>
                                        <p:tav tm="0">
                                          <p:val>
                                            <p:fltVal val="0"/>
                                          </p:val>
                                        </p:tav>
                                        <p:tav tm="100000">
                                          <p:val>
                                            <p:strVal val="#ppt_h"/>
                                          </p:val>
                                        </p:tav>
                                      </p:tavLst>
                                    </p:anim>
                                    <p:anim calcmode="lin" valueType="num">
                                      <p:cBhvr>
                                        <p:cTn id="27" dur="1000" fill="hold"/>
                                        <p:tgtEl>
                                          <p:spTgt spid="10"/>
                                        </p:tgtEl>
                                        <p:attrNameLst>
                                          <p:attrName>style.rotation</p:attrName>
                                        </p:attrNameLst>
                                      </p:cBhvr>
                                      <p:tavLst>
                                        <p:tav tm="0">
                                          <p:val>
                                            <p:fltVal val="90"/>
                                          </p:val>
                                        </p:tav>
                                        <p:tav tm="100000">
                                          <p:val>
                                            <p:fltVal val="0"/>
                                          </p:val>
                                        </p:tav>
                                      </p:tavLst>
                                    </p:anim>
                                    <p:animEffect transition="in" filter="fade">
                                      <p:cBhvr>
                                        <p:cTn id="28" dur="1000"/>
                                        <p:tgtEl>
                                          <p:spTgt spid="10"/>
                                        </p:tgtEl>
                                      </p:cBhvr>
                                    </p:animEffect>
                                  </p:childTnLst>
                                </p:cTn>
                              </p:par>
                              <p:par>
                                <p:cTn id="29" presetID="31" presetClass="entr" presetSubtype="0"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p:cTn id="31" dur="1000" fill="hold"/>
                                        <p:tgtEl>
                                          <p:spTgt spid="11"/>
                                        </p:tgtEl>
                                        <p:attrNameLst>
                                          <p:attrName>ppt_w</p:attrName>
                                        </p:attrNameLst>
                                      </p:cBhvr>
                                      <p:tavLst>
                                        <p:tav tm="0">
                                          <p:val>
                                            <p:fltVal val="0"/>
                                          </p:val>
                                        </p:tav>
                                        <p:tav tm="100000">
                                          <p:val>
                                            <p:strVal val="#ppt_w"/>
                                          </p:val>
                                        </p:tav>
                                      </p:tavLst>
                                    </p:anim>
                                    <p:anim calcmode="lin" valueType="num">
                                      <p:cBhvr>
                                        <p:cTn id="32" dur="1000" fill="hold"/>
                                        <p:tgtEl>
                                          <p:spTgt spid="11"/>
                                        </p:tgtEl>
                                        <p:attrNameLst>
                                          <p:attrName>ppt_h</p:attrName>
                                        </p:attrNameLst>
                                      </p:cBhvr>
                                      <p:tavLst>
                                        <p:tav tm="0">
                                          <p:val>
                                            <p:fltVal val="0"/>
                                          </p:val>
                                        </p:tav>
                                        <p:tav tm="100000">
                                          <p:val>
                                            <p:strVal val="#ppt_h"/>
                                          </p:val>
                                        </p:tav>
                                      </p:tavLst>
                                    </p:anim>
                                    <p:anim calcmode="lin" valueType="num">
                                      <p:cBhvr>
                                        <p:cTn id="33" dur="1000" fill="hold"/>
                                        <p:tgtEl>
                                          <p:spTgt spid="11"/>
                                        </p:tgtEl>
                                        <p:attrNameLst>
                                          <p:attrName>style.rotation</p:attrName>
                                        </p:attrNameLst>
                                      </p:cBhvr>
                                      <p:tavLst>
                                        <p:tav tm="0">
                                          <p:val>
                                            <p:fltVal val="90"/>
                                          </p:val>
                                        </p:tav>
                                        <p:tav tm="100000">
                                          <p:val>
                                            <p:fltVal val="0"/>
                                          </p:val>
                                        </p:tav>
                                      </p:tavLst>
                                    </p:anim>
                                    <p:animEffect transition="in" filter="fade">
                                      <p:cBhvr>
                                        <p:cTn id="34" dur="1000"/>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50"/>
                                        </p:tgtEl>
                                        <p:attrNameLst>
                                          <p:attrName>style.visibility</p:attrName>
                                        </p:attrNameLst>
                                      </p:cBhvr>
                                      <p:to>
                                        <p:strVal val="visible"/>
                                      </p:to>
                                    </p:set>
                                    <p:anim calcmode="lin" valueType="num">
                                      <p:cBhvr>
                                        <p:cTn id="39" dur="500" fill="hold"/>
                                        <p:tgtEl>
                                          <p:spTgt spid="50"/>
                                        </p:tgtEl>
                                        <p:attrNameLst>
                                          <p:attrName>ppt_w</p:attrName>
                                        </p:attrNameLst>
                                      </p:cBhvr>
                                      <p:tavLst>
                                        <p:tav tm="0">
                                          <p:val>
                                            <p:fltVal val="0"/>
                                          </p:val>
                                        </p:tav>
                                        <p:tav tm="100000">
                                          <p:val>
                                            <p:strVal val="#ppt_w"/>
                                          </p:val>
                                        </p:tav>
                                      </p:tavLst>
                                    </p:anim>
                                    <p:anim calcmode="lin" valueType="num">
                                      <p:cBhvr>
                                        <p:cTn id="40" dur="500" fill="hold"/>
                                        <p:tgtEl>
                                          <p:spTgt spid="50"/>
                                        </p:tgtEl>
                                        <p:attrNameLst>
                                          <p:attrName>ppt_h</p:attrName>
                                        </p:attrNameLst>
                                      </p:cBhvr>
                                      <p:tavLst>
                                        <p:tav tm="0">
                                          <p:val>
                                            <p:fltVal val="0"/>
                                          </p:val>
                                        </p:tav>
                                        <p:tav tm="100000">
                                          <p:val>
                                            <p:strVal val="#ppt_h"/>
                                          </p:val>
                                        </p:tav>
                                      </p:tavLst>
                                    </p:anim>
                                    <p:animEffect transition="in" filter="fade">
                                      <p:cBhvr>
                                        <p:cTn id="41" dur="500"/>
                                        <p:tgtEl>
                                          <p:spTgt spid="50"/>
                                        </p:tgtEl>
                                      </p:cBhvr>
                                    </p:animEffect>
                                  </p:childTnLst>
                                </p:cTn>
                              </p:par>
                            </p:childTnLst>
                          </p:cTn>
                        </p:par>
                      </p:childTnLst>
                    </p:cTn>
                  </p:par>
                  <p:par>
                    <p:cTn id="42" fill="hold">
                      <p:stCondLst>
                        <p:cond delay="indefinite"/>
                      </p:stCondLst>
                      <p:childTnLst>
                        <p:par>
                          <p:cTn id="43" fill="hold">
                            <p:stCondLst>
                              <p:cond delay="0"/>
                            </p:stCondLst>
                            <p:childTnLst>
                              <p:par>
                                <p:cTn id="44" presetID="6" presetClass="entr" presetSubtype="16" fill="hold" grpId="0" nodeType="clickEffect">
                                  <p:stCondLst>
                                    <p:cond delay="0"/>
                                  </p:stCondLst>
                                  <p:childTnLst>
                                    <p:set>
                                      <p:cBhvr>
                                        <p:cTn id="45" dur="1" fill="hold">
                                          <p:stCondLst>
                                            <p:cond delay="0"/>
                                          </p:stCondLst>
                                        </p:cTn>
                                        <p:tgtEl>
                                          <p:spTgt spid="38"/>
                                        </p:tgtEl>
                                        <p:attrNameLst>
                                          <p:attrName>style.visibility</p:attrName>
                                        </p:attrNameLst>
                                      </p:cBhvr>
                                      <p:to>
                                        <p:strVal val="visible"/>
                                      </p:to>
                                    </p:set>
                                    <p:animEffect transition="in" filter="circle(in)">
                                      <p:cBhvr>
                                        <p:cTn id="46" dur="2000"/>
                                        <p:tgtEl>
                                          <p:spTgt spid="38"/>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40"/>
                                        </p:tgtEl>
                                        <p:attrNameLst>
                                          <p:attrName>style.visibility</p:attrName>
                                        </p:attrNameLst>
                                      </p:cBhvr>
                                      <p:to>
                                        <p:strVal val="visible"/>
                                      </p:to>
                                    </p:set>
                                    <p:animEffect transition="in" filter="circle(in)">
                                      <p:cBhvr>
                                        <p:cTn id="49" dur="2000"/>
                                        <p:tgtEl>
                                          <p:spTgt spid="40"/>
                                        </p:tgtEl>
                                      </p:cBhvr>
                                    </p:animEffect>
                                  </p:childTnLst>
                                </p:cTn>
                              </p:par>
                              <p:par>
                                <p:cTn id="50" presetID="6" presetClass="entr" presetSubtype="16" fill="hold" nodeType="withEffect">
                                  <p:stCondLst>
                                    <p:cond delay="0"/>
                                  </p:stCondLst>
                                  <p:childTnLst>
                                    <p:set>
                                      <p:cBhvr>
                                        <p:cTn id="51" dur="1" fill="hold">
                                          <p:stCondLst>
                                            <p:cond delay="0"/>
                                          </p:stCondLst>
                                        </p:cTn>
                                        <p:tgtEl>
                                          <p:spTgt spid="9218"/>
                                        </p:tgtEl>
                                        <p:attrNameLst>
                                          <p:attrName>style.visibility</p:attrName>
                                        </p:attrNameLst>
                                      </p:cBhvr>
                                      <p:to>
                                        <p:strVal val="visible"/>
                                      </p:to>
                                    </p:set>
                                    <p:animEffect transition="in" filter="circle(in)">
                                      <p:cBhvr>
                                        <p:cTn id="52" dur="2000"/>
                                        <p:tgtEl>
                                          <p:spTgt spid="9218"/>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47"/>
                                        </p:tgtEl>
                                        <p:attrNameLst>
                                          <p:attrName>style.visibility</p:attrName>
                                        </p:attrNameLst>
                                      </p:cBhvr>
                                      <p:to>
                                        <p:strVal val="visible"/>
                                      </p:to>
                                    </p:set>
                                    <p:animEffect transition="in" filter="circle(in)">
                                      <p:cBhvr>
                                        <p:cTn id="55" dur="2000"/>
                                        <p:tgtEl>
                                          <p:spTgt spid="47"/>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48"/>
                                        </p:tgtEl>
                                        <p:attrNameLst>
                                          <p:attrName>style.visibility</p:attrName>
                                        </p:attrNameLst>
                                      </p:cBhvr>
                                      <p:to>
                                        <p:strVal val="visible"/>
                                      </p:to>
                                    </p:set>
                                    <p:animEffect transition="in" filter="circle(in)">
                                      <p:cBhvr>
                                        <p:cTn id="58" dur="2000"/>
                                        <p:tgtEl>
                                          <p:spTgt spid="48"/>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51"/>
                                        </p:tgtEl>
                                        <p:attrNameLst>
                                          <p:attrName>style.visibility</p:attrName>
                                        </p:attrNameLst>
                                      </p:cBhvr>
                                      <p:to>
                                        <p:strVal val="visible"/>
                                      </p:to>
                                    </p:set>
                                    <p:animEffect transition="in" filter="circle(in)">
                                      <p:cBhvr>
                                        <p:cTn id="61" dur="2000"/>
                                        <p:tgtEl>
                                          <p:spTgt spid="51"/>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53"/>
                                        </p:tgtEl>
                                        <p:attrNameLst>
                                          <p:attrName>style.visibility</p:attrName>
                                        </p:attrNameLst>
                                      </p:cBhvr>
                                      <p:to>
                                        <p:strVal val="visible"/>
                                      </p:to>
                                    </p:set>
                                    <p:animEffect transition="in" filter="circle(in)">
                                      <p:cBhvr>
                                        <p:cTn id="64" dur="2000"/>
                                        <p:tgtEl>
                                          <p:spTgt spid="53"/>
                                        </p:tgtEl>
                                      </p:cBhvr>
                                    </p:animEffect>
                                  </p:childTnLst>
                                </p:cTn>
                              </p:par>
                              <p:par>
                                <p:cTn id="65" presetID="6" presetClass="entr" presetSubtype="16" fill="hold" grpId="0" nodeType="withEffect">
                                  <p:stCondLst>
                                    <p:cond delay="0"/>
                                  </p:stCondLst>
                                  <p:childTnLst>
                                    <p:set>
                                      <p:cBhvr>
                                        <p:cTn id="66" dur="1" fill="hold">
                                          <p:stCondLst>
                                            <p:cond delay="0"/>
                                          </p:stCondLst>
                                        </p:cTn>
                                        <p:tgtEl>
                                          <p:spTgt spid="54"/>
                                        </p:tgtEl>
                                        <p:attrNameLst>
                                          <p:attrName>style.visibility</p:attrName>
                                        </p:attrNameLst>
                                      </p:cBhvr>
                                      <p:to>
                                        <p:strVal val="visible"/>
                                      </p:to>
                                    </p:set>
                                    <p:animEffect transition="in" filter="circle(in)">
                                      <p:cBhvr>
                                        <p:cTn id="67" dur="20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 grpId="0"/>
      <p:bldP spid="9" grpId="0" animBg="1"/>
      <p:bldP spid="10" grpId="0"/>
      <p:bldP spid="50" grpId="0"/>
      <p:bldP spid="38" grpId="0"/>
      <p:bldP spid="40" grpId="0"/>
      <p:bldP spid="47" grpId="0"/>
      <p:bldGraphic spid="48" grpId="0">
        <p:bldAsOne/>
      </p:bldGraphic>
      <p:bldP spid="51" grpId="0"/>
      <p:bldP spid="53" grpId="0"/>
      <p:bldP spid="54" grpId="0"/>
    </p:bldLst>
  </p:timing>
</p:sld>
</file>

<file path=ppt/slides/slide122.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40000"/>
                <a:lumOff val="60000"/>
              </a:schemeClr>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51" name="Rectangle 1"/>
          <p:cNvSpPr>
            <a:spLocks noChangeArrowheads="1"/>
          </p:cNvSpPr>
          <p:nvPr/>
        </p:nvSpPr>
        <p:spPr bwMode="auto">
          <a:xfrm>
            <a:off x="826640" y="1030520"/>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897770" y="1457698"/>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Rectangle 2"/>
          <p:cNvSpPr>
            <a:spLocks noChangeArrowheads="1"/>
          </p:cNvSpPr>
          <p:nvPr/>
        </p:nvSpPr>
        <p:spPr bwMode="auto">
          <a:xfrm>
            <a:off x="4331197" y="1617307"/>
            <a:ext cx="4350871"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just">
              <a:lnSpc>
                <a:spcPct val="120000"/>
              </a:lnSpc>
              <a:spcBef>
                <a:spcPct val="20000"/>
              </a:spcBef>
              <a:buChar char="•"/>
              <a:tabLst>
                <a:tab pos="533400" algn="l"/>
                <a:tab pos="711200" algn="l"/>
              </a:tabLst>
              <a:defRPr sz="2800">
                <a:solidFill>
                  <a:schemeClr val="tx1"/>
                </a:solidFill>
                <a:latin typeface="Times New Roman" panose="02020603050405020304" pitchFamily="18" charset="0"/>
              </a:defRPr>
            </a:lvl1pPr>
            <a:lvl2pPr marL="742950" indent="-285750">
              <a:spcBef>
                <a:spcPct val="20000"/>
              </a:spcBef>
              <a:buChar char="–"/>
              <a:tabLst>
                <a:tab pos="533400" algn="l"/>
                <a:tab pos="711200" algn="l"/>
              </a:tabLst>
              <a:defRPr sz="2800">
                <a:solidFill>
                  <a:schemeClr val="tx1"/>
                </a:solidFill>
                <a:latin typeface="Times New Roman" panose="02020603050405020304" pitchFamily="18" charset="0"/>
              </a:defRPr>
            </a:lvl2pPr>
            <a:lvl3pPr marL="1143000" indent="-228600">
              <a:spcBef>
                <a:spcPct val="20000"/>
              </a:spcBef>
              <a:buChar char="•"/>
              <a:tabLst>
                <a:tab pos="533400" algn="l"/>
                <a:tab pos="711200" algn="l"/>
              </a:tabLst>
              <a:defRPr sz="2400">
                <a:solidFill>
                  <a:schemeClr val="tx1"/>
                </a:solidFill>
                <a:latin typeface="Times New Roman" panose="02020603050405020304" pitchFamily="18" charset="0"/>
              </a:defRPr>
            </a:lvl3pPr>
            <a:lvl4pPr marL="1600200" indent="-228600">
              <a:spcBef>
                <a:spcPct val="20000"/>
              </a:spcBef>
              <a:buChar char="–"/>
              <a:tabLst>
                <a:tab pos="533400" algn="l"/>
                <a:tab pos="711200" algn="l"/>
              </a:tabLst>
              <a:defRPr sz="2000">
                <a:solidFill>
                  <a:schemeClr val="tx1"/>
                </a:solidFill>
                <a:latin typeface="Times New Roman" panose="02020603050405020304" pitchFamily="18" charset="0"/>
              </a:defRPr>
            </a:lvl4pPr>
            <a:lvl5pPr marL="2057400" indent="-228600">
              <a:spcBef>
                <a:spcPct val="20000"/>
              </a:spcBef>
              <a:buChar char="»"/>
              <a:tabLst>
                <a:tab pos="533400" algn="l"/>
                <a:tab pos="7112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533400" algn="l"/>
                <a:tab pos="711200" algn="l"/>
              </a:tabLst>
              <a:defRPr sz="2000">
                <a:solidFill>
                  <a:schemeClr val="tx1"/>
                </a:solidFill>
                <a:latin typeface="Times New Roman" panose="02020603050405020304" pitchFamily="18" charset="0"/>
              </a:defRPr>
            </a:lvl9pPr>
          </a:lstStyle>
          <a:p>
            <a:pPr defTabSz="914400" eaLnBrk="0" fontAlgn="base" hangingPunct="0">
              <a:lnSpc>
                <a:spcPct val="100000"/>
              </a:lnSpc>
              <a:spcBef>
                <a:spcPts val="200"/>
              </a:spcBef>
              <a:spcAft>
                <a:spcPts val="200"/>
              </a:spcAft>
              <a:buFontTx/>
              <a:buNone/>
            </a:pPr>
            <a:r>
              <a:rPr lang="en-US" sz="2400" b="1" dirty="0" err="1">
                <a:solidFill>
                  <a:srgbClr val="00B050"/>
                </a:solidFill>
                <a:latin typeface="Arial" panose="020B0604020202020204" pitchFamily="34" charset="0"/>
                <a:ea typeface="Times New Roman" panose="02020603050405020304" pitchFamily="18" charset="0"/>
              </a:rPr>
              <a:t>Tác</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động</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của</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quy</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luật</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giá</a:t>
            </a:r>
            <a:r>
              <a:rPr lang="en-US" sz="2400" b="1" dirty="0">
                <a:solidFill>
                  <a:srgbClr val="00B050"/>
                </a:solidFill>
                <a:latin typeface="Arial" panose="020B0604020202020204" pitchFamily="34" charset="0"/>
                <a:ea typeface="Times New Roman" panose="02020603050405020304" pitchFamily="18" charset="0"/>
              </a:rPr>
              <a:t> </a:t>
            </a:r>
            <a:r>
              <a:rPr lang="en-US" sz="2400" b="1" dirty="0" err="1">
                <a:solidFill>
                  <a:srgbClr val="00B050"/>
                </a:solidFill>
                <a:latin typeface="Arial" panose="020B0604020202020204" pitchFamily="34" charset="0"/>
                <a:ea typeface="Times New Roman" panose="02020603050405020304" pitchFamily="18" charset="0"/>
              </a:rPr>
              <a:t>trị</a:t>
            </a:r>
            <a:endParaRPr lang="en-US" sz="2400" dirty="0">
              <a:solidFill>
                <a:srgbClr val="00B050"/>
              </a:solidFill>
              <a:latin typeface="Arial" panose="020B0604020202020204" pitchFamily="34" charset="0"/>
              <a:ea typeface="Times New Roman" panose="02020603050405020304" pitchFamily="18" charset="0"/>
            </a:endParaRPr>
          </a:p>
        </p:txBody>
      </p:sp>
      <p:sp>
        <p:nvSpPr>
          <p:cNvPr id="11" name="Rectangle 2"/>
          <p:cNvSpPr>
            <a:spLocks noChangeArrowheads="1"/>
          </p:cNvSpPr>
          <p:nvPr/>
        </p:nvSpPr>
        <p:spPr bwMode="auto">
          <a:xfrm>
            <a:off x="2160837" y="2046337"/>
            <a:ext cx="100595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lgn="just">
              <a:lnSpc>
                <a:spcPct val="120000"/>
              </a:lnSpc>
              <a:spcBef>
                <a:spcPct val="20000"/>
              </a:spcBef>
              <a:buChar char="•"/>
              <a:tabLst>
                <a:tab pos="762000" algn="l"/>
              </a:tabLst>
              <a:defRPr sz="2800">
                <a:solidFill>
                  <a:schemeClr val="tx1"/>
                </a:solidFill>
                <a:latin typeface="Times New Roman" panose="02020603050405020304" pitchFamily="18" charset="0"/>
              </a:defRPr>
            </a:lvl1pPr>
            <a:lvl2pPr marL="742950" indent="-285750">
              <a:spcBef>
                <a:spcPct val="20000"/>
              </a:spcBef>
              <a:buChar char="–"/>
              <a:tabLst>
                <a:tab pos="762000" algn="l"/>
              </a:tabLst>
              <a:defRPr sz="2800">
                <a:solidFill>
                  <a:schemeClr val="tx1"/>
                </a:solidFill>
                <a:latin typeface="Times New Roman" panose="02020603050405020304" pitchFamily="18" charset="0"/>
              </a:defRPr>
            </a:lvl2pPr>
            <a:lvl3pPr marL="1143000" indent="-228600">
              <a:spcBef>
                <a:spcPct val="20000"/>
              </a:spcBef>
              <a:buChar char="•"/>
              <a:tabLst>
                <a:tab pos="762000" algn="l"/>
              </a:tabLst>
              <a:defRPr sz="2400">
                <a:solidFill>
                  <a:schemeClr val="tx1"/>
                </a:solidFill>
                <a:latin typeface="Times New Roman" panose="02020603050405020304" pitchFamily="18" charset="0"/>
              </a:defRPr>
            </a:lvl3pPr>
            <a:lvl4pPr marL="1600200" indent="-228600">
              <a:spcBef>
                <a:spcPct val="20000"/>
              </a:spcBef>
              <a:buChar char="–"/>
              <a:tabLst>
                <a:tab pos="762000" algn="l"/>
              </a:tabLst>
              <a:defRPr sz="2000">
                <a:solidFill>
                  <a:schemeClr val="tx1"/>
                </a:solidFill>
                <a:latin typeface="Times New Roman" panose="02020603050405020304" pitchFamily="18" charset="0"/>
              </a:defRPr>
            </a:lvl4pPr>
            <a:lvl5pPr marL="2057400" indent="-228600">
              <a:spcBef>
                <a:spcPct val="20000"/>
              </a:spcBef>
              <a:buChar char="»"/>
              <a:tabLst>
                <a:tab pos="762000"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762000"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vi-VN" sz="2400" b="1" dirty="0">
                <a:latin typeface="+mj-lt"/>
                <a:cs typeface="Times New Roman" panose="02020603050405020304" pitchFamily="18" charset="0"/>
              </a:rPr>
              <a:t>P</a:t>
            </a:r>
            <a:r>
              <a:rPr lang="en-US" sz="2400" b="1" dirty="0" err="1">
                <a:latin typeface="+mj-lt"/>
                <a:cs typeface="Times New Roman" panose="02020603050405020304" pitchFamily="18" charset="0"/>
              </a:rPr>
              <a:t>hân</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hoá</a:t>
            </a:r>
            <a:r>
              <a:rPr lang="en-US" sz="2400" b="1" dirty="0">
                <a:latin typeface="+mj-lt"/>
                <a:cs typeface="Times New Roman" panose="02020603050405020304" pitchFamily="18" charset="0"/>
              </a:rPr>
              <a:t> </a:t>
            </a:r>
            <a:r>
              <a:rPr lang="vi-VN" sz="2400" b="1" dirty="0">
                <a:latin typeface="+mj-lt"/>
                <a:cs typeface="Times New Roman" panose="02020603050405020304" pitchFamily="18" charset="0"/>
              </a:rPr>
              <a:t>những </a:t>
            </a:r>
            <a:r>
              <a:rPr lang="en-US" sz="2400" b="1" dirty="0" err="1">
                <a:latin typeface="+mj-lt"/>
                <a:cs typeface="Times New Roman" panose="02020603050405020304" pitchFamily="18" charset="0"/>
              </a:rPr>
              <a:t>người</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sản</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xuất</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thành</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người</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giàu</a:t>
            </a:r>
            <a:r>
              <a:rPr lang="en-US" sz="2400" b="1" dirty="0">
                <a:latin typeface="+mj-lt"/>
                <a:cs typeface="Times New Roman" panose="02020603050405020304" pitchFamily="18" charset="0"/>
              </a:rPr>
              <a:t>, </a:t>
            </a:r>
            <a:r>
              <a:rPr lang="vi-VN" sz="2400" b="1" dirty="0">
                <a:latin typeface="+mj-lt"/>
                <a:cs typeface="Times New Roman" panose="02020603050405020304" pitchFamily="18" charset="0"/>
              </a:rPr>
              <a:t>người</a:t>
            </a:r>
            <a:r>
              <a:rPr lang="en-US" sz="2400" b="1" dirty="0">
                <a:latin typeface="+mj-lt"/>
                <a:cs typeface="Times New Roman" panose="02020603050405020304" pitchFamily="18" charset="0"/>
              </a:rPr>
              <a:t> </a:t>
            </a:r>
            <a:r>
              <a:rPr lang="en-US" sz="2400" b="1" dirty="0" err="1">
                <a:latin typeface="+mj-lt"/>
                <a:cs typeface="Times New Roman" panose="02020603050405020304" pitchFamily="18" charset="0"/>
              </a:rPr>
              <a:t>nghèo</a:t>
            </a:r>
            <a:endParaRPr lang="en-US" sz="2400" b="1" dirty="0">
              <a:latin typeface="+mj-lt"/>
              <a:cs typeface="Times New Roman" panose="02020603050405020304" pitchFamily="18" charset="0"/>
            </a:endParaRPr>
          </a:p>
        </p:txBody>
      </p:sp>
      <p:sp>
        <p:nvSpPr>
          <p:cNvPr id="14" name="AutoShape 4"/>
          <p:cNvSpPr>
            <a:spLocks noChangeArrowheads="1"/>
          </p:cNvSpPr>
          <p:nvPr/>
        </p:nvSpPr>
        <p:spPr bwMode="auto">
          <a:xfrm>
            <a:off x="2188564" y="2590778"/>
            <a:ext cx="1763736" cy="647699"/>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b="1" dirty="0" err="1">
                <a:solidFill>
                  <a:srgbClr val="660033"/>
                </a:solidFill>
                <a:latin typeface="Abel"/>
                <a:cs typeface="Times New Roman" pitchFamily="18" charset="0"/>
              </a:rPr>
              <a:t>Người</a:t>
            </a:r>
            <a:r>
              <a:rPr lang="en-US" sz="2000" b="1" dirty="0">
                <a:solidFill>
                  <a:srgbClr val="660033"/>
                </a:solidFill>
                <a:latin typeface="Abel"/>
                <a:cs typeface="Times New Roman" pitchFamily="18" charset="0"/>
              </a:rPr>
              <a:t> SX</a:t>
            </a:r>
          </a:p>
          <a:p>
            <a:pPr algn="ctr" defTabSz="914400" eaLnBrk="0" fontAlgn="base" hangingPunct="0">
              <a:spcBef>
                <a:spcPct val="0"/>
              </a:spcBef>
              <a:spcAft>
                <a:spcPct val="0"/>
              </a:spcAft>
              <a:defRPr/>
            </a:pPr>
            <a:r>
              <a:rPr lang="en-US" sz="2000" b="1" dirty="0">
                <a:solidFill>
                  <a:srgbClr val="660033"/>
                </a:solidFill>
                <a:latin typeface="Abel"/>
                <a:cs typeface="Times New Roman" pitchFamily="18" charset="0"/>
              </a:rPr>
              <a:t>A</a:t>
            </a:r>
          </a:p>
        </p:txBody>
      </p:sp>
      <p:sp>
        <p:nvSpPr>
          <p:cNvPr id="15" name="AutoShape 6"/>
          <p:cNvSpPr>
            <a:spLocks noChangeArrowheads="1"/>
          </p:cNvSpPr>
          <p:nvPr/>
        </p:nvSpPr>
        <p:spPr bwMode="auto">
          <a:xfrm>
            <a:off x="2188564" y="3689973"/>
            <a:ext cx="1763735" cy="635063"/>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err="1">
                <a:solidFill>
                  <a:srgbClr val="660033"/>
                </a:solidFill>
                <a:latin typeface="Abel"/>
                <a:cs typeface="Arial" panose="020B0604020202020204" pitchFamily="34" charset="0"/>
              </a:rPr>
              <a:t>Điều</a:t>
            </a:r>
            <a:r>
              <a:rPr lang="en-US" sz="2000" dirty="0">
                <a:solidFill>
                  <a:srgbClr val="660033"/>
                </a:solidFill>
                <a:latin typeface="Abel"/>
                <a:cs typeface="Arial" panose="020B0604020202020204" pitchFamily="34" charset="0"/>
              </a:rPr>
              <a:t> </a:t>
            </a:r>
            <a:r>
              <a:rPr lang="en-US" sz="2000" dirty="0" err="1">
                <a:solidFill>
                  <a:srgbClr val="660033"/>
                </a:solidFill>
                <a:latin typeface="Abel"/>
                <a:cs typeface="Arial" panose="020B0604020202020204" pitchFamily="34" charset="0"/>
              </a:rPr>
              <a:t>kiện</a:t>
            </a:r>
            <a:r>
              <a:rPr lang="en-US" sz="2000" dirty="0">
                <a:solidFill>
                  <a:srgbClr val="660033"/>
                </a:solidFill>
                <a:latin typeface="Abel"/>
                <a:cs typeface="Arial" panose="020B0604020202020204" pitchFamily="34" charset="0"/>
              </a:rPr>
              <a:t> </a:t>
            </a:r>
          </a:p>
          <a:p>
            <a:pPr algn="ctr" defTabSz="914400" eaLnBrk="0" fontAlgn="base" hangingPunct="0">
              <a:spcBef>
                <a:spcPct val="0"/>
              </a:spcBef>
              <a:spcAft>
                <a:spcPct val="0"/>
              </a:spcAft>
              <a:defRPr/>
            </a:pPr>
            <a:r>
              <a:rPr lang="vi-VN" sz="2000" dirty="0">
                <a:solidFill>
                  <a:srgbClr val="660033"/>
                </a:solidFill>
                <a:latin typeface="Abel"/>
                <a:cs typeface="Arial" panose="020B0604020202020204" pitchFamily="34" charset="0"/>
              </a:rPr>
              <a:t>sx</a:t>
            </a:r>
            <a:r>
              <a:rPr lang="en-US" sz="2000" dirty="0">
                <a:solidFill>
                  <a:srgbClr val="660033"/>
                </a:solidFill>
                <a:latin typeface="Abel"/>
                <a:cs typeface="Arial" panose="020B0604020202020204" pitchFamily="34" charset="0"/>
              </a:rPr>
              <a:t> </a:t>
            </a:r>
            <a:r>
              <a:rPr lang="en-US" sz="2000" dirty="0" err="1">
                <a:solidFill>
                  <a:srgbClr val="660033"/>
                </a:solidFill>
                <a:latin typeface="Abel"/>
                <a:cs typeface="Arial" panose="020B0604020202020204" pitchFamily="34" charset="0"/>
              </a:rPr>
              <a:t>tốt</a:t>
            </a:r>
            <a:endParaRPr lang="en-US" sz="2000" dirty="0">
              <a:solidFill>
                <a:srgbClr val="660033"/>
              </a:solidFill>
              <a:latin typeface="Abel"/>
              <a:cs typeface="Arial" panose="020B0604020202020204" pitchFamily="34" charset="0"/>
            </a:endParaRPr>
          </a:p>
        </p:txBody>
      </p:sp>
      <p:sp>
        <p:nvSpPr>
          <p:cNvPr id="16" name="AutoShape 11"/>
          <p:cNvSpPr>
            <a:spLocks noChangeArrowheads="1"/>
          </p:cNvSpPr>
          <p:nvPr/>
        </p:nvSpPr>
        <p:spPr bwMode="auto">
          <a:xfrm>
            <a:off x="2188563" y="4745016"/>
            <a:ext cx="1763735" cy="705214"/>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a:solidFill>
                  <a:srgbClr val="660033"/>
                </a:solidFill>
                <a:latin typeface="Abel"/>
                <a:cs typeface="Arial" panose="020B0604020202020204" pitchFamily="34" charset="0"/>
              </a:rPr>
              <a:t>Hao </a:t>
            </a:r>
            <a:r>
              <a:rPr lang="en-US" sz="2000" dirty="0" err="1">
                <a:solidFill>
                  <a:srgbClr val="660033"/>
                </a:solidFill>
                <a:latin typeface="Abel"/>
                <a:cs typeface="Arial" panose="020B0604020202020204" pitchFamily="34" charset="0"/>
              </a:rPr>
              <a:t>phí</a:t>
            </a:r>
            <a:r>
              <a:rPr lang="en-US" sz="2000" dirty="0">
                <a:solidFill>
                  <a:srgbClr val="660033"/>
                </a:solidFill>
                <a:latin typeface="Abel"/>
                <a:cs typeface="Arial" panose="020B0604020202020204" pitchFamily="34" charset="0"/>
              </a:rPr>
              <a:t> LĐCB </a:t>
            </a:r>
          </a:p>
          <a:p>
            <a:pPr algn="ctr" defTabSz="914400" eaLnBrk="0" fontAlgn="base" hangingPunct="0">
              <a:spcBef>
                <a:spcPct val="0"/>
              </a:spcBef>
              <a:spcAft>
                <a:spcPct val="0"/>
              </a:spcAft>
              <a:defRPr/>
            </a:pPr>
            <a:r>
              <a:rPr lang="en-US" sz="2000" dirty="0">
                <a:solidFill>
                  <a:srgbClr val="660033"/>
                </a:solidFill>
                <a:latin typeface="Abel"/>
                <a:cs typeface="Arial" panose="020B0604020202020204" pitchFamily="34" charset="0"/>
              </a:rPr>
              <a:t>&lt; </a:t>
            </a:r>
            <a:r>
              <a:rPr lang="en-US" sz="1900" dirty="0">
                <a:solidFill>
                  <a:srgbClr val="660033"/>
                </a:solidFill>
                <a:latin typeface="Abel"/>
                <a:cs typeface="Arial" panose="020B0604020202020204" pitchFamily="34" charset="0"/>
              </a:rPr>
              <a:t>Hao </a:t>
            </a:r>
            <a:r>
              <a:rPr lang="en-US" sz="1900" dirty="0" err="1">
                <a:solidFill>
                  <a:srgbClr val="660033"/>
                </a:solidFill>
                <a:latin typeface="Abel"/>
                <a:cs typeface="Arial" panose="020B0604020202020204" pitchFamily="34" charset="0"/>
              </a:rPr>
              <a:t>phí</a:t>
            </a:r>
            <a:r>
              <a:rPr lang="en-US" sz="1900" dirty="0">
                <a:solidFill>
                  <a:srgbClr val="660033"/>
                </a:solidFill>
                <a:latin typeface="Abel"/>
                <a:cs typeface="Arial" panose="020B0604020202020204" pitchFamily="34" charset="0"/>
              </a:rPr>
              <a:t> LĐXH</a:t>
            </a:r>
          </a:p>
        </p:txBody>
      </p:sp>
      <p:sp>
        <p:nvSpPr>
          <p:cNvPr id="17" name="AutoShape 8"/>
          <p:cNvSpPr>
            <a:spLocks noChangeArrowheads="1"/>
          </p:cNvSpPr>
          <p:nvPr/>
        </p:nvSpPr>
        <p:spPr bwMode="auto">
          <a:xfrm>
            <a:off x="2188563" y="5870210"/>
            <a:ext cx="1763734" cy="750703"/>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a:solidFill>
                  <a:srgbClr val="660033"/>
                </a:solidFill>
                <a:latin typeface="Abel"/>
                <a:cs typeface="Arial" panose="020B0604020202020204" pitchFamily="34" charset="0"/>
              </a:rPr>
              <a:t>TLSX,KT </a:t>
            </a:r>
            <a:r>
              <a:rPr lang="en-US" sz="2000" dirty="0" err="1">
                <a:solidFill>
                  <a:srgbClr val="660033"/>
                </a:solidFill>
                <a:latin typeface="Abel"/>
                <a:cs typeface="Arial" panose="020B0604020202020204" pitchFamily="34" charset="0"/>
              </a:rPr>
              <a:t>đổi</a:t>
            </a:r>
            <a:r>
              <a:rPr lang="en-US" sz="2000" dirty="0">
                <a:solidFill>
                  <a:srgbClr val="660033"/>
                </a:solidFill>
                <a:latin typeface="Abel"/>
                <a:cs typeface="Arial" panose="020B0604020202020204" pitchFamily="34" charset="0"/>
              </a:rPr>
              <a:t> </a:t>
            </a:r>
            <a:r>
              <a:rPr lang="en-US" sz="2000" dirty="0" err="1">
                <a:solidFill>
                  <a:srgbClr val="660033"/>
                </a:solidFill>
                <a:latin typeface="Abel"/>
                <a:cs typeface="Arial" panose="020B0604020202020204" pitchFamily="34" charset="0"/>
              </a:rPr>
              <a:t>mới</a:t>
            </a:r>
            <a:r>
              <a:rPr lang="en-US" sz="2000" dirty="0">
                <a:solidFill>
                  <a:srgbClr val="660033"/>
                </a:solidFill>
                <a:latin typeface="Abel"/>
                <a:cs typeface="Arial" panose="020B0604020202020204" pitchFamily="34" charset="0"/>
              </a:rPr>
              <a:t>,</a:t>
            </a:r>
          </a:p>
          <a:p>
            <a:pPr algn="ctr" defTabSz="914400" eaLnBrk="0" fontAlgn="base" hangingPunct="0">
              <a:spcBef>
                <a:spcPct val="0"/>
              </a:spcBef>
              <a:spcAft>
                <a:spcPct val="0"/>
              </a:spcAft>
              <a:defRPr/>
            </a:pPr>
            <a:r>
              <a:rPr lang="en-US" sz="2000" dirty="0" err="1">
                <a:solidFill>
                  <a:srgbClr val="660033"/>
                </a:solidFill>
                <a:latin typeface="Abel"/>
                <a:cs typeface="Arial" panose="020B0604020202020204" pitchFamily="34" charset="0"/>
              </a:rPr>
              <a:t>mở</a:t>
            </a:r>
            <a:r>
              <a:rPr lang="en-US" sz="2000" dirty="0">
                <a:solidFill>
                  <a:srgbClr val="660033"/>
                </a:solidFill>
                <a:latin typeface="Abel"/>
                <a:cs typeface="Arial" panose="020B0604020202020204" pitchFamily="34" charset="0"/>
              </a:rPr>
              <a:t> </a:t>
            </a:r>
            <a:r>
              <a:rPr lang="en-US" sz="2000" dirty="0" err="1">
                <a:solidFill>
                  <a:srgbClr val="660033"/>
                </a:solidFill>
                <a:latin typeface="Abel"/>
                <a:cs typeface="Arial" panose="020B0604020202020204" pitchFamily="34" charset="0"/>
              </a:rPr>
              <a:t>rộng</a:t>
            </a:r>
            <a:r>
              <a:rPr lang="en-US" sz="2000" dirty="0">
                <a:solidFill>
                  <a:srgbClr val="660033"/>
                </a:solidFill>
                <a:latin typeface="Abel"/>
                <a:cs typeface="Arial" panose="020B0604020202020204" pitchFamily="34" charset="0"/>
              </a:rPr>
              <a:t> </a:t>
            </a:r>
            <a:r>
              <a:rPr lang="en-US" sz="2000" dirty="0" err="1">
                <a:solidFill>
                  <a:srgbClr val="660033"/>
                </a:solidFill>
                <a:latin typeface="Abel"/>
                <a:cs typeface="Arial" panose="020B0604020202020204" pitchFamily="34" charset="0"/>
              </a:rPr>
              <a:t>sx</a:t>
            </a:r>
            <a:endParaRPr lang="en-US" sz="2000" dirty="0">
              <a:solidFill>
                <a:srgbClr val="660033"/>
              </a:solidFill>
              <a:latin typeface="Abel"/>
              <a:cs typeface="Arial" panose="020B0604020202020204" pitchFamily="34" charset="0"/>
            </a:endParaRPr>
          </a:p>
        </p:txBody>
      </p:sp>
      <p:sp>
        <p:nvSpPr>
          <p:cNvPr id="18" name="AutoShape 5"/>
          <p:cNvSpPr>
            <a:spLocks noChangeArrowheads="1"/>
          </p:cNvSpPr>
          <p:nvPr/>
        </p:nvSpPr>
        <p:spPr bwMode="auto">
          <a:xfrm>
            <a:off x="8239703" y="2573844"/>
            <a:ext cx="1683786" cy="647699"/>
          </a:xfrm>
          <a:prstGeom prst="flowChartAlternateProcess">
            <a:avLst/>
          </a:prstGeom>
          <a:solidFill>
            <a:schemeClr val="bg2"/>
          </a:solidFill>
          <a:ln w="9525">
            <a:solidFill>
              <a:schemeClr val="tx1"/>
            </a:solidFill>
            <a:miter lim="800000"/>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000" b="1" dirty="0" err="1">
                <a:solidFill>
                  <a:srgbClr val="7030A0"/>
                </a:solidFill>
                <a:latin typeface="Abel"/>
                <a:cs typeface="Times New Roman" panose="02020603050405020304" pitchFamily="18" charset="0"/>
              </a:rPr>
              <a:t>Người</a:t>
            </a:r>
            <a:r>
              <a:rPr lang="en-US" sz="2000" b="1" dirty="0">
                <a:solidFill>
                  <a:srgbClr val="7030A0"/>
                </a:solidFill>
                <a:latin typeface="Abel"/>
                <a:cs typeface="Times New Roman" panose="02020603050405020304" pitchFamily="18" charset="0"/>
              </a:rPr>
              <a:t> SX</a:t>
            </a:r>
          </a:p>
          <a:p>
            <a:pPr algn="ctr" defTabSz="914400" fontAlgn="base">
              <a:lnSpc>
                <a:spcPct val="100000"/>
              </a:lnSpc>
              <a:spcBef>
                <a:spcPct val="0"/>
              </a:spcBef>
              <a:spcAft>
                <a:spcPct val="0"/>
              </a:spcAft>
              <a:buNone/>
            </a:pPr>
            <a:r>
              <a:rPr lang="en-US" sz="2000" b="1" dirty="0">
                <a:solidFill>
                  <a:srgbClr val="7030A0"/>
                </a:solidFill>
                <a:latin typeface="Abel"/>
                <a:cs typeface="Times New Roman" panose="02020603050405020304" pitchFamily="18" charset="0"/>
              </a:rPr>
              <a:t>B</a:t>
            </a:r>
          </a:p>
        </p:txBody>
      </p:sp>
      <p:sp>
        <p:nvSpPr>
          <p:cNvPr id="20" name="AutoShape 12"/>
          <p:cNvSpPr>
            <a:spLocks noChangeArrowheads="1"/>
          </p:cNvSpPr>
          <p:nvPr/>
        </p:nvSpPr>
        <p:spPr bwMode="auto">
          <a:xfrm>
            <a:off x="8287622" y="3654403"/>
            <a:ext cx="1635865" cy="670634"/>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err="1">
                <a:solidFill>
                  <a:srgbClr val="7030A0"/>
                </a:solidFill>
                <a:latin typeface="Abel"/>
                <a:cs typeface="Arial" panose="020B0604020202020204" pitchFamily="34" charset="0"/>
              </a:rPr>
              <a:t>Điều</a:t>
            </a:r>
            <a:r>
              <a:rPr lang="en-US" sz="2000" dirty="0">
                <a:solidFill>
                  <a:srgbClr val="7030A0"/>
                </a:solidFill>
                <a:latin typeface="Abel"/>
                <a:cs typeface="Arial" panose="020B0604020202020204" pitchFamily="34" charset="0"/>
              </a:rPr>
              <a:t> </a:t>
            </a:r>
            <a:r>
              <a:rPr lang="en-US" sz="2000" dirty="0" err="1">
                <a:solidFill>
                  <a:srgbClr val="7030A0"/>
                </a:solidFill>
                <a:latin typeface="Abel"/>
                <a:cs typeface="Arial" panose="020B0604020202020204" pitchFamily="34" charset="0"/>
              </a:rPr>
              <a:t>kiện</a:t>
            </a:r>
            <a:r>
              <a:rPr lang="en-US" sz="2000" dirty="0">
                <a:solidFill>
                  <a:srgbClr val="7030A0"/>
                </a:solidFill>
                <a:latin typeface="Abel"/>
                <a:cs typeface="Arial" panose="020B0604020202020204" pitchFamily="34" charset="0"/>
              </a:rPr>
              <a:t> </a:t>
            </a:r>
            <a:r>
              <a:rPr lang="en-US" sz="2000" dirty="0" err="1">
                <a:solidFill>
                  <a:srgbClr val="7030A0"/>
                </a:solidFill>
                <a:latin typeface="Abel"/>
                <a:cs typeface="Arial" panose="020B0604020202020204" pitchFamily="34" charset="0"/>
              </a:rPr>
              <a:t>sx</a:t>
            </a:r>
            <a:endParaRPr lang="en-US" sz="2000" dirty="0">
              <a:solidFill>
                <a:srgbClr val="7030A0"/>
              </a:solidFill>
              <a:latin typeface="Abel"/>
              <a:cs typeface="Arial" panose="020B0604020202020204" pitchFamily="34" charset="0"/>
            </a:endParaRPr>
          </a:p>
          <a:p>
            <a:pPr algn="ctr" defTabSz="914400" eaLnBrk="0" fontAlgn="base" hangingPunct="0">
              <a:spcBef>
                <a:spcPct val="0"/>
              </a:spcBef>
              <a:spcAft>
                <a:spcPct val="0"/>
              </a:spcAft>
              <a:defRPr/>
            </a:pPr>
            <a:r>
              <a:rPr lang="en-US" sz="1900" dirty="0" err="1">
                <a:solidFill>
                  <a:srgbClr val="7030A0"/>
                </a:solidFill>
                <a:latin typeface="Abel"/>
                <a:cs typeface="Arial" panose="020B0604020202020204" pitchFamily="34" charset="0"/>
              </a:rPr>
              <a:t>không</a:t>
            </a:r>
            <a:r>
              <a:rPr lang="en-US" sz="1900" dirty="0">
                <a:solidFill>
                  <a:srgbClr val="7030A0"/>
                </a:solidFill>
                <a:latin typeface="Abel"/>
                <a:cs typeface="Arial" panose="020B0604020202020204" pitchFamily="34" charset="0"/>
              </a:rPr>
              <a:t> </a:t>
            </a:r>
            <a:r>
              <a:rPr lang="en-US" sz="1900" dirty="0" err="1">
                <a:solidFill>
                  <a:srgbClr val="7030A0"/>
                </a:solidFill>
                <a:latin typeface="Abel"/>
                <a:cs typeface="Arial" panose="020B0604020202020204" pitchFamily="34" charset="0"/>
              </a:rPr>
              <a:t>thuận</a:t>
            </a:r>
            <a:r>
              <a:rPr lang="en-US" sz="1900" dirty="0">
                <a:solidFill>
                  <a:srgbClr val="7030A0"/>
                </a:solidFill>
                <a:latin typeface="Abel"/>
                <a:cs typeface="Arial" panose="020B0604020202020204" pitchFamily="34" charset="0"/>
              </a:rPr>
              <a:t> </a:t>
            </a:r>
            <a:r>
              <a:rPr lang="en-US" sz="1900" dirty="0" err="1">
                <a:solidFill>
                  <a:srgbClr val="7030A0"/>
                </a:solidFill>
                <a:latin typeface="Abel"/>
                <a:cs typeface="Arial" panose="020B0604020202020204" pitchFamily="34" charset="0"/>
              </a:rPr>
              <a:t>lợi</a:t>
            </a:r>
            <a:endParaRPr lang="en-US" sz="1900" dirty="0">
              <a:solidFill>
                <a:srgbClr val="7030A0"/>
              </a:solidFill>
              <a:latin typeface="Abel"/>
              <a:cs typeface="Arial" panose="020B0604020202020204" pitchFamily="34" charset="0"/>
            </a:endParaRPr>
          </a:p>
        </p:txBody>
      </p:sp>
      <p:sp>
        <p:nvSpPr>
          <p:cNvPr id="21" name="AutoShape 13"/>
          <p:cNvSpPr>
            <a:spLocks noChangeArrowheads="1"/>
          </p:cNvSpPr>
          <p:nvPr/>
        </p:nvSpPr>
        <p:spPr bwMode="auto">
          <a:xfrm>
            <a:off x="8327957" y="4745016"/>
            <a:ext cx="1595530" cy="679767"/>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a:solidFill>
                  <a:srgbClr val="7030A0"/>
                </a:solidFill>
                <a:latin typeface="Abel"/>
                <a:cs typeface="Arial" panose="020B0604020202020204" pitchFamily="34" charset="0"/>
              </a:rPr>
              <a:t>Hao </a:t>
            </a:r>
            <a:r>
              <a:rPr lang="en-US" sz="2000" dirty="0" err="1">
                <a:solidFill>
                  <a:srgbClr val="7030A0"/>
                </a:solidFill>
                <a:latin typeface="Abel"/>
                <a:cs typeface="Arial" panose="020B0604020202020204" pitchFamily="34" charset="0"/>
              </a:rPr>
              <a:t>phí</a:t>
            </a:r>
            <a:r>
              <a:rPr lang="en-US" sz="2000" dirty="0">
                <a:solidFill>
                  <a:srgbClr val="7030A0"/>
                </a:solidFill>
                <a:latin typeface="Abel"/>
                <a:cs typeface="Arial" panose="020B0604020202020204" pitchFamily="34" charset="0"/>
              </a:rPr>
              <a:t> LĐCB </a:t>
            </a:r>
          </a:p>
          <a:p>
            <a:pPr algn="ctr" defTabSz="914400" eaLnBrk="0" fontAlgn="base" hangingPunct="0">
              <a:spcBef>
                <a:spcPct val="0"/>
              </a:spcBef>
              <a:spcAft>
                <a:spcPct val="0"/>
              </a:spcAft>
              <a:defRPr/>
            </a:pPr>
            <a:r>
              <a:rPr lang="en-US" dirty="0">
                <a:solidFill>
                  <a:srgbClr val="7030A0"/>
                </a:solidFill>
                <a:latin typeface="Abel"/>
                <a:cs typeface="Arial" panose="020B0604020202020204" pitchFamily="34" charset="0"/>
              </a:rPr>
              <a:t>&gt; Hao </a:t>
            </a:r>
            <a:r>
              <a:rPr lang="en-US" dirty="0" err="1">
                <a:solidFill>
                  <a:srgbClr val="7030A0"/>
                </a:solidFill>
                <a:latin typeface="Abel"/>
                <a:cs typeface="Arial" panose="020B0604020202020204" pitchFamily="34" charset="0"/>
              </a:rPr>
              <a:t>phí</a:t>
            </a:r>
            <a:r>
              <a:rPr lang="en-US" dirty="0">
                <a:solidFill>
                  <a:srgbClr val="7030A0"/>
                </a:solidFill>
                <a:latin typeface="Abel"/>
                <a:cs typeface="Arial" panose="020B0604020202020204" pitchFamily="34" charset="0"/>
              </a:rPr>
              <a:t> LĐXH</a:t>
            </a:r>
          </a:p>
        </p:txBody>
      </p:sp>
      <p:sp>
        <p:nvSpPr>
          <p:cNvPr id="22" name="AutoShape 14"/>
          <p:cNvSpPr>
            <a:spLocks noChangeArrowheads="1"/>
          </p:cNvSpPr>
          <p:nvPr/>
        </p:nvSpPr>
        <p:spPr bwMode="auto">
          <a:xfrm>
            <a:off x="8327957" y="5898364"/>
            <a:ext cx="1635864" cy="679765"/>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err="1">
                <a:solidFill>
                  <a:srgbClr val="7030A0"/>
                </a:solidFill>
                <a:latin typeface="Abel"/>
                <a:cs typeface="Arial" panose="020B0604020202020204" pitchFamily="34" charset="0"/>
              </a:rPr>
              <a:t>Năng</a:t>
            </a:r>
            <a:r>
              <a:rPr lang="en-US" sz="2000" dirty="0">
                <a:solidFill>
                  <a:srgbClr val="7030A0"/>
                </a:solidFill>
                <a:latin typeface="Abel"/>
                <a:cs typeface="Arial" panose="020B0604020202020204" pitchFamily="34" charset="0"/>
              </a:rPr>
              <a:t> </a:t>
            </a:r>
            <a:r>
              <a:rPr lang="en-US" sz="2000" dirty="0" err="1">
                <a:solidFill>
                  <a:srgbClr val="7030A0"/>
                </a:solidFill>
                <a:latin typeface="Abel"/>
                <a:cs typeface="Arial" panose="020B0604020202020204" pitchFamily="34" charset="0"/>
              </a:rPr>
              <a:t>lực</a:t>
            </a:r>
            <a:r>
              <a:rPr lang="en-US" sz="2000" dirty="0">
                <a:solidFill>
                  <a:srgbClr val="7030A0"/>
                </a:solidFill>
                <a:latin typeface="Abel"/>
                <a:cs typeface="Arial" panose="020B0604020202020204" pitchFamily="34" charset="0"/>
              </a:rPr>
              <a:t> </a:t>
            </a:r>
          </a:p>
          <a:p>
            <a:pPr algn="ctr" defTabSz="914400" eaLnBrk="0" fontAlgn="base" hangingPunct="0">
              <a:spcBef>
                <a:spcPct val="0"/>
              </a:spcBef>
              <a:spcAft>
                <a:spcPct val="0"/>
              </a:spcAft>
              <a:defRPr/>
            </a:pPr>
            <a:r>
              <a:rPr lang="en-US" sz="2000" dirty="0" err="1">
                <a:solidFill>
                  <a:srgbClr val="7030A0"/>
                </a:solidFill>
                <a:latin typeface="Abel"/>
                <a:cs typeface="Arial" panose="020B0604020202020204" pitchFamily="34" charset="0"/>
              </a:rPr>
              <a:t>quản</a:t>
            </a:r>
            <a:r>
              <a:rPr lang="en-US" sz="2000" dirty="0">
                <a:solidFill>
                  <a:srgbClr val="7030A0"/>
                </a:solidFill>
                <a:latin typeface="Abel"/>
                <a:cs typeface="Arial" panose="020B0604020202020204" pitchFamily="34" charset="0"/>
              </a:rPr>
              <a:t> </a:t>
            </a:r>
            <a:r>
              <a:rPr lang="en-US" sz="2000" dirty="0" err="1">
                <a:solidFill>
                  <a:srgbClr val="7030A0"/>
                </a:solidFill>
                <a:latin typeface="Abel"/>
                <a:cs typeface="Arial" panose="020B0604020202020204" pitchFamily="34" charset="0"/>
              </a:rPr>
              <a:t>lý</a:t>
            </a:r>
            <a:r>
              <a:rPr lang="en-US" sz="2000" dirty="0">
                <a:solidFill>
                  <a:srgbClr val="7030A0"/>
                </a:solidFill>
                <a:latin typeface="Abel"/>
                <a:cs typeface="Arial" panose="020B0604020202020204" pitchFamily="34" charset="0"/>
              </a:rPr>
              <a:t> </a:t>
            </a:r>
            <a:r>
              <a:rPr lang="en-US" sz="2000" dirty="0" err="1">
                <a:solidFill>
                  <a:srgbClr val="7030A0"/>
                </a:solidFill>
                <a:latin typeface="Abel"/>
                <a:cs typeface="Arial" panose="020B0604020202020204" pitchFamily="34" charset="0"/>
              </a:rPr>
              <a:t>kém</a:t>
            </a:r>
            <a:r>
              <a:rPr lang="en-US" sz="2000" dirty="0">
                <a:solidFill>
                  <a:srgbClr val="7030A0"/>
                </a:solidFill>
                <a:latin typeface="Abel"/>
                <a:cs typeface="Arial" panose="020B0604020202020204" pitchFamily="34" charset="0"/>
              </a:rPr>
              <a:t>.</a:t>
            </a:r>
          </a:p>
        </p:txBody>
      </p:sp>
      <p:sp>
        <p:nvSpPr>
          <p:cNvPr id="23" name="AutoShape 17"/>
          <p:cNvSpPr>
            <a:spLocks noChangeArrowheads="1"/>
          </p:cNvSpPr>
          <p:nvPr/>
        </p:nvSpPr>
        <p:spPr bwMode="auto">
          <a:xfrm>
            <a:off x="6379603" y="3748187"/>
            <a:ext cx="1490229" cy="1676399"/>
          </a:xfrm>
          <a:prstGeom prst="flowChartAlternateProcess">
            <a:avLst/>
          </a:prstGeom>
          <a:solidFill>
            <a:schemeClr val="bg2"/>
          </a:solidFill>
          <a:ln w="9525">
            <a:solidFill>
              <a:schemeClr val="tx1"/>
            </a:solidFill>
            <a:miter lim="800000"/>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fontAlgn="base">
              <a:lnSpc>
                <a:spcPct val="100000"/>
              </a:lnSpc>
              <a:spcBef>
                <a:spcPct val="0"/>
              </a:spcBef>
              <a:spcAft>
                <a:spcPct val="0"/>
              </a:spcAft>
              <a:buNone/>
            </a:pPr>
            <a:r>
              <a:rPr lang="en-US" sz="2400" b="1" dirty="0" err="1">
                <a:latin typeface="Arial" panose="020B0604020202020204" pitchFamily="34" charset="0"/>
                <a:cs typeface="Arial" panose="020B0604020202020204" pitchFamily="34" charset="0"/>
              </a:rPr>
              <a:t>Thua</a:t>
            </a:r>
            <a:r>
              <a:rPr lang="en-US" sz="2400" b="1" dirty="0">
                <a:latin typeface="Arial" panose="020B0604020202020204" pitchFamily="34" charset="0"/>
                <a:cs typeface="Arial" panose="020B0604020202020204" pitchFamily="34" charset="0"/>
              </a:rPr>
              <a:t> </a:t>
            </a:r>
            <a:endParaRPr lang="vi-VN" sz="2400" b="1" dirty="0">
              <a:latin typeface="Arial" panose="020B0604020202020204" pitchFamily="34" charset="0"/>
              <a:cs typeface="Arial" panose="020B0604020202020204" pitchFamily="34" charset="0"/>
            </a:endParaRPr>
          </a:p>
          <a:p>
            <a:pPr algn="r" defTabSz="914400" fontAlgn="base">
              <a:lnSpc>
                <a:spcPct val="100000"/>
              </a:lnSpc>
              <a:spcBef>
                <a:spcPct val="0"/>
              </a:spcBef>
              <a:spcAft>
                <a:spcPct val="0"/>
              </a:spcAft>
              <a:buNone/>
            </a:pPr>
            <a:r>
              <a:rPr lang="en-US" sz="2400" b="1" dirty="0" err="1">
                <a:latin typeface="Arial" panose="020B0604020202020204" pitchFamily="34" charset="0"/>
                <a:cs typeface="Arial" panose="020B0604020202020204" pitchFamily="34" charset="0"/>
              </a:rPr>
              <a:t>lỗ</a:t>
            </a:r>
            <a:endParaRPr lang="en-US" sz="2400" b="1" dirty="0">
              <a:latin typeface="Arial" panose="020B0604020202020204" pitchFamily="34" charset="0"/>
              <a:cs typeface="Arial" panose="020B0604020202020204" pitchFamily="34" charset="0"/>
            </a:endParaRPr>
          </a:p>
          <a:p>
            <a:pPr algn="r" defTabSz="914400" fontAlgn="base">
              <a:lnSpc>
                <a:spcPct val="100000"/>
              </a:lnSpc>
              <a:spcBef>
                <a:spcPct val="0"/>
              </a:spcBef>
              <a:spcAft>
                <a:spcPct val="0"/>
              </a:spcAft>
              <a:buNone/>
            </a:pPr>
            <a:r>
              <a:rPr lang="en-US" sz="2400" b="1" dirty="0">
                <a:cs typeface="Times New Roman" panose="02020603050405020304" pitchFamily="18" charset="0"/>
              </a:rPr>
              <a:t>→</a:t>
            </a:r>
            <a:r>
              <a:rPr lang="vi-VN" sz="2400" b="1" dirty="0">
                <a:cs typeface="Times New Roman" panose="02020603050405020304" pitchFamily="18" charset="0"/>
              </a:rPr>
              <a:t> </a:t>
            </a:r>
            <a:r>
              <a:rPr lang="en-US" sz="2400" b="1" dirty="0" err="1">
                <a:latin typeface="Arial" panose="020B0604020202020204" pitchFamily="34" charset="0"/>
                <a:cs typeface="Arial" panose="020B0604020202020204" pitchFamily="34" charset="0"/>
              </a:rPr>
              <a:t>Phá</a:t>
            </a:r>
            <a:endParaRPr lang="vi-VN" sz="2400" b="1" dirty="0">
              <a:latin typeface="Arial" panose="020B0604020202020204" pitchFamily="34" charset="0"/>
              <a:cs typeface="Arial" panose="020B0604020202020204" pitchFamily="34" charset="0"/>
            </a:endParaRPr>
          </a:p>
          <a:p>
            <a:pPr algn="r" defTabSz="914400" fontAlgn="base">
              <a:lnSpc>
                <a:spcPct val="100000"/>
              </a:lnSpc>
              <a:spcBef>
                <a:spcPct val="0"/>
              </a:spcBef>
              <a:spcAft>
                <a:spcPct val="0"/>
              </a:spcAft>
              <a:buNone/>
            </a:pPr>
            <a:r>
              <a:rPr lang="en-US" sz="2400" b="1" dirty="0">
                <a:latin typeface="Arial" panose="020B0604020202020204" pitchFamily="34" charset="0"/>
                <a:cs typeface="Arial" panose="020B0604020202020204" pitchFamily="34" charset="0"/>
              </a:rPr>
              <a:t> </a:t>
            </a:r>
            <a:r>
              <a:rPr lang="en-US" sz="2400" b="1" dirty="0" err="1">
                <a:latin typeface="Arial" panose="020B0604020202020204" pitchFamily="34" charset="0"/>
                <a:cs typeface="Arial" panose="020B0604020202020204" pitchFamily="34" charset="0"/>
              </a:rPr>
              <a:t>sản</a:t>
            </a:r>
            <a:endParaRPr lang="en-US" sz="2400" b="1" dirty="0">
              <a:latin typeface="Arial" panose="020B0604020202020204" pitchFamily="34" charset="0"/>
              <a:cs typeface="Arial" panose="020B0604020202020204" pitchFamily="34" charset="0"/>
            </a:endParaRPr>
          </a:p>
        </p:txBody>
      </p:sp>
      <p:sp>
        <p:nvSpPr>
          <p:cNvPr id="24" name="AutoShape 17"/>
          <p:cNvSpPr>
            <a:spLocks noChangeArrowheads="1"/>
          </p:cNvSpPr>
          <p:nvPr/>
        </p:nvSpPr>
        <p:spPr bwMode="auto">
          <a:xfrm>
            <a:off x="4319288" y="3748187"/>
            <a:ext cx="1490249" cy="1676400"/>
          </a:xfrm>
          <a:prstGeom prst="flowChartAlternateProcess">
            <a:avLst/>
          </a:prstGeom>
          <a:solidFill>
            <a:schemeClr val="bg2"/>
          </a:solidFill>
          <a:ln w="9525">
            <a:solidFill>
              <a:schemeClr val="tx1"/>
            </a:solidFill>
            <a:miter lim="800000"/>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defTabSz="914400" fontAlgn="base">
              <a:lnSpc>
                <a:spcPct val="100000"/>
              </a:lnSpc>
              <a:spcBef>
                <a:spcPct val="0"/>
              </a:spcBef>
              <a:spcAft>
                <a:spcPct val="0"/>
              </a:spcAft>
              <a:buNone/>
            </a:pPr>
            <a:r>
              <a:rPr lang="en-US" sz="2400" b="1" dirty="0" err="1">
                <a:solidFill>
                  <a:srgbClr val="FF0066"/>
                </a:solidFill>
                <a:latin typeface="+mj-lt"/>
                <a:cs typeface="Times New Roman" panose="02020603050405020304" pitchFamily="18" charset="0"/>
              </a:rPr>
              <a:t>Phát</a:t>
            </a:r>
            <a:r>
              <a:rPr lang="en-US" sz="2400" b="1" dirty="0">
                <a:solidFill>
                  <a:srgbClr val="FF0066"/>
                </a:solidFill>
                <a:latin typeface="+mj-lt"/>
                <a:cs typeface="Times New Roman" panose="02020603050405020304" pitchFamily="18" charset="0"/>
              </a:rPr>
              <a:t> </a:t>
            </a:r>
            <a:endParaRPr lang="vi-VN" sz="2400" b="1" dirty="0">
              <a:solidFill>
                <a:srgbClr val="FF0066"/>
              </a:solidFill>
              <a:latin typeface="+mj-lt"/>
              <a:cs typeface="Times New Roman" panose="02020603050405020304" pitchFamily="18" charset="0"/>
            </a:endParaRPr>
          </a:p>
          <a:p>
            <a:pPr algn="r" defTabSz="914400" fontAlgn="base">
              <a:lnSpc>
                <a:spcPct val="100000"/>
              </a:lnSpc>
              <a:spcBef>
                <a:spcPct val="0"/>
              </a:spcBef>
              <a:spcAft>
                <a:spcPct val="0"/>
              </a:spcAft>
              <a:buNone/>
            </a:pPr>
            <a:r>
              <a:rPr lang="en-US" sz="2400" b="1" dirty="0" err="1">
                <a:solidFill>
                  <a:srgbClr val="FF0066"/>
                </a:solidFill>
                <a:latin typeface="+mj-lt"/>
                <a:cs typeface="Times New Roman" panose="02020603050405020304" pitchFamily="18" charset="0"/>
              </a:rPr>
              <a:t>tài</a:t>
            </a:r>
            <a:endParaRPr lang="en-US" sz="2400" b="1" dirty="0">
              <a:solidFill>
                <a:srgbClr val="FF0066"/>
              </a:solidFill>
              <a:latin typeface="+mj-lt"/>
              <a:cs typeface="Times New Roman" panose="02020603050405020304" pitchFamily="18" charset="0"/>
            </a:endParaRPr>
          </a:p>
          <a:p>
            <a:pPr algn="r" defTabSz="914400" fontAlgn="base">
              <a:lnSpc>
                <a:spcPct val="100000"/>
              </a:lnSpc>
              <a:spcBef>
                <a:spcPct val="0"/>
              </a:spcBef>
              <a:spcAft>
                <a:spcPct val="0"/>
              </a:spcAft>
              <a:buNone/>
            </a:pPr>
            <a:r>
              <a:rPr lang="en-US" sz="2400" b="1" dirty="0">
                <a:solidFill>
                  <a:srgbClr val="FF0066"/>
                </a:solidFill>
                <a:latin typeface="+mj-lt"/>
                <a:cs typeface="Times New Roman" panose="02020603050405020304" pitchFamily="18" charset="0"/>
              </a:rPr>
              <a:t>→</a:t>
            </a:r>
            <a:r>
              <a:rPr lang="vi-VN" sz="2400" b="1" dirty="0">
                <a:solidFill>
                  <a:srgbClr val="FF0066"/>
                </a:solidFill>
                <a:latin typeface="+mj-lt"/>
                <a:cs typeface="Times New Roman" panose="02020603050405020304" pitchFamily="18" charset="0"/>
              </a:rPr>
              <a:t> </a:t>
            </a:r>
            <a:r>
              <a:rPr lang="en-US" sz="2400" b="1" dirty="0" err="1">
                <a:solidFill>
                  <a:srgbClr val="FF0066"/>
                </a:solidFill>
                <a:latin typeface="+mj-lt"/>
                <a:cs typeface="Times New Roman" panose="02020603050405020304" pitchFamily="18" charset="0"/>
              </a:rPr>
              <a:t>Giàu</a:t>
            </a:r>
            <a:endParaRPr lang="vi-VN" sz="2400" b="1" dirty="0">
              <a:solidFill>
                <a:srgbClr val="FF0066"/>
              </a:solidFill>
              <a:latin typeface="+mj-lt"/>
              <a:cs typeface="Times New Roman" panose="02020603050405020304" pitchFamily="18" charset="0"/>
            </a:endParaRPr>
          </a:p>
          <a:p>
            <a:pPr algn="r" defTabSz="914400" fontAlgn="base">
              <a:lnSpc>
                <a:spcPct val="100000"/>
              </a:lnSpc>
              <a:spcBef>
                <a:spcPct val="0"/>
              </a:spcBef>
              <a:spcAft>
                <a:spcPct val="0"/>
              </a:spcAft>
              <a:buNone/>
            </a:pPr>
            <a:r>
              <a:rPr lang="en-US" sz="2400" b="1" dirty="0">
                <a:solidFill>
                  <a:srgbClr val="FF0066"/>
                </a:solidFill>
                <a:latin typeface="+mj-lt"/>
                <a:cs typeface="Times New Roman" panose="02020603050405020304" pitchFamily="18" charset="0"/>
              </a:rPr>
              <a:t> </a:t>
            </a:r>
            <a:r>
              <a:rPr lang="en-US" sz="2400" b="1" dirty="0" err="1">
                <a:solidFill>
                  <a:srgbClr val="FF0066"/>
                </a:solidFill>
                <a:latin typeface="+mj-lt"/>
                <a:cs typeface="Times New Roman" panose="02020603050405020304" pitchFamily="18" charset="0"/>
              </a:rPr>
              <a:t>có</a:t>
            </a:r>
            <a:endParaRPr lang="en-US" sz="2400" b="1" dirty="0">
              <a:solidFill>
                <a:srgbClr val="FF0066"/>
              </a:solidFill>
              <a:latin typeface="+mj-lt"/>
              <a:cs typeface="Times New Roman" panose="02020603050405020304" pitchFamily="18" charset="0"/>
            </a:endParaRPr>
          </a:p>
        </p:txBody>
      </p:sp>
      <p:cxnSp>
        <p:nvCxnSpPr>
          <p:cNvPr id="27" name="Straight Arrow Connector 13"/>
          <p:cNvCxnSpPr>
            <a:cxnSpLocks noChangeShapeType="1"/>
          </p:cNvCxnSpPr>
          <p:nvPr/>
        </p:nvCxnSpPr>
        <p:spPr bwMode="auto">
          <a:xfrm>
            <a:off x="3070430" y="3221543"/>
            <a:ext cx="0" cy="415925"/>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8" name="Straight Arrow Connector 15"/>
          <p:cNvCxnSpPr>
            <a:cxnSpLocks noChangeShapeType="1"/>
          </p:cNvCxnSpPr>
          <p:nvPr/>
        </p:nvCxnSpPr>
        <p:spPr bwMode="auto">
          <a:xfrm>
            <a:off x="3070430" y="4325036"/>
            <a:ext cx="0" cy="34925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9" name="Straight Arrow Connector 20"/>
          <p:cNvCxnSpPr>
            <a:cxnSpLocks noChangeShapeType="1"/>
          </p:cNvCxnSpPr>
          <p:nvPr/>
        </p:nvCxnSpPr>
        <p:spPr bwMode="auto">
          <a:xfrm>
            <a:off x="3071077" y="5424587"/>
            <a:ext cx="0" cy="373062"/>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30" name="Straight Connector 22"/>
          <p:cNvCxnSpPr>
            <a:cxnSpLocks noChangeShapeType="1"/>
          </p:cNvCxnSpPr>
          <p:nvPr/>
        </p:nvCxnSpPr>
        <p:spPr bwMode="auto">
          <a:xfrm>
            <a:off x="4062334" y="6331130"/>
            <a:ext cx="764679"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1" name="Straight Arrow Connector 23"/>
          <p:cNvCxnSpPr>
            <a:cxnSpLocks noChangeShapeType="1"/>
          </p:cNvCxnSpPr>
          <p:nvPr/>
        </p:nvCxnSpPr>
        <p:spPr bwMode="auto">
          <a:xfrm flipV="1">
            <a:off x="4827013" y="5459391"/>
            <a:ext cx="0" cy="868362"/>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33" name="Line 21"/>
          <p:cNvSpPr>
            <a:spLocks noChangeShapeType="1"/>
          </p:cNvSpPr>
          <p:nvPr/>
        </p:nvSpPr>
        <p:spPr bwMode="auto">
          <a:xfrm flipH="1" flipV="1">
            <a:off x="7124115" y="5347480"/>
            <a:ext cx="0" cy="9473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2000" dirty="0">
              <a:solidFill>
                <a:srgbClr val="7030A0"/>
              </a:solidFill>
              <a:latin typeface="Abel"/>
            </a:endParaRPr>
          </a:p>
        </p:txBody>
      </p:sp>
      <p:sp>
        <p:nvSpPr>
          <p:cNvPr id="34" name="Line 25"/>
          <p:cNvSpPr>
            <a:spLocks noChangeShapeType="1"/>
          </p:cNvSpPr>
          <p:nvPr/>
        </p:nvSpPr>
        <p:spPr bwMode="auto">
          <a:xfrm>
            <a:off x="9125722" y="3238477"/>
            <a:ext cx="0" cy="4159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2000" dirty="0">
              <a:solidFill>
                <a:srgbClr val="7030A0"/>
              </a:solidFill>
              <a:latin typeface="Abel"/>
            </a:endParaRPr>
          </a:p>
        </p:txBody>
      </p:sp>
      <p:sp>
        <p:nvSpPr>
          <p:cNvPr id="35" name="Line 25"/>
          <p:cNvSpPr>
            <a:spLocks noChangeShapeType="1"/>
          </p:cNvSpPr>
          <p:nvPr/>
        </p:nvSpPr>
        <p:spPr bwMode="auto">
          <a:xfrm>
            <a:off x="9081596" y="4344101"/>
            <a:ext cx="0" cy="3492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2000">
              <a:solidFill>
                <a:srgbClr val="7030A0"/>
              </a:solidFill>
              <a:latin typeface="Abel"/>
            </a:endParaRPr>
          </a:p>
        </p:txBody>
      </p:sp>
      <p:sp>
        <p:nvSpPr>
          <p:cNvPr id="36" name="Line 25"/>
          <p:cNvSpPr>
            <a:spLocks noChangeShapeType="1"/>
          </p:cNvSpPr>
          <p:nvPr/>
        </p:nvSpPr>
        <p:spPr bwMode="auto">
          <a:xfrm>
            <a:off x="9056143" y="5477647"/>
            <a:ext cx="0" cy="4159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2000">
              <a:solidFill>
                <a:srgbClr val="7030A0"/>
              </a:solidFill>
              <a:latin typeface="Abel"/>
            </a:endParaRPr>
          </a:p>
        </p:txBody>
      </p:sp>
      <p:pic>
        <p:nvPicPr>
          <p:cNvPr id="3" name="Graphic 2" descr="Badge 3 with solid fill">
            <a:extLst>
              <a:ext uri="{FF2B5EF4-FFF2-40B4-BE49-F238E27FC236}">
                <a16:creationId xmlns="" xmlns:a16="http://schemas.microsoft.com/office/drawing/2014/main" id="{6412C1C1-520B-455C-9BEA-4340AF085112}"/>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 xmlns:asvg="http://schemas.microsoft.com/office/drawing/2016/SVG/main" r:embed="rId3"/>
              </a:ext>
            </a:extLst>
          </a:blip>
          <a:stretch>
            <a:fillRect/>
          </a:stretch>
        </p:blipFill>
        <p:spPr>
          <a:xfrm>
            <a:off x="1828799" y="1919363"/>
            <a:ext cx="824460" cy="750703"/>
          </a:xfrm>
          <a:prstGeom prst="rect">
            <a:avLst/>
          </a:prstGeom>
        </p:spPr>
      </p:pic>
      <p:pic>
        <p:nvPicPr>
          <p:cNvPr id="5122" name="Picture 2" descr="HỌC CÁCH LÀM GIÀU từ cách kiếm tiền của Người giàu - BYTUONG">
            <a:extLst>
              <a:ext uri="{FF2B5EF4-FFF2-40B4-BE49-F238E27FC236}">
                <a16:creationId xmlns="" xmlns:a16="http://schemas.microsoft.com/office/drawing/2014/main" id="{D7928EFE-9367-44D7-BEB4-6FAC070AC2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799" y="2965698"/>
            <a:ext cx="2003193" cy="3389936"/>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Người nghèo đói Nghèo Clip nghệ thuật - phá sản. png tải về - Miễn phí  trong suốt Hành Vi Con Người png Tải về.">
            <a:extLst>
              <a:ext uri="{FF2B5EF4-FFF2-40B4-BE49-F238E27FC236}">
                <a16:creationId xmlns="" xmlns:a16="http://schemas.microsoft.com/office/drawing/2014/main" id="{0017F134-67A1-4A0E-A19E-E4C3F37B3B3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052076" y="2652034"/>
            <a:ext cx="2052122" cy="3389937"/>
          </a:xfrm>
          <a:prstGeom prst="rect">
            <a:avLst/>
          </a:prstGeom>
          <a:noFill/>
          <a:extLst>
            <a:ext uri="{909E8E84-426E-40DD-AFC4-6F175D3DCCD1}">
              <a14:hiddenFill xmlns:a14="http://schemas.microsoft.com/office/drawing/2010/main">
                <a:solidFill>
                  <a:srgbClr val="FFFFFF"/>
                </a:solidFill>
              </a14:hiddenFill>
            </a:ext>
          </a:extLst>
        </p:spPr>
      </p:pic>
      <p:cxnSp>
        <p:nvCxnSpPr>
          <p:cNvPr id="37" name="Straight Connector 22">
            <a:extLst>
              <a:ext uri="{FF2B5EF4-FFF2-40B4-BE49-F238E27FC236}">
                <a16:creationId xmlns="" xmlns:a16="http://schemas.microsoft.com/office/drawing/2014/main" id="{E04DE1F3-F191-4D5B-8DB8-309EE4D50752}"/>
              </a:ext>
            </a:extLst>
          </p:cNvPr>
          <p:cNvCxnSpPr>
            <a:cxnSpLocks noChangeShapeType="1"/>
          </p:cNvCxnSpPr>
          <p:nvPr/>
        </p:nvCxnSpPr>
        <p:spPr bwMode="auto">
          <a:xfrm>
            <a:off x="7105153" y="6294780"/>
            <a:ext cx="113455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pic>
        <p:nvPicPr>
          <p:cNvPr id="32" name="Picture 31"/>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779157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1000" fill="hold"/>
                                        <p:tgtEl>
                                          <p:spTgt spid="13"/>
                                        </p:tgtEl>
                                        <p:attrNameLst>
                                          <p:attrName>ppt_w</p:attrName>
                                        </p:attrNameLst>
                                      </p:cBhvr>
                                      <p:tavLst>
                                        <p:tav tm="0">
                                          <p:val>
                                            <p:fltVal val="0"/>
                                          </p:val>
                                        </p:tav>
                                        <p:tav tm="100000">
                                          <p:val>
                                            <p:strVal val="#ppt_w"/>
                                          </p:val>
                                        </p:tav>
                                      </p:tavLst>
                                    </p:anim>
                                    <p:anim calcmode="lin" valueType="num">
                                      <p:cBhvr>
                                        <p:cTn id="20" dur="1000" fill="hold"/>
                                        <p:tgtEl>
                                          <p:spTgt spid="13"/>
                                        </p:tgtEl>
                                        <p:attrNameLst>
                                          <p:attrName>ppt_h</p:attrName>
                                        </p:attrNameLst>
                                      </p:cBhvr>
                                      <p:tavLst>
                                        <p:tav tm="0">
                                          <p:val>
                                            <p:fltVal val="0"/>
                                          </p:val>
                                        </p:tav>
                                        <p:tav tm="100000">
                                          <p:val>
                                            <p:strVal val="#ppt_h"/>
                                          </p:val>
                                        </p:tav>
                                      </p:tavLst>
                                    </p:anim>
                                    <p:anim calcmode="lin" valueType="num">
                                      <p:cBhvr>
                                        <p:cTn id="21" dur="1000" fill="hold"/>
                                        <p:tgtEl>
                                          <p:spTgt spid="13"/>
                                        </p:tgtEl>
                                        <p:attrNameLst>
                                          <p:attrName>style.rotation</p:attrName>
                                        </p:attrNameLst>
                                      </p:cBhvr>
                                      <p:tavLst>
                                        <p:tav tm="0">
                                          <p:val>
                                            <p:fltVal val="90"/>
                                          </p:val>
                                        </p:tav>
                                        <p:tav tm="100000">
                                          <p:val>
                                            <p:fltVal val="0"/>
                                          </p:val>
                                        </p:tav>
                                      </p:tavLst>
                                    </p:anim>
                                    <p:animEffect transition="in" filter="fade">
                                      <p:cBhvr>
                                        <p:cTn id="22" dur="1000"/>
                                        <p:tgtEl>
                                          <p:spTgt spid="13"/>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p:cTn id="25" dur="1000" fill="hold"/>
                                        <p:tgtEl>
                                          <p:spTgt spid="11"/>
                                        </p:tgtEl>
                                        <p:attrNameLst>
                                          <p:attrName>ppt_w</p:attrName>
                                        </p:attrNameLst>
                                      </p:cBhvr>
                                      <p:tavLst>
                                        <p:tav tm="0">
                                          <p:val>
                                            <p:fltVal val="0"/>
                                          </p:val>
                                        </p:tav>
                                        <p:tav tm="100000">
                                          <p:val>
                                            <p:strVal val="#ppt_w"/>
                                          </p:val>
                                        </p:tav>
                                      </p:tavLst>
                                    </p:anim>
                                    <p:anim calcmode="lin" valueType="num">
                                      <p:cBhvr>
                                        <p:cTn id="26" dur="1000" fill="hold"/>
                                        <p:tgtEl>
                                          <p:spTgt spid="11"/>
                                        </p:tgtEl>
                                        <p:attrNameLst>
                                          <p:attrName>ppt_h</p:attrName>
                                        </p:attrNameLst>
                                      </p:cBhvr>
                                      <p:tavLst>
                                        <p:tav tm="0">
                                          <p:val>
                                            <p:fltVal val="0"/>
                                          </p:val>
                                        </p:tav>
                                        <p:tav tm="100000">
                                          <p:val>
                                            <p:strVal val="#ppt_h"/>
                                          </p:val>
                                        </p:tav>
                                      </p:tavLst>
                                    </p:anim>
                                    <p:anim calcmode="lin" valueType="num">
                                      <p:cBhvr>
                                        <p:cTn id="27" dur="1000" fill="hold"/>
                                        <p:tgtEl>
                                          <p:spTgt spid="11"/>
                                        </p:tgtEl>
                                        <p:attrNameLst>
                                          <p:attrName>style.rotation</p:attrName>
                                        </p:attrNameLst>
                                      </p:cBhvr>
                                      <p:tavLst>
                                        <p:tav tm="0">
                                          <p:val>
                                            <p:fltVal val="90"/>
                                          </p:val>
                                        </p:tav>
                                        <p:tav tm="100000">
                                          <p:val>
                                            <p:fltVal val="0"/>
                                          </p:val>
                                        </p:tav>
                                      </p:tavLst>
                                    </p:anim>
                                    <p:animEffect transition="in" filter="fade">
                                      <p:cBhvr>
                                        <p:cTn id="28" dur="1000"/>
                                        <p:tgtEl>
                                          <p:spTgt spid="11"/>
                                        </p:tgtEl>
                                      </p:cBhvr>
                                    </p:animEffect>
                                  </p:childTnLst>
                                </p:cTn>
                              </p:par>
                              <p:par>
                                <p:cTn id="29" presetID="31"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p:cTn id="31" dur="1000" fill="hold"/>
                                        <p:tgtEl>
                                          <p:spTgt spid="3"/>
                                        </p:tgtEl>
                                        <p:attrNameLst>
                                          <p:attrName>ppt_w</p:attrName>
                                        </p:attrNameLst>
                                      </p:cBhvr>
                                      <p:tavLst>
                                        <p:tav tm="0">
                                          <p:val>
                                            <p:fltVal val="0"/>
                                          </p:val>
                                        </p:tav>
                                        <p:tav tm="100000">
                                          <p:val>
                                            <p:strVal val="#ppt_w"/>
                                          </p:val>
                                        </p:tav>
                                      </p:tavLst>
                                    </p:anim>
                                    <p:anim calcmode="lin" valueType="num">
                                      <p:cBhvr>
                                        <p:cTn id="32" dur="1000" fill="hold"/>
                                        <p:tgtEl>
                                          <p:spTgt spid="3"/>
                                        </p:tgtEl>
                                        <p:attrNameLst>
                                          <p:attrName>ppt_h</p:attrName>
                                        </p:attrNameLst>
                                      </p:cBhvr>
                                      <p:tavLst>
                                        <p:tav tm="0">
                                          <p:val>
                                            <p:fltVal val="0"/>
                                          </p:val>
                                        </p:tav>
                                        <p:tav tm="100000">
                                          <p:val>
                                            <p:strVal val="#ppt_h"/>
                                          </p:val>
                                        </p:tav>
                                      </p:tavLst>
                                    </p:anim>
                                    <p:anim calcmode="lin" valueType="num">
                                      <p:cBhvr>
                                        <p:cTn id="33" dur="1000" fill="hold"/>
                                        <p:tgtEl>
                                          <p:spTgt spid="3"/>
                                        </p:tgtEl>
                                        <p:attrNameLst>
                                          <p:attrName>style.rotation</p:attrName>
                                        </p:attrNameLst>
                                      </p:cBhvr>
                                      <p:tavLst>
                                        <p:tav tm="0">
                                          <p:val>
                                            <p:fltVal val="90"/>
                                          </p:val>
                                        </p:tav>
                                        <p:tav tm="100000">
                                          <p:val>
                                            <p:fltVal val="0"/>
                                          </p:val>
                                        </p:tav>
                                      </p:tavLst>
                                    </p:anim>
                                    <p:animEffect transition="in" filter="fade">
                                      <p:cBhvr>
                                        <p:cTn id="34" dur="1000"/>
                                        <p:tgtEl>
                                          <p:spTgt spid="3"/>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grpId="0"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circle(in)">
                                      <p:cBhvr>
                                        <p:cTn id="39" dur="2000"/>
                                        <p:tgtEl>
                                          <p:spTgt spid="14"/>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circle(in)">
                                      <p:cBhvr>
                                        <p:cTn id="42" dur="2000"/>
                                        <p:tgtEl>
                                          <p:spTgt spid="15"/>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circle(in)">
                                      <p:cBhvr>
                                        <p:cTn id="45" dur="2000"/>
                                        <p:tgtEl>
                                          <p:spTgt spid="16"/>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7"/>
                                        </p:tgtEl>
                                        <p:attrNameLst>
                                          <p:attrName>style.visibility</p:attrName>
                                        </p:attrNameLst>
                                      </p:cBhvr>
                                      <p:to>
                                        <p:strVal val="visible"/>
                                      </p:to>
                                    </p:set>
                                    <p:animEffect transition="in" filter="circle(in)">
                                      <p:cBhvr>
                                        <p:cTn id="48" dur="2000"/>
                                        <p:tgtEl>
                                          <p:spTgt spid="17"/>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circle(in)">
                                      <p:cBhvr>
                                        <p:cTn id="51" dur="2000"/>
                                        <p:tgtEl>
                                          <p:spTgt spid="24"/>
                                        </p:tgtEl>
                                      </p:cBhvr>
                                    </p:animEffect>
                                  </p:childTnLst>
                                </p:cTn>
                              </p:par>
                              <p:par>
                                <p:cTn id="52" presetID="6" presetClass="entr" presetSubtype="16" fill="hold" nodeType="withEffect">
                                  <p:stCondLst>
                                    <p:cond delay="0"/>
                                  </p:stCondLst>
                                  <p:childTnLst>
                                    <p:set>
                                      <p:cBhvr>
                                        <p:cTn id="53" dur="1" fill="hold">
                                          <p:stCondLst>
                                            <p:cond delay="0"/>
                                          </p:stCondLst>
                                        </p:cTn>
                                        <p:tgtEl>
                                          <p:spTgt spid="27"/>
                                        </p:tgtEl>
                                        <p:attrNameLst>
                                          <p:attrName>style.visibility</p:attrName>
                                        </p:attrNameLst>
                                      </p:cBhvr>
                                      <p:to>
                                        <p:strVal val="visible"/>
                                      </p:to>
                                    </p:set>
                                    <p:animEffect transition="in" filter="circle(in)">
                                      <p:cBhvr>
                                        <p:cTn id="54" dur="2000"/>
                                        <p:tgtEl>
                                          <p:spTgt spid="27"/>
                                        </p:tgtEl>
                                      </p:cBhvr>
                                    </p:animEffect>
                                  </p:childTnLst>
                                </p:cTn>
                              </p:par>
                              <p:par>
                                <p:cTn id="55" presetID="6" presetClass="entr" presetSubtype="16" fill="hold" nodeType="withEffect">
                                  <p:stCondLst>
                                    <p:cond delay="0"/>
                                  </p:stCondLst>
                                  <p:childTnLst>
                                    <p:set>
                                      <p:cBhvr>
                                        <p:cTn id="56" dur="1" fill="hold">
                                          <p:stCondLst>
                                            <p:cond delay="0"/>
                                          </p:stCondLst>
                                        </p:cTn>
                                        <p:tgtEl>
                                          <p:spTgt spid="28"/>
                                        </p:tgtEl>
                                        <p:attrNameLst>
                                          <p:attrName>style.visibility</p:attrName>
                                        </p:attrNameLst>
                                      </p:cBhvr>
                                      <p:to>
                                        <p:strVal val="visible"/>
                                      </p:to>
                                    </p:set>
                                    <p:animEffect transition="in" filter="circle(in)">
                                      <p:cBhvr>
                                        <p:cTn id="57" dur="2000"/>
                                        <p:tgtEl>
                                          <p:spTgt spid="28"/>
                                        </p:tgtEl>
                                      </p:cBhvr>
                                    </p:animEffect>
                                  </p:childTnLst>
                                </p:cTn>
                              </p:par>
                              <p:par>
                                <p:cTn id="58" presetID="6" presetClass="entr" presetSubtype="16" fill="hold" nodeType="withEffect">
                                  <p:stCondLst>
                                    <p:cond delay="0"/>
                                  </p:stCondLst>
                                  <p:childTnLst>
                                    <p:set>
                                      <p:cBhvr>
                                        <p:cTn id="59" dur="1" fill="hold">
                                          <p:stCondLst>
                                            <p:cond delay="0"/>
                                          </p:stCondLst>
                                        </p:cTn>
                                        <p:tgtEl>
                                          <p:spTgt spid="29"/>
                                        </p:tgtEl>
                                        <p:attrNameLst>
                                          <p:attrName>style.visibility</p:attrName>
                                        </p:attrNameLst>
                                      </p:cBhvr>
                                      <p:to>
                                        <p:strVal val="visible"/>
                                      </p:to>
                                    </p:set>
                                    <p:animEffect transition="in" filter="circle(in)">
                                      <p:cBhvr>
                                        <p:cTn id="60" dur="2000"/>
                                        <p:tgtEl>
                                          <p:spTgt spid="29"/>
                                        </p:tgtEl>
                                      </p:cBhvr>
                                    </p:animEffect>
                                  </p:childTnLst>
                                </p:cTn>
                              </p:par>
                              <p:par>
                                <p:cTn id="61" presetID="6" presetClass="entr" presetSubtype="16" fill="hold" nodeType="withEffect">
                                  <p:stCondLst>
                                    <p:cond delay="0"/>
                                  </p:stCondLst>
                                  <p:childTnLst>
                                    <p:set>
                                      <p:cBhvr>
                                        <p:cTn id="62" dur="1" fill="hold">
                                          <p:stCondLst>
                                            <p:cond delay="0"/>
                                          </p:stCondLst>
                                        </p:cTn>
                                        <p:tgtEl>
                                          <p:spTgt spid="30"/>
                                        </p:tgtEl>
                                        <p:attrNameLst>
                                          <p:attrName>style.visibility</p:attrName>
                                        </p:attrNameLst>
                                      </p:cBhvr>
                                      <p:to>
                                        <p:strVal val="visible"/>
                                      </p:to>
                                    </p:set>
                                    <p:animEffect transition="in" filter="circle(in)">
                                      <p:cBhvr>
                                        <p:cTn id="63" dur="2000"/>
                                        <p:tgtEl>
                                          <p:spTgt spid="30"/>
                                        </p:tgtEl>
                                      </p:cBhvr>
                                    </p:animEffect>
                                  </p:childTnLst>
                                </p:cTn>
                              </p:par>
                              <p:par>
                                <p:cTn id="64" presetID="6" presetClass="entr" presetSubtype="16" fill="hold" nodeType="withEffect">
                                  <p:stCondLst>
                                    <p:cond delay="0"/>
                                  </p:stCondLst>
                                  <p:childTnLst>
                                    <p:set>
                                      <p:cBhvr>
                                        <p:cTn id="65" dur="1" fill="hold">
                                          <p:stCondLst>
                                            <p:cond delay="0"/>
                                          </p:stCondLst>
                                        </p:cTn>
                                        <p:tgtEl>
                                          <p:spTgt spid="31"/>
                                        </p:tgtEl>
                                        <p:attrNameLst>
                                          <p:attrName>style.visibility</p:attrName>
                                        </p:attrNameLst>
                                      </p:cBhvr>
                                      <p:to>
                                        <p:strVal val="visible"/>
                                      </p:to>
                                    </p:set>
                                    <p:animEffect transition="in" filter="circle(in)">
                                      <p:cBhvr>
                                        <p:cTn id="66" dur="2000"/>
                                        <p:tgtEl>
                                          <p:spTgt spid="31"/>
                                        </p:tgtEl>
                                      </p:cBhvr>
                                    </p:animEffect>
                                  </p:childTnLst>
                                </p:cTn>
                              </p:par>
                              <p:par>
                                <p:cTn id="67" presetID="6" presetClass="entr" presetSubtype="16" fill="hold" nodeType="withEffect">
                                  <p:stCondLst>
                                    <p:cond delay="0"/>
                                  </p:stCondLst>
                                  <p:childTnLst>
                                    <p:set>
                                      <p:cBhvr>
                                        <p:cTn id="68" dur="1" fill="hold">
                                          <p:stCondLst>
                                            <p:cond delay="0"/>
                                          </p:stCondLst>
                                        </p:cTn>
                                        <p:tgtEl>
                                          <p:spTgt spid="5122"/>
                                        </p:tgtEl>
                                        <p:attrNameLst>
                                          <p:attrName>style.visibility</p:attrName>
                                        </p:attrNameLst>
                                      </p:cBhvr>
                                      <p:to>
                                        <p:strVal val="visible"/>
                                      </p:to>
                                    </p:set>
                                    <p:animEffect transition="in" filter="circle(in)">
                                      <p:cBhvr>
                                        <p:cTn id="69" dur="2000"/>
                                        <p:tgtEl>
                                          <p:spTgt spid="5122"/>
                                        </p:tgtEl>
                                      </p:cBhvr>
                                    </p:animEffect>
                                  </p:childTnLst>
                                </p:cTn>
                              </p:par>
                            </p:childTnLst>
                          </p:cTn>
                        </p:par>
                      </p:childTnLst>
                    </p:cTn>
                  </p:par>
                  <p:par>
                    <p:cTn id="70" fill="hold">
                      <p:stCondLst>
                        <p:cond delay="indefinite"/>
                      </p:stCondLst>
                      <p:childTnLst>
                        <p:par>
                          <p:cTn id="71" fill="hold">
                            <p:stCondLst>
                              <p:cond delay="0"/>
                            </p:stCondLst>
                            <p:childTnLst>
                              <p:par>
                                <p:cTn id="72" presetID="6" presetClass="entr" presetSubtype="16" fill="hold" grpId="0" nodeType="click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circle(in)">
                                      <p:cBhvr>
                                        <p:cTn id="74" dur="2000"/>
                                        <p:tgtEl>
                                          <p:spTgt spid="20"/>
                                        </p:tgtEl>
                                      </p:cBhvr>
                                    </p:animEffect>
                                  </p:childTnLst>
                                </p:cTn>
                              </p:par>
                              <p:par>
                                <p:cTn id="75" presetID="6" presetClass="entr" presetSubtype="16" fill="hold" grpId="0" nodeType="withEffect">
                                  <p:stCondLst>
                                    <p:cond delay="0"/>
                                  </p:stCondLst>
                                  <p:childTnLst>
                                    <p:set>
                                      <p:cBhvr>
                                        <p:cTn id="76" dur="1" fill="hold">
                                          <p:stCondLst>
                                            <p:cond delay="0"/>
                                          </p:stCondLst>
                                        </p:cTn>
                                        <p:tgtEl>
                                          <p:spTgt spid="21"/>
                                        </p:tgtEl>
                                        <p:attrNameLst>
                                          <p:attrName>style.visibility</p:attrName>
                                        </p:attrNameLst>
                                      </p:cBhvr>
                                      <p:to>
                                        <p:strVal val="visible"/>
                                      </p:to>
                                    </p:set>
                                    <p:animEffect transition="in" filter="circle(in)">
                                      <p:cBhvr>
                                        <p:cTn id="77" dur="2000"/>
                                        <p:tgtEl>
                                          <p:spTgt spid="21"/>
                                        </p:tgtEl>
                                      </p:cBhvr>
                                    </p:animEffect>
                                  </p:childTnLst>
                                </p:cTn>
                              </p:par>
                              <p:par>
                                <p:cTn id="78" presetID="6" presetClass="entr" presetSubtype="16" fill="hold" grpId="0" nodeType="withEffect">
                                  <p:stCondLst>
                                    <p:cond delay="0"/>
                                  </p:stCondLst>
                                  <p:childTnLst>
                                    <p:set>
                                      <p:cBhvr>
                                        <p:cTn id="79" dur="1" fill="hold">
                                          <p:stCondLst>
                                            <p:cond delay="0"/>
                                          </p:stCondLst>
                                        </p:cTn>
                                        <p:tgtEl>
                                          <p:spTgt spid="22"/>
                                        </p:tgtEl>
                                        <p:attrNameLst>
                                          <p:attrName>style.visibility</p:attrName>
                                        </p:attrNameLst>
                                      </p:cBhvr>
                                      <p:to>
                                        <p:strVal val="visible"/>
                                      </p:to>
                                    </p:set>
                                    <p:animEffect transition="in" filter="circle(in)">
                                      <p:cBhvr>
                                        <p:cTn id="80" dur="2000"/>
                                        <p:tgtEl>
                                          <p:spTgt spid="22"/>
                                        </p:tgtEl>
                                      </p:cBhvr>
                                    </p:animEffect>
                                  </p:childTnLst>
                                </p:cTn>
                              </p:par>
                              <p:par>
                                <p:cTn id="81" presetID="6" presetClass="entr" presetSubtype="16" fill="hold" grpId="0" nodeType="withEffect">
                                  <p:stCondLst>
                                    <p:cond delay="0"/>
                                  </p:stCondLst>
                                  <p:childTnLst>
                                    <p:set>
                                      <p:cBhvr>
                                        <p:cTn id="82" dur="1" fill="hold">
                                          <p:stCondLst>
                                            <p:cond delay="0"/>
                                          </p:stCondLst>
                                        </p:cTn>
                                        <p:tgtEl>
                                          <p:spTgt spid="23"/>
                                        </p:tgtEl>
                                        <p:attrNameLst>
                                          <p:attrName>style.visibility</p:attrName>
                                        </p:attrNameLst>
                                      </p:cBhvr>
                                      <p:to>
                                        <p:strVal val="visible"/>
                                      </p:to>
                                    </p:set>
                                    <p:animEffect transition="in" filter="circle(in)">
                                      <p:cBhvr>
                                        <p:cTn id="83" dur="2000"/>
                                        <p:tgtEl>
                                          <p:spTgt spid="23"/>
                                        </p:tgtEl>
                                      </p:cBhvr>
                                    </p:animEffect>
                                  </p:childTnLst>
                                </p:cTn>
                              </p:par>
                              <p:par>
                                <p:cTn id="84" presetID="6" presetClass="entr" presetSubtype="16" fill="hold" grpId="0" nodeType="withEffect">
                                  <p:stCondLst>
                                    <p:cond delay="0"/>
                                  </p:stCondLst>
                                  <p:childTnLst>
                                    <p:set>
                                      <p:cBhvr>
                                        <p:cTn id="85" dur="1" fill="hold">
                                          <p:stCondLst>
                                            <p:cond delay="0"/>
                                          </p:stCondLst>
                                        </p:cTn>
                                        <p:tgtEl>
                                          <p:spTgt spid="33"/>
                                        </p:tgtEl>
                                        <p:attrNameLst>
                                          <p:attrName>style.visibility</p:attrName>
                                        </p:attrNameLst>
                                      </p:cBhvr>
                                      <p:to>
                                        <p:strVal val="visible"/>
                                      </p:to>
                                    </p:set>
                                    <p:animEffect transition="in" filter="circle(in)">
                                      <p:cBhvr>
                                        <p:cTn id="86" dur="2000"/>
                                        <p:tgtEl>
                                          <p:spTgt spid="33"/>
                                        </p:tgtEl>
                                      </p:cBhvr>
                                    </p:animEffect>
                                  </p:childTnLst>
                                </p:cTn>
                              </p:par>
                              <p:par>
                                <p:cTn id="87" presetID="6" presetClass="entr" presetSubtype="16" fill="hold" grpId="0" nodeType="with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circle(in)">
                                      <p:cBhvr>
                                        <p:cTn id="89" dur="2000"/>
                                        <p:tgtEl>
                                          <p:spTgt spid="34"/>
                                        </p:tgtEl>
                                      </p:cBhvr>
                                    </p:animEffect>
                                  </p:childTnLst>
                                </p:cTn>
                              </p:par>
                              <p:par>
                                <p:cTn id="90" presetID="6" presetClass="entr" presetSubtype="16" fill="hold" grpId="0"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circle(in)">
                                      <p:cBhvr>
                                        <p:cTn id="92" dur="2000"/>
                                        <p:tgtEl>
                                          <p:spTgt spid="35"/>
                                        </p:tgtEl>
                                      </p:cBhvr>
                                    </p:animEffect>
                                  </p:childTnLst>
                                </p:cTn>
                              </p:par>
                              <p:par>
                                <p:cTn id="93" presetID="6" presetClass="entr" presetSubtype="16" fill="hold" grpId="0" nodeType="withEffect">
                                  <p:stCondLst>
                                    <p:cond delay="0"/>
                                  </p:stCondLst>
                                  <p:childTnLst>
                                    <p:set>
                                      <p:cBhvr>
                                        <p:cTn id="94" dur="1" fill="hold">
                                          <p:stCondLst>
                                            <p:cond delay="0"/>
                                          </p:stCondLst>
                                        </p:cTn>
                                        <p:tgtEl>
                                          <p:spTgt spid="36"/>
                                        </p:tgtEl>
                                        <p:attrNameLst>
                                          <p:attrName>style.visibility</p:attrName>
                                        </p:attrNameLst>
                                      </p:cBhvr>
                                      <p:to>
                                        <p:strVal val="visible"/>
                                      </p:to>
                                    </p:set>
                                    <p:animEffect transition="in" filter="circle(in)">
                                      <p:cBhvr>
                                        <p:cTn id="95" dur="2000"/>
                                        <p:tgtEl>
                                          <p:spTgt spid="36"/>
                                        </p:tgtEl>
                                      </p:cBhvr>
                                    </p:animEffect>
                                  </p:childTnLst>
                                </p:cTn>
                              </p:par>
                              <p:par>
                                <p:cTn id="96" presetID="6" presetClass="entr" presetSubtype="16" fill="hold" nodeType="withEffect">
                                  <p:stCondLst>
                                    <p:cond delay="0"/>
                                  </p:stCondLst>
                                  <p:childTnLst>
                                    <p:set>
                                      <p:cBhvr>
                                        <p:cTn id="97" dur="1" fill="hold">
                                          <p:stCondLst>
                                            <p:cond delay="0"/>
                                          </p:stCondLst>
                                        </p:cTn>
                                        <p:tgtEl>
                                          <p:spTgt spid="5124"/>
                                        </p:tgtEl>
                                        <p:attrNameLst>
                                          <p:attrName>style.visibility</p:attrName>
                                        </p:attrNameLst>
                                      </p:cBhvr>
                                      <p:to>
                                        <p:strVal val="visible"/>
                                      </p:to>
                                    </p:set>
                                    <p:animEffect transition="in" filter="circle(in)">
                                      <p:cBhvr>
                                        <p:cTn id="98" dur="2000"/>
                                        <p:tgtEl>
                                          <p:spTgt spid="5124"/>
                                        </p:tgtEl>
                                      </p:cBhvr>
                                    </p:animEffect>
                                  </p:childTnLst>
                                </p:cTn>
                              </p:par>
                              <p:par>
                                <p:cTn id="99" presetID="6" presetClass="entr" presetSubtype="16" fill="hold" nodeType="withEffect">
                                  <p:stCondLst>
                                    <p:cond delay="0"/>
                                  </p:stCondLst>
                                  <p:childTnLst>
                                    <p:set>
                                      <p:cBhvr>
                                        <p:cTn id="100" dur="1" fill="hold">
                                          <p:stCondLst>
                                            <p:cond delay="0"/>
                                          </p:stCondLst>
                                        </p:cTn>
                                        <p:tgtEl>
                                          <p:spTgt spid="37"/>
                                        </p:tgtEl>
                                        <p:attrNameLst>
                                          <p:attrName>style.visibility</p:attrName>
                                        </p:attrNameLst>
                                      </p:cBhvr>
                                      <p:to>
                                        <p:strVal val="visible"/>
                                      </p:to>
                                    </p:set>
                                    <p:animEffect transition="in" filter="circle(in)">
                                      <p:cBhvr>
                                        <p:cTn id="101" dur="2000"/>
                                        <p:tgtEl>
                                          <p:spTgt spid="37"/>
                                        </p:tgtEl>
                                      </p:cBhvr>
                                    </p:animEffect>
                                  </p:childTnLst>
                                </p:cTn>
                              </p:par>
                              <p:par>
                                <p:cTn id="102" presetID="6" presetClass="entr" presetSubtype="16" fill="hold" grpId="0" nodeType="withEffect">
                                  <p:stCondLst>
                                    <p:cond delay="0"/>
                                  </p:stCondLst>
                                  <p:childTnLst>
                                    <p:set>
                                      <p:cBhvr>
                                        <p:cTn id="103" dur="1" fill="hold">
                                          <p:stCondLst>
                                            <p:cond delay="0"/>
                                          </p:stCondLst>
                                        </p:cTn>
                                        <p:tgtEl>
                                          <p:spTgt spid="18"/>
                                        </p:tgtEl>
                                        <p:attrNameLst>
                                          <p:attrName>style.visibility</p:attrName>
                                        </p:attrNameLst>
                                      </p:cBhvr>
                                      <p:to>
                                        <p:strVal val="visible"/>
                                      </p:to>
                                    </p:set>
                                    <p:animEffect transition="in" filter="circle(in)">
                                      <p:cBhvr>
                                        <p:cTn id="104" dur="2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3" grpId="0" animBg="1"/>
      <p:bldP spid="11" grpId="0"/>
      <p:bldP spid="14" grpId="0" animBg="1"/>
      <p:bldP spid="15" grpId="0" animBg="1"/>
      <p:bldP spid="16" grpId="0" animBg="1"/>
      <p:bldP spid="17" grpId="0" animBg="1"/>
      <p:bldP spid="18" grpId="0" animBg="1"/>
      <p:bldP spid="20" grpId="0" animBg="1"/>
      <p:bldP spid="21" grpId="0" animBg="1"/>
      <p:bldP spid="22" grpId="0" animBg="1"/>
      <p:bldP spid="23" grpId="0" animBg="1"/>
      <p:bldP spid="24" grpId="0" animBg="1"/>
      <p:bldP spid="33" grpId="0" animBg="1"/>
      <p:bldP spid="34" grpId="0" animBg="1"/>
      <p:bldP spid="35" grpId="0" animBg="1"/>
      <p:bldP spid="36"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bg>
      <p:bgPr>
        <a:gradFill rotWithShape="0">
          <a:gsLst>
            <a:gs pos="0">
              <a:srgbClr val="92D050"/>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51" name="Rectangle 1"/>
          <p:cNvSpPr>
            <a:spLocks noChangeArrowheads="1"/>
          </p:cNvSpPr>
          <p:nvPr/>
        </p:nvSpPr>
        <p:spPr bwMode="auto">
          <a:xfrm>
            <a:off x="612478" y="1076248"/>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953671" y="1481904"/>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1" name="Rectangle 2"/>
          <p:cNvSpPr>
            <a:spLocks noChangeArrowheads="1"/>
          </p:cNvSpPr>
          <p:nvPr/>
        </p:nvSpPr>
        <p:spPr bwMode="auto">
          <a:xfrm>
            <a:off x="3816959" y="1752227"/>
            <a:ext cx="43444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b="1" dirty="0" err="1">
                <a:solidFill>
                  <a:srgbClr val="C00000"/>
                </a:solidFill>
                <a:latin typeface="Arial" panose="020B0604020202020204" pitchFamily="34" charset="0"/>
                <a:cs typeface="Arial" panose="020B0604020202020204" pitchFamily="34" charset="0"/>
              </a:rPr>
              <a:t>Vận</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dụng</a:t>
            </a:r>
            <a:r>
              <a:rPr lang="en-US" sz="2400" b="1" dirty="0">
                <a:solidFill>
                  <a:srgbClr val="C00000"/>
                </a:solidFill>
                <a:latin typeface="Arial" panose="020B0604020202020204" pitchFamily="34" charset="0"/>
                <a:cs typeface="Arial" panose="020B0604020202020204" pitchFamily="34" charset="0"/>
              </a:rPr>
              <a:t> QLGT ở </a:t>
            </a:r>
            <a:r>
              <a:rPr lang="en-US" sz="2400" b="1" dirty="0" err="1">
                <a:solidFill>
                  <a:srgbClr val="C00000"/>
                </a:solidFill>
                <a:latin typeface="Arial" panose="020B0604020202020204" pitchFamily="34" charset="0"/>
                <a:cs typeface="Arial" panose="020B0604020202020204" pitchFamily="34" charset="0"/>
              </a:rPr>
              <a:t>nước</a:t>
            </a:r>
            <a:r>
              <a:rPr lang="en-US" sz="2400" b="1" dirty="0">
                <a:solidFill>
                  <a:srgbClr val="C00000"/>
                </a:solidFill>
                <a:latin typeface="Arial" panose="020B0604020202020204" pitchFamily="34" charset="0"/>
                <a:cs typeface="Arial" panose="020B0604020202020204" pitchFamily="34" charset="0"/>
              </a:rPr>
              <a:t>  </a:t>
            </a:r>
            <a:r>
              <a:rPr lang="vi-VN" sz="2400" b="1" dirty="0">
                <a:solidFill>
                  <a:srgbClr val="C00000"/>
                </a:solidFill>
                <a:latin typeface="Arial" panose="020B0604020202020204" pitchFamily="34" charset="0"/>
                <a:cs typeface="Arial" panose="020B0604020202020204" pitchFamily="34" charset="0"/>
              </a:rPr>
              <a:t>ta?</a:t>
            </a:r>
            <a:endParaRPr lang="en-US" sz="2400" b="1" dirty="0">
              <a:solidFill>
                <a:srgbClr val="C00000"/>
              </a:solidFill>
              <a:latin typeface="Arial" panose="020B0604020202020204" pitchFamily="34" charset="0"/>
              <a:cs typeface="Arial" panose="020B0604020202020204" pitchFamily="34" charset="0"/>
            </a:endParaRPr>
          </a:p>
        </p:txBody>
      </p:sp>
      <p:sp>
        <p:nvSpPr>
          <p:cNvPr id="14" name="Hexagon 13"/>
          <p:cNvSpPr>
            <a:spLocks noChangeArrowheads="1"/>
          </p:cNvSpPr>
          <p:nvPr/>
        </p:nvSpPr>
        <p:spPr bwMode="auto">
          <a:xfrm>
            <a:off x="434715" y="3406241"/>
            <a:ext cx="1187898" cy="2247900"/>
          </a:xfrm>
          <a:prstGeom prst="hexagon">
            <a:avLst>
              <a:gd name="adj" fmla="val 25009"/>
              <a:gd name="vf" fmla="val 115470"/>
            </a:avLst>
          </a:prstGeom>
          <a:solidFill>
            <a:schemeClr val="bg2"/>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vi-VN" sz="2400" b="1" dirty="0">
                <a:solidFill>
                  <a:srgbClr val="0000FF"/>
                </a:solidFill>
                <a:latin typeface="+mj-lt"/>
                <a:cs typeface="Times New Roman" panose="02020603050405020304" pitchFamily="18" charset="0"/>
              </a:rPr>
              <a:t>Đối</a:t>
            </a:r>
          </a:p>
          <a:p>
            <a:pPr algn="ctr" defTabSz="914400" fontAlgn="base">
              <a:lnSpc>
                <a:spcPct val="100000"/>
              </a:lnSpc>
              <a:spcBef>
                <a:spcPct val="0"/>
              </a:spcBef>
              <a:spcAft>
                <a:spcPct val="0"/>
              </a:spcAft>
              <a:buNone/>
            </a:pPr>
            <a:r>
              <a:rPr lang="vi-VN" sz="2400" b="1" dirty="0">
                <a:solidFill>
                  <a:srgbClr val="0000FF"/>
                </a:solidFill>
                <a:latin typeface="+mj-lt"/>
                <a:cs typeface="Times New Roman" panose="02020603050405020304" pitchFamily="18" charset="0"/>
              </a:rPr>
              <a:t>với</a:t>
            </a:r>
            <a:endParaRPr lang="en-US" sz="2400" b="1" dirty="0">
              <a:solidFill>
                <a:srgbClr val="0000FF"/>
              </a:solidFill>
              <a:latin typeface="+mj-lt"/>
              <a:cs typeface="Times New Roman" panose="02020603050405020304" pitchFamily="18" charset="0"/>
            </a:endParaRPr>
          </a:p>
          <a:p>
            <a:pPr algn="ctr" defTabSz="914400" fontAlgn="base">
              <a:lnSpc>
                <a:spcPct val="100000"/>
              </a:lnSpc>
              <a:spcBef>
                <a:spcPct val="0"/>
              </a:spcBef>
              <a:spcAft>
                <a:spcPct val="0"/>
              </a:spcAft>
              <a:buNone/>
            </a:pPr>
            <a:r>
              <a:rPr lang="en-US" sz="2400" b="1" dirty="0" err="1">
                <a:solidFill>
                  <a:srgbClr val="0000FF"/>
                </a:solidFill>
                <a:latin typeface="+mj-lt"/>
                <a:cs typeface="Times New Roman" panose="02020603050405020304" pitchFamily="18" charset="0"/>
              </a:rPr>
              <a:t>Nhà</a:t>
            </a:r>
            <a:endParaRPr lang="en-US" sz="2400" b="1" dirty="0">
              <a:solidFill>
                <a:srgbClr val="0000FF"/>
              </a:solidFill>
              <a:latin typeface="+mj-lt"/>
              <a:cs typeface="Times New Roman" panose="02020603050405020304" pitchFamily="18" charset="0"/>
            </a:endParaRPr>
          </a:p>
          <a:p>
            <a:pPr algn="ctr" defTabSz="914400" fontAlgn="base">
              <a:lnSpc>
                <a:spcPct val="100000"/>
              </a:lnSpc>
              <a:spcBef>
                <a:spcPct val="0"/>
              </a:spcBef>
              <a:spcAft>
                <a:spcPct val="0"/>
              </a:spcAft>
              <a:buNone/>
            </a:pPr>
            <a:r>
              <a:rPr lang="en-US" sz="2400" b="1" dirty="0">
                <a:solidFill>
                  <a:srgbClr val="0000FF"/>
                </a:solidFill>
                <a:latin typeface="+mj-lt"/>
                <a:cs typeface="Times New Roman" panose="02020603050405020304" pitchFamily="18" charset="0"/>
              </a:rPr>
              <a:t> </a:t>
            </a:r>
            <a:r>
              <a:rPr lang="en-US" sz="2400" b="1" dirty="0" err="1">
                <a:solidFill>
                  <a:srgbClr val="0000FF"/>
                </a:solidFill>
                <a:latin typeface="+mj-lt"/>
                <a:cs typeface="Times New Roman" panose="02020603050405020304" pitchFamily="18" charset="0"/>
              </a:rPr>
              <a:t>nước</a:t>
            </a:r>
            <a:endParaRPr lang="en-US" sz="2400" b="1" dirty="0">
              <a:solidFill>
                <a:srgbClr val="0000FF"/>
              </a:solidFill>
              <a:latin typeface="+mj-lt"/>
              <a:cs typeface="Times New Roman" panose="02020603050405020304" pitchFamily="18" charset="0"/>
            </a:endParaRPr>
          </a:p>
        </p:txBody>
      </p:sp>
      <p:sp>
        <p:nvSpPr>
          <p:cNvPr id="15" name="AutoShape 7"/>
          <p:cNvSpPr>
            <a:spLocks noChangeArrowheads="1"/>
          </p:cNvSpPr>
          <p:nvPr/>
        </p:nvSpPr>
        <p:spPr bwMode="auto">
          <a:xfrm>
            <a:off x="2444121" y="2213892"/>
            <a:ext cx="7442641" cy="815702"/>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err="1">
                <a:solidFill>
                  <a:srgbClr val="002060"/>
                </a:solidFill>
                <a:latin typeface="Arial" panose="020B0604020202020204" pitchFamily="34" charset="0"/>
                <a:cs typeface="Arial" panose="020B0604020202020204" pitchFamily="34" charset="0"/>
              </a:rPr>
              <a:t>Vận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dụng</a:t>
            </a:r>
            <a:r>
              <a:rPr lang="en-US" sz="2000" dirty="0">
                <a:solidFill>
                  <a:srgbClr val="002060"/>
                </a:solidFill>
                <a:latin typeface="Arial" panose="020B0604020202020204" pitchFamily="34" charset="0"/>
                <a:cs typeface="Arial" panose="020B0604020202020204" pitchFamily="34" charset="0"/>
              </a:rPr>
              <a:t> QLGT </a:t>
            </a:r>
            <a:r>
              <a:rPr lang="en-US" sz="2000" dirty="0" err="1">
                <a:solidFill>
                  <a:srgbClr val="002060"/>
                </a:solidFill>
                <a:latin typeface="Arial" panose="020B0604020202020204" pitchFamily="34" charset="0"/>
                <a:cs typeface="Arial" panose="020B0604020202020204" pitchFamily="34" charset="0"/>
              </a:rPr>
              <a:t>vào</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việc</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đổi</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mới</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kinh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tế</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nước</a:t>
            </a:r>
            <a:r>
              <a:rPr lang="en-US" sz="2000" dirty="0">
                <a:solidFill>
                  <a:srgbClr val="002060"/>
                </a:solidFill>
                <a:latin typeface="Arial" panose="020B0604020202020204" pitchFamily="34" charset="0"/>
                <a:cs typeface="Arial" panose="020B0604020202020204" pitchFamily="34" charset="0"/>
              </a:rPr>
              <a:t> ta </a:t>
            </a:r>
            <a:r>
              <a:rPr lang="en-US" sz="2000" dirty="0" err="1">
                <a:solidFill>
                  <a:srgbClr val="002060"/>
                </a:solidFill>
                <a:latin typeface="Arial" panose="020B0604020202020204" pitchFamily="34" charset="0"/>
                <a:cs typeface="Arial" panose="020B0604020202020204" pitchFamily="34" charset="0"/>
              </a:rPr>
              <a:t>thông</a:t>
            </a:r>
            <a:r>
              <a:rPr lang="vi-VN" sz="2000" dirty="0">
                <a:solidFill>
                  <a:srgbClr val="002060"/>
                </a:solidFill>
                <a:latin typeface="Arial" panose="020B0604020202020204" pitchFamily="34" charset="0"/>
                <a:cs typeface="Arial" panose="020B0604020202020204" pitchFamily="34" charset="0"/>
              </a:rPr>
              <a:t> </a:t>
            </a:r>
            <a:r>
              <a:rPr lang="en-US" sz="2000" dirty="0">
                <a:solidFill>
                  <a:srgbClr val="002060"/>
                </a:solidFill>
                <a:latin typeface="Arial" panose="020B0604020202020204" pitchFamily="34" charset="0"/>
                <a:cs typeface="Arial" panose="020B0604020202020204" pitchFamily="34" charset="0"/>
              </a:rPr>
              <a:t>qua </a:t>
            </a:r>
            <a:r>
              <a:rPr lang="en-US" sz="2000" dirty="0" err="1">
                <a:solidFill>
                  <a:srgbClr val="002060"/>
                </a:solidFill>
                <a:latin typeface="Arial" panose="020B0604020202020204" pitchFamily="34" charset="0"/>
                <a:cs typeface="Arial" panose="020B0604020202020204" pitchFamily="34" charset="0"/>
              </a:rPr>
              <a:t>xây</a:t>
            </a:r>
            <a:endParaRPr lang="vi-VN" sz="2000" dirty="0">
              <a:solidFill>
                <a:srgbClr val="002060"/>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000" dirty="0" err="1">
                <a:solidFill>
                  <a:srgbClr val="002060"/>
                </a:solidFill>
                <a:latin typeface="Arial" panose="020B0604020202020204" pitchFamily="34" charset="0"/>
                <a:cs typeface="Arial" panose="020B0604020202020204" pitchFamily="34" charset="0"/>
              </a:rPr>
              <a:t>dựng</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và</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phát</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triển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mô</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hình</a:t>
            </a:r>
            <a:r>
              <a:rPr lang="en-US" sz="2000" dirty="0">
                <a:solidFill>
                  <a:srgbClr val="002060"/>
                </a:solidFill>
                <a:latin typeface="Arial" panose="020B0604020202020204" pitchFamily="34" charset="0"/>
                <a:cs typeface="Arial" panose="020B0604020202020204" pitchFamily="34" charset="0"/>
              </a:rPr>
              <a:t> KTTT </a:t>
            </a:r>
            <a:r>
              <a:rPr lang="en-US" sz="2000" dirty="0" err="1">
                <a:solidFill>
                  <a:srgbClr val="002060"/>
                </a:solidFill>
                <a:latin typeface="Arial" panose="020B0604020202020204" pitchFamily="34" charset="0"/>
                <a:cs typeface="Arial" panose="020B0604020202020204" pitchFamily="34" charset="0"/>
              </a:rPr>
              <a:t>định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hướng</a:t>
            </a:r>
            <a:r>
              <a:rPr lang="en-US" sz="2000" dirty="0">
                <a:solidFill>
                  <a:srgbClr val="002060"/>
                </a:solidFill>
                <a:latin typeface="Arial" panose="020B0604020202020204" pitchFamily="34" charset="0"/>
                <a:cs typeface="Arial" panose="020B0604020202020204" pitchFamily="34" charset="0"/>
              </a:rPr>
              <a:t> XHCN</a:t>
            </a:r>
          </a:p>
        </p:txBody>
      </p:sp>
      <p:sp>
        <p:nvSpPr>
          <p:cNvPr id="16" name="AutoShape 7"/>
          <p:cNvSpPr>
            <a:spLocks noChangeArrowheads="1"/>
          </p:cNvSpPr>
          <p:nvPr/>
        </p:nvSpPr>
        <p:spPr bwMode="auto">
          <a:xfrm>
            <a:off x="2459308" y="3161379"/>
            <a:ext cx="7445817" cy="596997"/>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just" defTabSz="914400" eaLnBrk="0" fontAlgn="base" hangingPunct="0">
              <a:spcBef>
                <a:spcPct val="0"/>
              </a:spcBef>
              <a:spcAft>
                <a:spcPct val="0"/>
              </a:spcAft>
              <a:defRPr/>
            </a:pPr>
            <a:r>
              <a:rPr lang="en-US" sz="2600" dirty="0">
                <a:solidFill>
                  <a:srgbClr val="000000"/>
                </a:solidFill>
                <a:cs typeface="Times New Roman" pitchFamily="18" charset="0"/>
              </a:rPr>
              <a:t> </a:t>
            </a:r>
            <a:r>
              <a:rPr lang="en-US" sz="2000" dirty="0" err="1">
                <a:solidFill>
                  <a:schemeClr val="accent1">
                    <a:lumMod val="50000"/>
                  </a:schemeClr>
                </a:solidFill>
                <a:latin typeface="Arial" panose="020B0604020202020204" pitchFamily="34" charset="0"/>
                <a:cs typeface="Arial" panose="020B0604020202020204" pitchFamily="34" charset="0"/>
              </a:rPr>
              <a:t>Thực</a:t>
            </a:r>
            <a:r>
              <a:rPr lang="en-US" sz="2000" dirty="0">
                <a:solidFill>
                  <a:schemeClr val="accent1">
                    <a:lumMod val="50000"/>
                  </a:schemeClr>
                </a:solidFill>
                <a:latin typeface="Arial" panose="020B0604020202020204" pitchFamily="34" charset="0"/>
                <a:cs typeface="Arial" panose="020B0604020202020204" pitchFamily="34" charset="0"/>
              </a:rPr>
              <a:t> </a:t>
            </a:r>
            <a:r>
              <a:rPr lang="en-US" sz="2000" dirty="0" err="1">
                <a:solidFill>
                  <a:schemeClr val="accent1">
                    <a:lumMod val="50000"/>
                  </a:schemeClr>
                </a:solidFill>
                <a:latin typeface="Arial" panose="020B0604020202020204" pitchFamily="34" charset="0"/>
                <a:cs typeface="Arial" panose="020B0604020202020204" pitchFamily="34" charset="0"/>
              </a:rPr>
              <a:t>hiện</a:t>
            </a:r>
            <a:r>
              <a:rPr lang="en-US" sz="2000" dirty="0">
                <a:solidFill>
                  <a:schemeClr val="accent1">
                    <a:lumMod val="50000"/>
                  </a:schemeClr>
                </a:solidFill>
                <a:latin typeface="Arial" panose="020B0604020202020204" pitchFamily="34" charset="0"/>
                <a:cs typeface="Arial" panose="020B0604020202020204" pitchFamily="34" charset="0"/>
              </a:rPr>
              <a:t> </a:t>
            </a:r>
            <a:r>
              <a:rPr lang="en-US" sz="2000" dirty="0" err="1">
                <a:solidFill>
                  <a:schemeClr val="accent1">
                    <a:lumMod val="50000"/>
                  </a:schemeClr>
                </a:solidFill>
                <a:latin typeface="Arial" panose="020B0604020202020204" pitchFamily="34" charset="0"/>
                <a:cs typeface="Arial" panose="020B0604020202020204" pitchFamily="34" charset="0"/>
              </a:rPr>
              <a:t>chế</a:t>
            </a:r>
            <a:r>
              <a:rPr lang="en-US" sz="2000" dirty="0">
                <a:solidFill>
                  <a:schemeClr val="accent1">
                    <a:lumMod val="50000"/>
                  </a:schemeClr>
                </a:solidFill>
                <a:latin typeface="Arial" panose="020B0604020202020204" pitchFamily="34" charset="0"/>
                <a:cs typeface="Arial" panose="020B0604020202020204" pitchFamily="34" charset="0"/>
              </a:rPr>
              <a:t> </a:t>
            </a:r>
            <a:r>
              <a:rPr lang="en-US" sz="2000" dirty="0" err="1">
                <a:solidFill>
                  <a:schemeClr val="accent1">
                    <a:lumMod val="50000"/>
                  </a:schemeClr>
                </a:solidFill>
                <a:latin typeface="Arial" panose="020B0604020202020204" pitchFamily="34" charset="0"/>
                <a:cs typeface="Arial" panose="020B0604020202020204" pitchFamily="34" charset="0"/>
              </a:rPr>
              <a:t>độ</a:t>
            </a:r>
            <a:r>
              <a:rPr lang="en-US" sz="2000" dirty="0">
                <a:solidFill>
                  <a:schemeClr val="accent1">
                    <a:lumMod val="50000"/>
                  </a:schemeClr>
                </a:solidFill>
                <a:latin typeface="Arial" panose="020B0604020202020204" pitchFamily="34" charset="0"/>
                <a:cs typeface="Arial" panose="020B0604020202020204" pitchFamily="34" charset="0"/>
              </a:rPr>
              <a:t> </a:t>
            </a:r>
            <a:r>
              <a:rPr lang="en-US" sz="2000" dirty="0" err="1">
                <a:solidFill>
                  <a:schemeClr val="accent1">
                    <a:lumMod val="50000"/>
                  </a:schemeClr>
                </a:solidFill>
                <a:latin typeface="Arial" panose="020B0604020202020204" pitchFamily="34" charset="0"/>
                <a:cs typeface="Arial" panose="020B0604020202020204" pitchFamily="34" charset="0"/>
              </a:rPr>
              <a:t>một</a:t>
            </a:r>
            <a:r>
              <a:rPr lang="en-US" sz="2000" dirty="0">
                <a:solidFill>
                  <a:schemeClr val="accent1">
                    <a:lumMod val="50000"/>
                  </a:schemeClr>
                </a:solidFill>
                <a:latin typeface="Arial" panose="020B0604020202020204" pitchFamily="34" charset="0"/>
                <a:cs typeface="Arial" panose="020B0604020202020204" pitchFamily="34" charset="0"/>
              </a:rPr>
              <a:t> </a:t>
            </a:r>
            <a:r>
              <a:rPr lang="en-US" sz="2000" dirty="0" err="1">
                <a:solidFill>
                  <a:schemeClr val="accent1">
                    <a:lumMod val="50000"/>
                  </a:schemeClr>
                </a:solidFill>
                <a:latin typeface="Arial" panose="020B0604020202020204" pitchFamily="34" charset="0"/>
                <a:cs typeface="Arial" panose="020B0604020202020204" pitchFamily="34" charset="0"/>
              </a:rPr>
              <a:t>giá</a:t>
            </a:r>
            <a:r>
              <a:rPr lang="en-US" sz="2000" dirty="0">
                <a:solidFill>
                  <a:schemeClr val="accent1">
                    <a:lumMod val="50000"/>
                  </a:schemeClr>
                </a:solidFill>
                <a:latin typeface="Arial" panose="020B0604020202020204" pitchFamily="34" charset="0"/>
                <a:cs typeface="Arial" panose="020B0604020202020204" pitchFamily="34" charset="0"/>
              </a:rPr>
              <a:t>;</a:t>
            </a:r>
          </a:p>
        </p:txBody>
      </p:sp>
      <p:sp>
        <p:nvSpPr>
          <p:cNvPr id="17" name="AutoShape 7"/>
          <p:cNvSpPr>
            <a:spLocks noChangeArrowheads="1"/>
          </p:cNvSpPr>
          <p:nvPr/>
        </p:nvSpPr>
        <p:spPr bwMode="auto">
          <a:xfrm>
            <a:off x="2480847" y="3924615"/>
            <a:ext cx="7439467" cy="808038"/>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000" dirty="0" err="1">
                <a:solidFill>
                  <a:srgbClr val="006600"/>
                </a:solidFill>
                <a:latin typeface="Arial" panose="020B0604020202020204" pitchFamily="34" charset="0"/>
                <a:cs typeface="Arial" panose="020B0604020202020204" pitchFamily="34" charset="0"/>
              </a:rPr>
              <a:t>Một</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thị</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trường</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thống</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nhất</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trong</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cả</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nước</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và</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mở</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cửa</a:t>
            </a:r>
            <a:r>
              <a:rPr lang="vi-VN"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với</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thị</a:t>
            </a:r>
            <a:r>
              <a:rPr lang="en-US" sz="2000" dirty="0">
                <a:solidFill>
                  <a:srgbClr val="006600"/>
                </a:solidFill>
                <a:latin typeface="Arial" panose="020B0604020202020204" pitchFamily="34" charset="0"/>
                <a:cs typeface="Arial" panose="020B0604020202020204" pitchFamily="34" charset="0"/>
              </a:rPr>
              <a:t> </a:t>
            </a:r>
            <a:endParaRPr lang="vi-VN" sz="2000" dirty="0">
              <a:solidFill>
                <a:srgbClr val="006600"/>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000" dirty="0" err="1">
                <a:solidFill>
                  <a:srgbClr val="006600"/>
                </a:solidFill>
                <a:latin typeface="Arial" panose="020B0604020202020204" pitchFamily="34" charset="0"/>
                <a:cs typeface="Arial" panose="020B0604020202020204" pitchFamily="34" charset="0"/>
              </a:rPr>
              <a:t>trường</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nước</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ngoài</a:t>
            </a:r>
            <a:endParaRPr lang="en-US" sz="2000" dirty="0">
              <a:solidFill>
                <a:srgbClr val="006600"/>
              </a:solidFill>
              <a:latin typeface="Arial" panose="020B0604020202020204" pitchFamily="34" charset="0"/>
              <a:cs typeface="Arial" panose="020B0604020202020204" pitchFamily="34" charset="0"/>
            </a:endParaRPr>
          </a:p>
        </p:txBody>
      </p:sp>
      <p:cxnSp>
        <p:nvCxnSpPr>
          <p:cNvPr id="18" name="Straight Arrow Connector 17"/>
          <p:cNvCxnSpPr>
            <a:cxnSpLocks/>
            <a:endCxn id="17" idx="1"/>
          </p:cNvCxnSpPr>
          <p:nvPr/>
        </p:nvCxnSpPr>
        <p:spPr>
          <a:xfrm flipV="1">
            <a:off x="1619440" y="4328634"/>
            <a:ext cx="861407" cy="3437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cxnSpLocks/>
            <a:stCxn id="14" idx="0"/>
            <a:endCxn id="15" idx="1"/>
          </p:cNvCxnSpPr>
          <p:nvPr/>
        </p:nvCxnSpPr>
        <p:spPr>
          <a:xfrm flipV="1">
            <a:off x="1622613" y="2621743"/>
            <a:ext cx="821508" cy="190844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cxnSpLocks/>
            <a:stCxn id="14" idx="0"/>
            <a:endCxn id="23" idx="1"/>
          </p:cNvCxnSpPr>
          <p:nvPr/>
        </p:nvCxnSpPr>
        <p:spPr>
          <a:xfrm>
            <a:off x="1622613" y="4530191"/>
            <a:ext cx="855059" cy="192379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2" name="AutoShape 7"/>
          <p:cNvSpPr>
            <a:spLocks noChangeArrowheads="1"/>
          </p:cNvSpPr>
          <p:nvPr/>
        </p:nvSpPr>
        <p:spPr bwMode="auto">
          <a:xfrm>
            <a:off x="2392213" y="4840475"/>
            <a:ext cx="7397672" cy="1067842"/>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200" dirty="0">
                <a:solidFill>
                  <a:schemeClr val="tx1"/>
                </a:solidFill>
                <a:latin typeface=".VnTime" pitchFamily="34" charset="0"/>
              </a:rPr>
              <a:t> </a:t>
            </a:r>
            <a:r>
              <a:rPr lang="vi-VN" sz="2200" dirty="0">
                <a:solidFill>
                  <a:schemeClr val="tx1"/>
                </a:solidFill>
                <a:latin typeface=".VnTime" pitchFamily="34" charset="0"/>
              </a:rPr>
              <a:t>T</a:t>
            </a:r>
            <a:r>
              <a:rPr lang="en-US" sz="2200" dirty="0" err="1">
                <a:solidFill>
                  <a:schemeClr val="tx1"/>
                </a:solidFill>
                <a:cs typeface="Times New Roman" pitchFamily="18" charset="0"/>
              </a:rPr>
              <a:t>hông</a:t>
            </a:r>
            <a:r>
              <a:rPr lang="en-US" sz="2200" dirty="0">
                <a:solidFill>
                  <a:schemeClr val="tx1"/>
                </a:solidFill>
                <a:cs typeface="Times New Roman" pitchFamily="18" charset="0"/>
              </a:rPr>
              <a:t> qua </a:t>
            </a:r>
            <a:r>
              <a:rPr lang="en-US" sz="2200" dirty="0" err="1">
                <a:solidFill>
                  <a:schemeClr val="tx1"/>
                </a:solidFill>
                <a:cs typeface="Times New Roman" pitchFamily="18" charset="0"/>
              </a:rPr>
              <a:t>việc</a:t>
            </a:r>
            <a:r>
              <a:rPr lang="en-US" sz="2200" dirty="0">
                <a:solidFill>
                  <a:schemeClr val="tx1"/>
                </a:solidFill>
                <a:cs typeface="Times New Roman" pitchFamily="18" charset="0"/>
              </a:rPr>
              <a:t>  </a:t>
            </a:r>
            <a:r>
              <a:rPr lang="en-US" sz="2200" dirty="0">
                <a:solidFill>
                  <a:schemeClr val="tx1"/>
                </a:solidFill>
                <a:latin typeface=".VnTime" pitchFamily="34" charset="0"/>
              </a:rPr>
              <a:t>ban </a:t>
            </a:r>
            <a:r>
              <a:rPr lang="en-US" sz="2200" dirty="0" err="1">
                <a:solidFill>
                  <a:schemeClr val="tx1"/>
                </a:solidFill>
                <a:latin typeface=".VnTime" pitchFamily="34" charset="0"/>
              </a:rPr>
              <a:t>hµnh</a:t>
            </a:r>
            <a:r>
              <a:rPr lang="en-US" sz="2200" dirty="0">
                <a:solidFill>
                  <a:schemeClr val="tx1"/>
                </a:solidFill>
                <a:latin typeface=".VnTime" pitchFamily="34" charset="0"/>
              </a:rPr>
              <a:t> </a:t>
            </a:r>
            <a:r>
              <a:rPr lang="en-US" sz="2200" dirty="0" err="1">
                <a:solidFill>
                  <a:schemeClr val="tx1"/>
                </a:solidFill>
                <a:latin typeface=".VnTime" pitchFamily="34" charset="0"/>
              </a:rPr>
              <a:t>ph¸p</a:t>
            </a:r>
            <a:r>
              <a:rPr lang="en-US" sz="2200" dirty="0">
                <a:solidFill>
                  <a:schemeClr val="tx1"/>
                </a:solidFill>
                <a:latin typeface=".VnTime" pitchFamily="34" charset="0"/>
              </a:rPr>
              <a:t> </a:t>
            </a:r>
            <a:r>
              <a:rPr lang="en-US" sz="2200" dirty="0" err="1">
                <a:solidFill>
                  <a:schemeClr val="tx1"/>
                </a:solidFill>
                <a:latin typeface=".VnTime" pitchFamily="34" charset="0"/>
              </a:rPr>
              <a:t>luËt</a:t>
            </a:r>
            <a:r>
              <a:rPr lang="en-US" sz="2200" dirty="0">
                <a:solidFill>
                  <a:schemeClr val="tx1"/>
                </a:solidFill>
                <a:latin typeface=".VnTime" pitchFamily="34" charset="0"/>
              </a:rPr>
              <a:t>, </a:t>
            </a:r>
            <a:r>
              <a:rPr lang="en-US" sz="2200" dirty="0" err="1">
                <a:solidFill>
                  <a:schemeClr val="tx1"/>
                </a:solidFill>
                <a:latin typeface=".VnTime" pitchFamily="34" charset="0"/>
              </a:rPr>
              <a:t>chÝnh</a:t>
            </a:r>
            <a:r>
              <a:rPr lang="en-US" sz="2200" dirty="0">
                <a:solidFill>
                  <a:schemeClr val="tx1"/>
                </a:solidFill>
                <a:latin typeface=".VnTime" pitchFamily="34" charset="0"/>
              </a:rPr>
              <a:t> </a:t>
            </a:r>
            <a:r>
              <a:rPr lang="en-US" sz="2200" dirty="0" err="1">
                <a:solidFill>
                  <a:schemeClr val="tx1"/>
                </a:solidFill>
                <a:latin typeface=".VnTime" pitchFamily="34" charset="0"/>
              </a:rPr>
              <a:t>s¸ch</a:t>
            </a:r>
            <a:r>
              <a:rPr lang="vi-VN" sz="2200" dirty="0">
                <a:solidFill>
                  <a:schemeClr val="tx1"/>
                </a:solidFill>
                <a:latin typeface=".VnTime" pitchFamily="34" charset="0"/>
              </a:rPr>
              <a:t> KT-XH;</a:t>
            </a:r>
            <a:r>
              <a:rPr lang="en-US" sz="2200" dirty="0">
                <a:solidFill>
                  <a:schemeClr val="tx1"/>
                </a:solidFill>
                <a:latin typeface=".VnTime" pitchFamily="34" charset="0"/>
              </a:rPr>
              <a:t> </a:t>
            </a:r>
          </a:p>
          <a:p>
            <a:pPr algn="ctr" defTabSz="914400" eaLnBrk="0" fontAlgn="base" hangingPunct="0">
              <a:spcBef>
                <a:spcPct val="0"/>
              </a:spcBef>
              <a:spcAft>
                <a:spcPct val="0"/>
              </a:spcAft>
              <a:defRPr/>
            </a:pPr>
            <a:r>
              <a:rPr lang="en-US" sz="2200" dirty="0">
                <a:solidFill>
                  <a:schemeClr val="tx1"/>
                </a:solidFill>
                <a:latin typeface=".VnTime" pitchFamily="34" charset="0"/>
              </a:rPr>
              <a:t>®</a:t>
            </a:r>
            <a:r>
              <a:rPr lang="en-US" sz="2200" dirty="0" err="1">
                <a:solidFill>
                  <a:schemeClr val="tx1"/>
                </a:solidFill>
                <a:latin typeface=".VnTime" pitchFamily="34" charset="0"/>
              </a:rPr>
              <a:t>iÒu</a:t>
            </a:r>
            <a:r>
              <a:rPr lang="en-US" sz="2200" dirty="0">
                <a:solidFill>
                  <a:schemeClr val="tx1"/>
                </a:solidFill>
                <a:latin typeface=".VnTime" pitchFamily="34" charset="0"/>
              </a:rPr>
              <a:t> </a:t>
            </a:r>
            <a:r>
              <a:rPr lang="en-US" sz="2200" dirty="0" err="1">
                <a:solidFill>
                  <a:schemeClr val="tx1"/>
                </a:solidFill>
                <a:latin typeface=".VnTime" pitchFamily="34" charset="0"/>
              </a:rPr>
              <a:t>tiÕt</a:t>
            </a:r>
            <a:r>
              <a:rPr lang="en-US" sz="2200" dirty="0">
                <a:solidFill>
                  <a:schemeClr val="tx1"/>
                </a:solidFill>
                <a:latin typeface=".VnTime" pitchFamily="34" charset="0"/>
              </a:rPr>
              <a:t> </a:t>
            </a:r>
            <a:r>
              <a:rPr lang="en-US" sz="2200" dirty="0" err="1">
                <a:solidFill>
                  <a:schemeClr val="tx1"/>
                </a:solidFill>
                <a:latin typeface=".VnTime" pitchFamily="34" charset="0"/>
              </a:rPr>
              <a:t>thÞ</a:t>
            </a:r>
            <a:r>
              <a:rPr lang="en-US" sz="2200" dirty="0">
                <a:solidFill>
                  <a:schemeClr val="tx1"/>
                </a:solidFill>
                <a:latin typeface=".VnTime" pitchFamily="34" charset="0"/>
              </a:rPr>
              <a:t> </a:t>
            </a:r>
            <a:r>
              <a:rPr lang="en-US" sz="2200" dirty="0" err="1">
                <a:solidFill>
                  <a:schemeClr val="tx1"/>
                </a:solidFill>
                <a:cs typeface="Times New Roman" pitchFamily="18" charset="0"/>
              </a:rPr>
              <a:t>tr­ường</a:t>
            </a:r>
            <a:r>
              <a:rPr lang="en-US" sz="2200" dirty="0">
                <a:solidFill>
                  <a:schemeClr val="tx1"/>
                </a:solidFill>
                <a:latin typeface=".VnTime" pitchFamily="34" charset="0"/>
              </a:rPr>
              <a:t>, </a:t>
            </a:r>
            <a:r>
              <a:rPr lang="en-US" sz="2200" dirty="0" err="1">
                <a:solidFill>
                  <a:schemeClr val="tx1"/>
                </a:solidFill>
                <a:latin typeface=".VnTime" pitchFamily="34" charset="0"/>
              </a:rPr>
              <a:t>n©ng</a:t>
            </a:r>
            <a:r>
              <a:rPr lang="en-US" sz="2200" dirty="0">
                <a:solidFill>
                  <a:schemeClr val="tx1"/>
                </a:solidFill>
                <a:latin typeface=".VnTime" pitchFamily="34" charset="0"/>
              </a:rPr>
              <a:t> </a:t>
            </a:r>
            <a:r>
              <a:rPr lang="en-US" sz="2200" dirty="0" err="1">
                <a:solidFill>
                  <a:schemeClr val="tx1"/>
                </a:solidFill>
                <a:latin typeface=".VnTime" pitchFamily="34" charset="0"/>
              </a:rPr>
              <a:t>cao</a:t>
            </a:r>
            <a:r>
              <a:rPr lang="en-US" sz="2200" dirty="0">
                <a:solidFill>
                  <a:schemeClr val="tx1"/>
                </a:solidFill>
                <a:latin typeface=".VnTime" pitchFamily="34" charset="0"/>
              </a:rPr>
              <a:t> </a:t>
            </a:r>
            <a:r>
              <a:rPr lang="vi-VN" sz="2200" dirty="0">
                <a:solidFill>
                  <a:schemeClr val="tx1"/>
                </a:solidFill>
                <a:latin typeface=".VnTime" pitchFamily="34" charset="0"/>
              </a:rPr>
              <a:t>tri</a:t>
            </a:r>
            <a:r>
              <a:rPr lang="en-US" sz="2200" dirty="0" err="1">
                <a:solidFill>
                  <a:schemeClr val="tx1"/>
                </a:solidFill>
                <a:latin typeface=".VnTime" pitchFamily="34" charset="0"/>
              </a:rPr>
              <a:t>nh</a:t>
            </a:r>
            <a:r>
              <a:rPr lang="en-US" sz="2200" dirty="0">
                <a:solidFill>
                  <a:schemeClr val="tx1"/>
                </a:solidFill>
                <a:latin typeface=".VnTime" pitchFamily="34" charset="0"/>
              </a:rPr>
              <a:t> ®é </a:t>
            </a:r>
            <a:r>
              <a:rPr lang="en-US" sz="2200" dirty="0" err="1">
                <a:solidFill>
                  <a:schemeClr val="tx1"/>
                </a:solidFill>
                <a:latin typeface=".VnTime" pitchFamily="34" charset="0"/>
              </a:rPr>
              <a:t>qu¶n</a:t>
            </a:r>
            <a:r>
              <a:rPr lang="en-US" sz="2200" dirty="0">
                <a:solidFill>
                  <a:schemeClr val="tx1"/>
                </a:solidFill>
                <a:latin typeface=".VnTime" pitchFamily="34" charset="0"/>
              </a:rPr>
              <a:t> </a:t>
            </a:r>
            <a:r>
              <a:rPr lang="en-US" sz="2200" dirty="0" err="1">
                <a:solidFill>
                  <a:schemeClr val="tx1"/>
                </a:solidFill>
                <a:latin typeface=".VnTime" pitchFamily="34" charset="0"/>
              </a:rPr>
              <a:t>lÝ</a:t>
            </a:r>
            <a:r>
              <a:rPr lang="en-US" sz="2200" dirty="0">
                <a:solidFill>
                  <a:schemeClr val="tx1"/>
                </a:solidFill>
                <a:latin typeface=".VnTime" pitchFamily="34" charset="0"/>
              </a:rPr>
              <a:t>;</a:t>
            </a:r>
            <a:r>
              <a:rPr lang="vi-VN" sz="2200" dirty="0">
                <a:solidFill>
                  <a:schemeClr val="tx1"/>
                </a:solidFill>
                <a:latin typeface=".VnTime" pitchFamily="34" charset="0"/>
              </a:rPr>
              <a:t> Ổ</a:t>
            </a:r>
            <a:r>
              <a:rPr lang="en-US" sz="2200" dirty="0">
                <a:solidFill>
                  <a:schemeClr val="tx1"/>
                </a:solidFill>
                <a:latin typeface=".VnTime" pitchFamily="34" charset="0"/>
              </a:rPr>
              <a:t>n ®</a:t>
            </a:r>
            <a:r>
              <a:rPr lang="en-US" sz="2200" dirty="0" err="1">
                <a:solidFill>
                  <a:schemeClr val="tx1"/>
                </a:solidFill>
                <a:latin typeface=".VnTime" pitchFamily="34" charset="0"/>
              </a:rPr>
              <a:t>Þnh</a:t>
            </a:r>
            <a:r>
              <a:rPr lang="en-US" sz="2200" dirty="0">
                <a:solidFill>
                  <a:schemeClr val="tx1"/>
                </a:solidFill>
                <a:latin typeface=".VnTime" pitchFamily="34" charset="0"/>
              </a:rPr>
              <a:t>, </a:t>
            </a:r>
            <a:r>
              <a:rPr lang="en-US" sz="2200" dirty="0" err="1">
                <a:solidFill>
                  <a:schemeClr val="tx1"/>
                </a:solidFill>
                <a:latin typeface=".VnTime" pitchFamily="34" charset="0"/>
              </a:rPr>
              <a:t>n©ng</a:t>
            </a:r>
            <a:r>
              <a:rPr lang="en-US" sz="2200" dirty="0">
                <a:solidFill>
                  <a:schemeClr val="tx1"/>
                </a:solidFill>
                <a:latin typeface=".VnTime" pitchFamily="34" charset="0"/>
              </a:rPr>
              <a:t> </a:t>
            </a:r>
            <a:r>
              <a:rPr lang="en-US" sz="2200" dirty="0" err="1">
                <a:solidFill>
                  <a:schemeClr val="tx1"/>
                </a:solidFill>
                <a:latin typeface=".VnTime" pitchFamily="34" charset="0"/>
              </a:rPr>
              <a:t>cao</a:t>
            </a:r>
            <a:r>
              <a:rPr lang="en-US" sz="2200" dirty="0">
                <a:solidFill>
                  <a:schemeClr val="tx1"/>
                </a:solidFill>
                <a:latin typeface=".VnTime" pitchFamily="34" charset="0"/>
              </a:rPr>
              <a:t> </a:t>
            </a:r>
            <a:endParaRPr lang="vi-VN" sz="2200" dirty="0">
              <a:solidFill>
                <a:schemeClr val="tx1"/>
              </a:solidFill>
              <a:latin typeface=".VnTime" pitchFamily="34" charset="0"/>
            </a:endParaRPr>
          </a:p>
          <a:p>
            <a:pPr algn="ctr" defTabSz="914400" eaLnBrk="0" fontAlgn="base" hangingPunct="0">
              <a:spcBef>
                <a:spcPct val="0"/>
              </a:spcBef>
              <a:spcAft>
                <a:spcPct val="0"/>
              </a:spcAft>
              <a:defRPr/>
            </a:pPr>
            <a:r>
              <a:rPr lang="en-US" sz="2200" dirty="0">
                <a:solidFill>
                  <a:schemeClr val="tx1"/>
                </a:solidFill>
                <a:latin typeface=".VnTime" pitchFamily="34" charset="0"/>
              </a:rPr>
              <a:t>®</a:t>
            </a:r>
            <a:r>
              <a:rPr lang="en-US" sz="2200" dirty="0" err="1">
                <a:solidFill>
                  <a:schemeClr val="tx1"/>
                </a:solidFill>
                <a:latin typeface=".VnTime" pitchFamily="34" charset="0"/>
              </a:rPr>
              <a:t>êi</a:t>
            </a:r>
            <a:r>
              <a:rPr lang="en-US" sz="2200" dirty="0">
                <a:solidFill>
                  <a:schemeClr val="tx1"/>
                </a:solidFill>
                <a:latin typeface=".VnTime" pitchFamily="34" charset="0"/>
              </a:rPr>
              <a:t> </a:t>
            </a:r>
            <a:r>
              <a:rPr lang="en-US" sz="2200" dirty="0" err="1">
                <a:solidFill>
                  <a:schemeClr val="tx1"/>
                </a:solidFill>
                <a:latin typeface=".VnTime" pitchFamily="34" charset="0"/>
              </a:rPr>
              <a:t>sèng</a:t>
            </a:r>
            <a:r>
              <a:rPr lang="en-US" sz="2200" dirty="0">
                <a:solidFill>
                  <a:schemeClr val="tx1"/>
                </a:solidFill>
                <a:latin typeface=".VnTime" pitchFamily="34" charset="0"/>
              </a:rPr>
              <a:t> </a:t>
            </a:r>
            <a:r>
              <a:rPr lang="en-US" sz="2200" dirty="0" err="1">
                <a:solidFill>
                  <a:schemeClr val="tx1"/>
                </a:solidFill>
                <a:latin typeface=".VnTime" pitchFamily="34" charset="0"/>
              </a:rPr>
              <a:t>nh©n</a:t>
            </a:r>
            <a:r>
              <a:rPr lang="en-US" sz="2200" dirty="0">
                <a:solidFill>
                  <a:schemeClr val="tx1"/>
                </a:solidFill>
                <a:latin typeface=".VnTime" pitchFamily="34" charset="0"/>
              </a:rPr>
              <a:t> </a:t>
            </a:r>
            <a:r>
              <a:rPr lang="en-US" sz="2200" dirty="0" err="1">
                <a:solidFill>
                  <a:schemeClr val="tx1"/>
                </a:solidFill>
                <a:latin typeface=".VnTime" pitchFamily="34" charset="0"/>
              </a:rPr>
              <a:t>d©n</a:t>
            </a:r>
            <a:r>
              <a:rPr lang="en-US" sz="2200" dirty="0">
                <a:solidFill>
                  <a:schemeClr val="tx1"/>
                </a:solidFill>
                <a:latin typeface=".VnTime" pitchFamily="34" charset="0"/>
              </a:rPr>
              <a:t>;</a:t>
            </a:r>
            <a:r>
              <a:rPr lang="vi-VN" sz="2200" dirty="0">
                <a:solidFill>
                  <a:schemeClr val="tx1"/>
                </a:solidFill>
                <a:latin typeface=".VnTime" pitchFamily="34" charset="0"/>
              </a:rPr>
              <a:t> c</a:t>
            </a:r>
            <a:r>
              <a:rPr lang="en-US" sz="2200" dirty="0" err="1">
                <a:solidFill>
                  <a:schemeClr val="tx1"/>
                </a:solidFill>
                <a:latin typeface=".VnTime" pitchFamily="34" charset="0"/>
              </a:rPr>
              <a:t>hèng</a:t>
            </a:r>
            <a:r>
              <a:rPr lang="en-US" sz="2200" dirty="0">
                <a:solidFill>
                  <a:schemeClr val="tx1"/>
                </a:solidFill>
                <a:latin typeface=".VnTime" pitchFamily="34" charset="0"/>
              </a:rPr>
              <a:t> </a:t>
            </a:r>
            <a:r>
              <a:rPr lang="en-US" sz="2200" dirty="0" err="1">
                <a:solidFill>
                  <a:schemeClr val="tx1"/>
                </a:solidFill>
                <a:latin typeface=".VnTime" pitchFamily="34" charset="0"/>
              </a:rPr>
              <a:t>tiªu</a:t>
            </a:r>
            <a:r>
              <a:rPr lang="en-US" sz="2200" dirty="0">
                <a:solidFill>
                  <a:schemeClr val="tx1"/>
                </a:solidFill>
                <a:latin typeface=".VnTime" pitchFamily="34" charset="0"/>
              </a:rPr>
              <a:t> </a:t>
            </a:r>
            <a:r>
              <a:rPr lang="en-US" sz="2200" dirty="0" err="1">
                <a:solidFill>
                  <a:schemeClr val="tx1"/>
                </a:solidFill>
                <a:latin typeface=".VnTime" pitchFamily="34" charset="0"/>
              </a:rPr>
              <a:t>cùc</a:t>
            </a:r>
            <a:r>
              <a:rPr lang="en-US" sz="2200" dirty="0">
                <a:solidFill>
                  <a:schemeClr val="tx1"/>
                </a:solidFill>
                <a:latin typeface=".VnTime" pitchFamily="34" charset="0"/>
              </a:rPr>
              <a:t>, </a:t>
            </a:r>
            <a:r>
              <a:rPr lang="en-US" sz="2200" dirty="0" err="1">
                <a:solidFill>
                  <a:schemeClr val="tx1"/>
                </a:solidFill>
                <a:latin typeface=".VnTime" pitchFamily="34" charset="0"/>
              </a:rPr>
              <a:t>tham</a:t>
            </a:r>
            <a:r>
              <a:rPr lang="en-US" sz="2200" dirty="0">
                <a:solidFill>
                  <a:schemeClr val="tx1"/>
                </a:solidFill>
                <a:latin typeface=".VnTime" pitchFamily="34" charset="0"/>
              </a:rPr>
              <a:t> «, </a:t>
            </a:r>
            <a:r>
              <a:rPr lang="en-US" sz="2200" dirty="0" err="1">
                <a:solidFill>
                  <a:schemeClr val="tx1"/>
                </a:solidFill>
                <a:latin typeface=".VnTime" pitchFamily="34" charset="0"/>
              </a:rPr>
              <a:t>l·ng</a:t>
            </a:r>
            <a:r>
              <a:rPr lang="en-US" sz="2200" dirty="0">
                <a:solidFill>
                  <a:schemeClr val="tx1"/>
                </a:solidFill>
                <a:latin typeface=".VnTime" pitchFamily="34" charset="0"/>
              </a:rPr>
              <a:t> </a:t>
            </a:r>
            <a:r>
              <a:rPr lang="en-US" sz="2200" dirty="0" err="1">
                <a:solidFill>
                  <a:schemeClr val="tx1"/>
                </a:solidFill>
                <a:latin typeface=".VnTime" pitchFamily="34" charset="0"/>
              </a:rPr>
              <a:t>phÝ</a:t>
            </a:r>
            <a:r>
              <a:rPr lang="en-US" sz="2200" dirty="0">
                <a:solidFill>
                  <a:schemeClr val="tx1"/>
                </a:solidFill>
                <a:latin typeface=".VnTime" pitchFamily="34" charset="0"/>
              </a:rPr>
              <a:t>.</a:t>
            </a:r>
            <a:r>
              <a:rPr lang="vi-VN" sz="2200" dirty="0">
                <a:solidFill>
                  <a:schemeClr val="tx1"/>
                </a:solidFill>
                <a:latin typeface=".VnTime" pitchFamily="34" charset="0"/>
              </a:rPr>
              <a:t>..</a:t>
            </a:r>
            <a:endParaRPr lang="en-US" sz="2200" dirty="0">
              <a:solidFill>
                <a:schemeClr val="tx1"/>
              </a:solidFill>
              <a:latin typeface=".VnTime" pitchFamily="34" charset="0"/>
            </a:endParaRPr>
          </a:p>
        </p:txBody>
      </p:sp>
      <p:sp>
        <p:nvSpPr>
          <p:cNvPr id="23" name="AutoShape 7"/>
          <p:cNvSpPr>
            <a:spLocks noChangeArrowheads="1"/>
          </p:cNvSpPr>
          <p:nvPr/>
        </p:nvSpPr>
        <p:spPr bwMode="auto">
          <a:xfrm>
            <a:off x="2477672" y="6049963"/>
            <a:ext cx="7409090" cy="808037"/>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defTabSz="914400" eaLnBrk="0" fontAlgn="base" hangingPunct="0">
              <a:spcBef>
                <a:spcPts val="600"/>
              </a:spcBef>
              <a:spcAft>
                <a:spcPct val="0"/>
              </a:spcAft>
              <a:defRPr/>
            </a:pPr>
            <a:r>
              <a:rPr lang="en-US" sz="2300" dirty="0" err="1">
                <a:solidFill>
                  <a:srgbClr val="660033"/>
                </a:solidFill>
                <a:latin typeface=".VnTime" pitchFamily="34" charset="0"/>
              </a:rPr>
              <a:t>Ph¸t</a:t>
            </a:r>
            <a:r>
              <a:rPr lang="en-US" sz="2300" dirty="0">
                <a:solidFill>
                  <a:srgbClr val="660033"/>
                </a:solidFill>
                <a:latin typeface=".VnTime" pitchFamily="34" charset="0"/>
              </a:rPr>
              <a:t> </a:t>
            </a:r>
            <a:r>
              <a:rPr lang="en-US" sz="2300" dirty="0" err="1">
                <a:solidFill>
                  <a:srgbClr val="660033"/>
                </a:solidFill>
                <a:latin typeface=".VnTime" pitchFamily="34" charset="0"/>
              </a:rPr>
              <a:t>huy</a:t>
            </a:r>
            <a:r>
              <a:rPr lang="en-US" sz="2300" dirty="0">
                <a:solidFill>
                  <a:srgbClr val="660033"/>
                </a:solidFill>
                <a:latin typeface=".VnTime" pitchFamily="34" charset="0"/>
              </a:rPr>
              <a:t> </a:t>
            </a:r>
            <a:r>
              <a:rPr lang="en-US" sz="2300" dirty="0" err="1">
                <a:solidFill>
                  <a:srgbClr val="660033"/>
                </a:solidFill>
                <a:latin typeface=".VnTime" pitchFamily="34" charset="0"/>
              </a:rPr>
              <a:t>mÆt</a:t>
            </a:r>
            <a:r>
              <a:rPr lang="en-US" sz="2300" dirty="0">
                <a:solidFill>
                  <a:srgbClr val="660033"/>
                </a:solidFill>
                <a:latin typeface=".VnTime" pitchFamily="34" charset="0"/>
              </a:rPr>
              <a:t> </a:t>
            </a:r>
            <a:r>
              <a:rPr lang="en-US" sz="2300" dirty="0" err="1">
                <a:solidFill>
                  <a:srgbClr val="660033"/>
                </a:solidFill>
                <a:latin typeface=".VnTime" pitchFamily="34" charset="0"/>
              </a:rPr>
              <a:t>tÝch</a:t>
            </a:r>
            <a:r>
              <a:rPr lang="en-US" sz="2300" dirty="0">
                <a:solidFill>
                  <a:srgbClr val="660033"/>
                </a:solidFill>
                <a:latin typeface=".VnTime" pitchFamily="34" charset="0"/>
              </a:rPr>
              <a:t> </a:t>
            </a:r>
            <a:r>
              <a:rPr lang="en-US" sz="2300" dirty="0" err="1">
                <a:solidFill>
                  <a:srgbClr val="660033"/>
                </a:solidFill>
                <a:latin typeface=".VnTime" pitchFamily="34" charset="0"/>
              </a:rPr>
              <a:t>cùc</a:t>
            </a:r>
            <a:r>
              <a:rPr lang="en-US" sz="2300" dirty="0">
                <a:solidFill>
                  <a:srgbClr val="660033"/>
                </a:solidFill>
                <a:latin typeface=".VnTime" pitchFamily="34" charset="0"/>
              </a:rPr>
              <a:t> vµ h¹n </a:t>
            </a:r>
            <a:r>
              <a:rPr lang="en-US" sz="2300" dirty="0" err="1">
                <a:solidFill>
                  <a:srgbClr val="660033"/>
                </a:solidFill>
                <a:latin typeface=".VnTime" pitchFamily="34" charset="0"/>
              </a:rPr>
              <a:t>chÕ</a:t>
            </a:r>
            <a:r>
              <a:rPr lang="en-US" sz="2300" dirty="0">
                <a:solidFill>
                  <a:srgbClr val="660033"/>
                </a:solidFill>
                <a:latin typeface=".VnTime" pitchFamily="34" charset="0"/>
              </a:rPr>
              <a:t> </a:t>
            </a:r>
            <a:r>
              <a:rPr lang="en-US" sz="2300" dirty="0" err="1">
                <a:solidFill>
                  <a:srgbClr val="660033"/>
                </a:solidFill>
                <a:latin typeface=".VnTime" pitchFamily="34" charset="0"/>
              </a:rPr>
              <a:t>t¸c</a:t>
            </a:r>
            <a:r>
              <a:rPr lang="en-US" sz="2300" dirty="0">
                <a:solidFill>
                  <a:srgbClr val="660033"/>
                </a:solidFill>
                <a:latin typeface=".VnTime" pitchFamily="34" charset="0"/>
              </a:rPr>
              <a:t> ®</a:t>
            </a:r>
            <a:r>
              <a:rPr lang="en-US" sz="2300" dirty="0" err="1">
                <a:solidFill>
                  <a:srgbClr val="660033"/>
                </a:solidFill>
                <a:latin typeface=".VnTime" pitchFamily="34" charset="0"/>
              </a:rPr>
              <a:t>éng</a:t>
            </a:r>
            <a:r>
              <a:rPr lang="en-US" sz="2300" dirty="0">
                <a:solidFill>
                  <a:srgbClr val="660033"/>
                </a:solidFill>
                <a:latin typeface=".VnTime" pitchFamily="34" charset="0"/>
              </a:rPr>
              <a:t> </a:t>
            </a:r>
            <a:r>
              <a:rPr lang="en-US" sz="2300" dirty="0" err="1">
                <a:solidFill>
                  <a:srgbClr val="660033"/>
                </a:solidFill>
                <a:latin typeface=".VnTime" pitchFamily="34" charset="0"/>
              </a:rPr>
              <a:t>ph©n</a:t>
            </a:r>
            <a:r>
              <a:rPr lang="en-US" sz="2300" dirty="0">
                <a:solidFill>
                  <a:srgbClr val="660033"/>
                </a:solidFill>
                <a:latin typeface=".VnTime" pitchFamily="34" charset="0"/>
              </a:rPr>
              <a:t> ho¸ </a:t>
            </a:r>
            <a:r>
              <a:rPr lang="en-US" sz="2300" dirty="0" err="1">
                <a:solidFill>
                  <a:srgbClr val="660033"/>
                </a:solidFill>
                <a:latin typeface=".VnTime" pitchFamily="34" charset="0"/>
              </a:rPr>
              <a:t>giµu</a:t>
            </a:r>
            <a:r>
              <a:rPr lang="vi-VN" sz="2300" dirty="0">
                <a:solidFill>
                  <a:srgbClr val="660033"/>
                </a:solidFill>
                <a:latin typeface=".VnTime" pitchFamily="34" charset="0"/>
              </a:rPr>
              <a:t> </a:t>
            </a:r>
          </a:p>
          <a:p>
            <a:pPr algn="ctr" defTabSz="914400" eaLnBrk="0" fontAlgn="base" hangingPunct="0">
              <a:spcBef>
                <a:spcPts val="600"/>
              </a:spcBef>
              <a:spcAft>
                <a:spcPct val="0"/>
              </a:spcAft>
              <a:defRPr/>
            </a:pPr>
            <a:r>
              <a:rPr lang="en-US" sz="2300" dirty="0" err="1">
                <a:solidFill>
                  <a:srgbClr val="660033"/>
                </a:solidFill>
                <a:latin typeface=".VnTime" pitchFamily="34" charset="0"/>
              </a:rPr>
              <a:t>nghÌo</a:t>
            </a:r>
            <a:r>
              <a:rPr lang="en-US" sz="2300" dirty="0">
                <a:solidFill>
                  <a:srgbClr val="660033"/>
                </a:solidFill>
                <a:latin typeface=".VnTime" pitchFamily="34" charset="0"/>
              </a:rPr>
              <a:t> </a:t>
            </a:r>
            <a:r>
              <a:rPr lang="en-US" sz="2300" dirty="0" err="1">
                <a:solidFill>
                  <a:srgbClr val="660033"/>
                </a:solidFill>
                <a:latin typeface=".VnTime" pitchFamily="34" charset="0"/>
              </a:rPr>
              <a:t>cña</a:t>
            </a:r>
            <a:r>
              <a:rPr lang="en-US" sz="2300" dirty="0">
                <a:solidFill>
                  <a:srgbClr val="660033"/>
                </a:solidFill>
                <a:latin typeface=".VnTime" pitchFamily="34" charset="0"/>
              </a:rPr>
              <a:t> </a:t>
            </a:r>
            <a:r>
              <a:rPr lang="en-US" sz="2300" dirty="0" err="1">
                <a:solidFill>
                  <a:srgbClr val="660033"/>
                </a:solidFill>
                <a:latin typeface=".VnTime" pitchFamily="34" charset="0"/>
              </a:rPr>
              <a:t>quy</a:t>
            </a:r>
            <a:r>
              <a:rPr lang="en-US" sz="2300" dirty="0">
                <a:solidFill>
                  <a:srgbClr val="660033"/>
                </a:solidFill>
                <a:latin typeface=".VnTime" pitchFamily="34" charset="0"/>
              </a:rPr>
              <a:t> </a:t>
            </a:r>
            <a:r>
              <a:rPr lang="en-US" sz="2300" dirty="0" err="1">
                <a:solidFill>
                  <a:srgbClr val="660033"/>
                </a:solidFill>
                <a:latin typeface=".VnTime" pitchFamily="34" charset="0"/>
              </a:rPr>
              <a:t>luËt</a:t>
            </a:r>
            <a:r>
              <a:rPr lang="en-US" sz="2300" dirty="0">
                <a:solidFill>
                  <a:srgbClr val="660033"/>
                </a:solidFill>
                <a:latin typeface=".VnTime" pitchFamily="34" charset="0"/>
              </a:rPr>
              <a:t> </a:t>
            </a:r>
            <a:r>
              <a:rPr lang="en-US" sz="2300" dirty="0" err="1">
                <a:solidFill>
                  <a:srgbClr val="660033"/>
                </a:solidFill>
                <a:latin typeface=".VnTime" pitchFamily="34" charset="0"/>
              </a:rPr>
              <a:t>gi</a:t>
            </a:r>
            <a:r>
              <a:rPr lang="en-US" sz="2300" dirty="0">
                <a:solidFill>
                  <a:srgbClr val="660033"/>
                </a:solidFill>
                <a:latin typeface=".VnTime" pitchFamily="34" charset="0"/>
              </a:rPr>
              <a:t>¸ </a:t>
            </a:r>
            <a:r>
              <a:rPr lang="en-US" sz="2300" dirty="0" err="1">
                <a:solidFill>
                  <a:srgbClr val="660033"/>
                </a:solidFill>
                <a:latin typeface=".VnTime" pitchFamily="34" charset="0"/>
              </a:rPr>
              <a:t>trÞ</a:t>
            </a:r>
            <a:r>
              <a:rPr lang="en-US" sz="2300" dirty="0">
                <a:solidFill>
                  <a:srgbClr val="660033"/>
                </a:solidFill>
                <a:latin typeface=".VnTime" pitchFamily="34" charset="0"/>
              </a:rPr>
              <a:t>.</a:t>
            </a:r>
          </a:p>
        </p:txBody>
      </p:sp>
      <p:cxnSp>
        <p:nvCxnSpPr>
          <p:cNvPr id="24" name="Straight Arrow Connector 23"/>
          <p:cNvCxnSpPr>
            <a:cxnSpLocks/>
            <a:stCxn id="14" idx="0"/>
            <a:endCxn id="22" idx="1"/>
          </p:cNvCxnSpPr>
          <p:nvPr/>
        </p:nvCxnSpPr>
        <p:spPr>
          <a:xfrm>
            <a:off x="1622613" y="4530191"/>
            <a:ext cx="769600" cy="84420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a:cxnSpLocks/>
            <a:stCxn id="14" idx="0"/>
            <a:endCxn id="16" idx="1"/>
          </p:cNvCxnSpPr>
          <p:nvPr/>
        </p:nvCxnSpPr>
        <p:spPr>
          <a:xfrm flipV="1">
            <a:off x="1622613" y="3459878"/>
            <a:ext cx="836695" cy="107031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25" name="Picture 2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836009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p:cTn id="19" dur="1000" fill="hold"/>
                                        <p:tgtEl>
                                          <p:spTgt spid="11"/>
                                        </p:tgtEl>
                                        <p:attrNameLst>
                                          <p:attrName>ppt_w</p:attrName>
                                        </p:attrNameLst>
                                      </p:cBhvr>
                                      <p:tavLst>
                                        <p:tav tm="0">
                                          <p:val>
                                            <p:fltVal val="0"/>
                                          </p:val>
                                        </p:tav>
                                        <p:tav tm="100000">
                                          <p:val>
                                            <p:strVal val="#ppt_w"/>
                                          </p:val>
                                        </p:tav>
                                      </p:tavLst>
                                    </p:anim>
                                    <p:anim calcmode="lin" valueType="num">
                                      <p:cBhvr>
                                        <p:cTn id="20" dur="1000" fill="hold"/>
                                        <p:tgtEl>
                                          <p:spTgt spid="11"/>
                                        </p:tgtEl>
                                        <p:attrNameLst>
                                          <p:attrName>ppt_h</p:attrName>
                                        </p:attrNameLst>
                                      </p:cBhvr>
                                      <p:tavLst>
                                        <p:tav tm="0">
                                          <p:val>
                                            <p:fltVal val="0"/>
                                          </p:val>
                                        </p:tav>
                                        <p:tav tm="100000">
                                          <p:val>
                                            <p:strVal val="#ppt_h"/>
                                          </p:val>
                                        </p:tav>
                                      </p:tavLst>
                                    </p:anim>
                                    <p:anim calcmode="lin" valueType="num">
                                      <p:cBhvr>
                                        <p:cTn id="21" dur="1000" fill="hold"/>
                                        <p:tgtEl>
                                          <p:spTgt spid="11"/>
                                        </p:tgtEl>
                                        <p:attrNameLst>
                                          <p:attrName>style.rotation</p:attrName>
                                        </p:attrNameLst>
                                      </p:cBhvr>
                                      <p:tavLst>
                                        <p:tav tm="0">
                                          <p:val>
                                            <p:fltVal val="90"/>
                                          </p:val>
                                        </p:tav>
                                        <p:tav tm="100000">
                                          <p:val>
                                            <p:fltVal val="0"/>
                                          </p:val>
                                        </p:tav>
                                      </p:tavLst>
                                    </p:anim>
                                    <p:animEffect transition="in" filter="fade">
                                      <p:cBhvr>
                                        <p:cTn id="22" dur="10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circle(in)">
                                      <p:cBhvr>
                                        <p:cTn id="27" dur="2000"/>
                                        <p:tgtEl>
                                          <p:spTgt spid="14"/>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circle(in)">
                                      <p:cBhvr>
                                        <p:cTn id="30" dur="2000"/>
                                        <p:tgtEl>
                                          <p:spTgt spid="15"/>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circle(in)">
                                      <p:cBhvr>
                                        <p:cTn id="33" dur="2000"/>
                                        <p:tgtEl>
                                          <p:spTgt spid="16"/>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circle(in)">
                                      <p:cBhvr>
                                        <p:cTn id="36" dur="2000"/>
                                        <p:tgtEl>
                                          <p:spTgt spid="17"/>
                                        </p:tgtEl>
                                      </p:cBhvr>
                                    </p:animEffect>
                                  </p:childTnLst>
                                </p:cTn>
                              </p:par>
                              <p:par>
                                <p:cTn id="37" presetID="6" presetClass="entr" presetSubtype="16" fill="hold" nodeType="with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circle(in)">
                                      <p:cBhvr>
                                        <p:cTn id="39" dur="2000"/>
                                        <p:tgtEl>
                                          <p:spTgt spid="18"/>
                                        </p:tgtEl>
                                      </p:cBhvr>
                                    </p:animEffect>
                                  </p:childTnLst>
                                </p:cTn>
                              </p:par>
                              <p:par>
                                <p:cTn id="40" presetID="6" presetClass="entr" presetSubtype="16" fill="hold" nodeType="with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circle(in)">
                                      <p:cBhvr>
                                        <p:cTn id="42" dur="2000"/>
                                        <p:tgtEl>
                                          <p:spTgt spid="20"/>
                                        </p:tgtEl>
                                      </p:cBhvr>
                                    </p:animEffect>
                                  </p:childTnLst>
                                </p:cTn>
                              </p:par>
                              <p:par>
                                <p:cTn id="43" presetID="6" presetClass="entr" presetSubtype="16" fill="hold" nodeType="with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circle(in)">
                                      <p:cBhvr>
                                        <p:cTn id="45" dur="2000"/>
                                        <p:tgtEl>
                                          <p:spTgt spid="21"/>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circle(in)">
                                      <p:cBhvr>
                                        <p:cTn id="48" dur="2000"/>
                                        <p:tgtEl>
                                          <p:spTgt spid="22"/>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23"/>
                                        </p:tgtEl>
                                        <p:attrNameLst>
                                          <p:attrName>style.visibility</p:attrName>
                                        </p:attrNameLst>
                                      </p:cBhvr>
                                      <p:to>
                                        <p:strVal val="visible"/>
                                      </p:to>
                                    </p:set>
                                    <p:animEffect transition="in" filter="circle(in)">
                                      <p:cBhvr>
                                        <p:cTn id="51" dur="2000"/>
                                        <p:tgtEl>
                                          <p:spTgt spid="23"/>
                                        </p:tgtEl>
                                      </p:cBhvr>
                                    </p:animEffect>
                                  </p:childTnLst>
                                </p:cTn>
                              </p:par>
                              <p:par>
                                <p:cTn id="52" presetID="6" presetClass="entr" presetSubtype="16" fill="hold" nodeType="withEffect">
                                  <p:stCondLst>
                                    <p:cond delay="0"/>
                                  </p:stCondLst>
                                  <p:childTnLst>
                                    <p:set>
                                      <p:cBhvr>
                                        <p:cTn id="53" dur="1" fill="hold">
                                          <p:stCondLst>
                                            <p:cond delay="0"/>
                                          </p:stCondLst>
                                        </p:cTn>
                                        <p:tgtEl>
                                          <p:spTgt spid="24"/>
                                        </p:tgtEl>
                                        <p:attrNameLst>
                                          <p:attrName>style.visibility</p:attrName>
                                        </p:attrNameLst>
                                      </p:cBhvr>
                                      <p:to>
                                        <p:strVal val="visible"/>
                                      </p:to>
                                    </p:set>
                                    <p:animEffect transition="in" filter="circle(in)">
                                      <p:cBhvr>
                                        <p:cTn id="54" dur="2000"/>
                                        <p:tgtEl>
                                          <p:spTgt spid="24"/>
                                        </p:tgtEl>
                                      </p:cBhvr>
                                    </p:animEffect>
                                  </p:childTnLst>
                                </p:cTn>
                              </p:par>
                              <p:par>
                                <p:cTn id="55" presetID="6" presetClass="entr" presetSubtype="16" fill="hold" nodeType="withEffect">
                                  <p:stCondLst>
                                    <p:cond delay="0"/>
                                  </p:stCondLst>
                                  <p:childTnLst>
                                    <p:set>
                                      <p:cBhvr>
                                        <p:cTn id="56" dur="1" fill="hold">
                                          <p:stCondLst>
                                            <p:cond delay="0"/>
                                          </p:stCondLst>
                                        </p:cTn>
                                        <p:tgtEl>
                                          <p:spTgt spid="27"/>
                                        </p:tgtEl>
                                        <p:attrNameLst>
                                          <p:attrName>style.visibility</p:attrName>
                                        </p:attrNameLst>
                                      </p:cBhvr>
                                      <p:to>
                                        <p:strVal val="visible"/>
                                      </p:to>
                                    </p:set>
                                    <p:animEffect transition="in" filter="circle(in)">
                                      <p:cBhvr>
                                        <p:cTn id="57" dur="2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1" grpId="0"/>
      <p:bldP spid="14" grpId="0" animBg="1"/>
      <p:bldP spid="15" grpId="0" animBg="1"/>
      <p:bldP spid="16" grpId="0" animBg="1"/>
      <p:bldP spid="17" grpId="0" animBg="1"/>
      <p:bldP spid="22" grpId="0" animBg="1"/>
      <p:bldP spid="23"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bg>
      <p:bgPr>
        <a:gradFill rotWithShape="0">
          <a:gsLst>
            <a:gs pos="0">
              <a:srgbClr val="CCFFFF"/>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51" name="Rectangle 1"/>
          <p:cNvSpPr>
            <a:spLocks noChangeArrowheads="1"/>
          </p:cNvSpPr>
          <p:nvPr/>
        </p:nvSpPr>
        <p:spPr bwMode="auto">
          <a:xfrm>
            <a:off x="704290" y="1141565"/>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754863" y="1663841"/>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25" name="Rectangle 4"/>
          <p:cNvSpPr>
            <a:spLocks noChangeArrowheads="1"/>
          </p:cNvSpPr>
          <p:nvPr/>
        </p:nvSpPr>
        <p:spPr bwMode="auto">
          <a:xfrm>
            <a:off x="3258458" y="7654918"/>
            <a:ext cx="11509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1800">
                <a:solidFill>
                  <a:srgbClr val="000066"/>
                </a:solidFill>
                <a:latin typeface="Arial" panose="020B0604020202020204" pitchFamily="34" charset="0"/>
                <a:ea typeface="Times New Roman" panose="02020603050405020304" pitchFamily="18" charset="0"/>
              </a:rPr>
              <a:t>Trồng lúa</a:t>
            </a:r>
          </a:p>
        </p:txBody>
      </p:sp>
      <p:sp>
        <p:nvSpPr>
          <p:cNvPr id="26" name="Rectangle 7"/>
          <p:cNvSpPr>
            <a:spLocks noChangeArrowheads="1"/>
          </p:cNvSpPr>
          <p:nvPr/>
        </p:nvSpPr>
        <p:spPr bwMode="auto">
          <a:xfrm>
            <a:off x="7351034" y="7675557"/>
            <a:ext cx="227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1800">
                <a:solidFill>
                  <a:srgbClr val="000066"/>
                </a:solidFill>
                <a:latin typeface="Arial" panose="020B0604020202020204" pitchFamily="34" charset="0"/>
                <a:ea typeface="Times New Roman" panose="02020603050405020304" pitchFamily="18" charset="0"/>
              </a:rPr>
              <a:t>Trồng lúa thảo dược</a:t>
            </a:r>
          </a:p>
        </p:txBody>
      </p:sp>
      <p:sp>
        <p:nvSpPr>
          <p:cNvPr id="11" name="Hexagon 2"/>
          <p:cNvSpPr>
            <a:spLocks noChangeArrowheads="1"/>
          </p:cNvSpPr>
          <p:nvPr/>
        </p:nvSpPr>
        <p:spPr bwMode="auto">
          <a:xfrm>
            <a:off x="327376" y="3008510"/>
            <a:ext cx="1556420" cy="2286000"/>
          </a:xfrm>
          <a:prstGeom prst="hexagon">
            <a:avLst>
              <a:gd name="adj" fmla="val 25014"/>
              <a:gd name="vf" fmla="val 115470"/>
            </a:avLst>
          </a:prstGeom>
          <a:solidFill>
            <a:schemeClr val="bg2"/>
          </a:solidFill>
          <a:ln w="9525" algn="ctr">
            <a:solidFill>
              <a:schemeClr val="tx1"/>
            </a:solidFill>
            <a:round/>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vi-VN" sz="2400" b="1" dirty="0">
                <a:solidFill>
                  <a:srgbClr val="0000FF"/>
                </a:solidFill>
                <a:latin typeface="+mj-lt"/>
                <a:cs typeface="Times New Roman" panose="02020603050405020304" pitchFamily="18" charset="0"/>
              </a:rPr>
              <a:t>Đối </a:t>
            </a:r>
          </a:p>
          <a:p>
            <a:pPr algn="ctr" defTabSz="914400" fontAlgn="base">
              <a:lnSpc>
                <a:spcPct val="100000"/>
              </a:lnSpc>
              <a:spcBef>
                <a:spcPct val="0"/>
              </a:spcBef>
              <a:spcAft>
                <a:spcPct val="0"/>
              </a:spcAft>
              <a:buNone/>
            </a:pPr>
            <a:r>
              <a:rPr lang="vi-VN" sz="2400" b="1" dirty="0">
                <a:solidFill>
                  <a:srgbClr val="0000FF"/>
                </a:solidFill>
                <a:latin typeface="+mj-lt"/>
                <a:cs typeface="Times New Roman" panose="02020603050405020304" pitchFamily="18" charset="0"/>
              </a:rPr>
              <a:t>với </a:t>
            </a:r>
          </a:p>
          <a:p>
            <a:pPr algn="ctr" defTabSz="914400" fontAlgn="base">
              <a:lnSpc>
                <a:spcPct val="100000"/>
              </a:lnSpc>
              <a:spcBef>
                <a:spcPct val="0"/>
              </a:spcBef>
              <a:spcAft>
                <a:spcPct val="0"/>
              </a:spcAft>
              <a:buNone/>
            </a:pPr>
            <a:r>
              <a:rPr lang="vi-VN" sz="2400" b="1" dirty="0">
                <a:solidFill>
                  <a:srgbClr val="0000FF"/>
                </a:solidFill>
                <a:latin typeface="+mj-lt"/>
                <a:cs typeface="Times New Roman" panose="02020603050405020304" pitchFamily="18" charset="0"/>
              </a:rPr>
              <a:t>doanh </a:t>
            </a:r>
          </a:p>
          <a:p>
            <a:pPr algn="ctr" defTabSz="914400" fontAlgn="base">
              <a:lnSpc>
                <a:spcPct val="100000"/>
              </a:lnSpc>
              <a:spcBef>
                <a:spcPct val="0"/>
              </a:spcBef>
              <a:spcAft>
                <a:spcPct val="0"/>
              </a:spcAft>
              <a:buNone/>
            </a:pPr>
            <a:r>
              <a:rPr lang="vi-VN" sz="2400" b="1" dirty="0">
                <a:solidFill>
                  <a:srgbClr val="0000FF"/>
                </a:solidFill>
                <a:latin typeface="+mj-lt"/>
                <a:cs typeface="Times New Roman" panose="02020603050405020304" pitchFamily="18" charset="0"/>
              </a:rPr>
              <a:t>nghiệp</a:t>
            </a:r>
            <a:endParaRPr lang="en-US" sz="2400" b="1" dirty="0">
              <a:solidFill>
                <a:srgbClr val="0000FF"/>
              </a:solidFill>
              <a:latin typeface="+mj-lt"/>
              <a:cs typeface="Times New Roman" panose="02020603050405020304" pitchFamily="18" charset="0"/>
            </a:endParaRPr>
          </a:p>
        </p:txBody>
      </p:sp>
      <p:sp>
        <p:nvSpPr>
          <p:cNvPr id="14" name="AutoShape 7"/>
          <p:cNvSpPr>
            <a:spLocks noChangeArrowheads="1"/>
          </p:cNvSpPr>
          <p:nvPr/>
        </p:nvSpPr>
        <p:spPr bwMode="auto">
          <a:xfrm>
            <a:off x="2631964" y="2166422"/>
            <a:ext cx="8505728" cy="1371600"/>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300" b="1" dirty="0" err="1">
                <a:solidFill>
                  <a:srgbClr val="0000FF"/>
                </a:solidFill>
                <a:latin typeface="Arial" panose="020B0604020202020204" pitchFamily="34" charset="0"/>
                <a:cs typeface="Arial" panose="020B0604020202020204" pitchFamily="34" charset="0"/>
              </a:rPr>
              <a:t>Điều</a:t>
            </a:r>
            <a:r>
              <a:rPr lang="en-US" sz="2300" b="1" dirty="0">
                <a:solidFill>
                  <a:srgbClr val="0000FF"/>
                </a:solidFill>
                <a:latin typeface="Arial" panose="020B0604020202020204" pitchFamily="34" charset="0"/>
                <a:cs typeface="Arial" panose="020B0604020202020204" pitchFamily="34" charset="0"/>
              </a:rPr>
              <a:t> </a:t>
            </a:r>
            <a:r>
              <a:rPr lang="en-US" sz="2300" b="1" dirty="0" err="1">
                <a:solidFill>
                  <a:srgbClr val="0000FF"/>
                </a:solidFill>
                <a:latin typeface="Arial" panose="020B0604020202020204" pitchFamily="34" charset="0"/>
                <a:cs typeface="Arial" panose="020B0604020202020204" pitchFamily="34" charset="0"/>
              </a:rPr>
              <a:t>chỉnh</a:t>
            </a:r>
            <a:r>
              <a:rPr lang="en-US" sz="2300" b="1" dirty="0">
                <a:solidFill>
                  <a:srgbClr val="0000FF"/>
                </a:solidFill>
                <a:latin typeface="Arial" panose="020B0604020202020204" pitchFamily="34" charset="0"/>
                <a:cs typeface="Arial" panose="020B0604020202020204" pitchFamily="34" charset="0"/>
              </a:rPr>
              <a:t>, </a:t>
            </a:r>
            <a:r>
              <a:rPr lang="en-US" sz="2300" b="1" dirty="0" err="1">
                <a:solidFill>
                  <a:srgbClr val="0000FF"/>
                </a:solidFill>
                <a:latin typeface="Arial" panose="020B0604020202020204" pitchFamily="34" charset="0"/>
                <a:cs typeface="Arial" panose="020B0604020202020204" pitchFamily="34" charset="0"/>
              </a:rPr>
              <a:t>dịch</a:t>
            </a:r>
            <a:r>
              <a:rPr lang="en-US" sz="2300" b="1" dirty="0">
                <a:solidFill>
                  <a:srgbClr val="0000FF"/>
                </a:solidFill>
                <a:latin typeface="Arial" panose="020B0604020202020204" pitchFamily="34" charset="0"/>
                <a:cs typeface="Arial" panose="020B0604020202020204" pitchFamily="34" charset="0"/>
              </a:rPr>
              <a:t> </a:t>
            </a:r>
            <a:r>
              <a:rPr lang="en-US" sz="2300" b="1" dirty="0" err="1">
                <a:solidFill>
                  <a:srgbClr val="0000FF"/>
                </a:solidFill>
                <a:latin typeface="Arial" panose="020B0604020202020204" pitchFamily="34" charset="0"/>
                <a:cs typeface="Arial" panose="020B0604020202020204" pitchFamily="34" charset="0"/>
              </a:rPr>
              <a:t>chuyển</a:t>
            </a:r>
            <a:r>
              <a:rPr lang="en-US" sz="2300" b="1" dirty="0">
                <a:solidFill>
                  <a:srgbClr val="0000FF"/>
                </a:solidFill>
                <a:latin typeface="Arial" panose="020B0604020202020204" pitchFamily="34" charset="0"/>
                <a:cs typeface="Arial" panose="020B0604020202020204" pitchFamily="34" charset="0"/>
              </a:rPr>
              <a:t> </a:t>
            </a:r>
            <a:r>
              <a:rPr lang="en-US" sz="2300" b="1" dirty="0" err="1">
                <a:solidFill>
                  <a:srgbClr val="0000FF"/>
                </a:solidFill>
                <a:latin typeface="Arial" panose="020B0604020202020204" pitchFamily="34" charset="0"/>
                <a:cs typeface="Arial" panose="020B0604020202020204" pitchFamily="34" charset="0"/>
              </a:rPr>
              <a:t>cơ</a:t>
            </a:r>
            <a:r>
              <a:rPr lang="en-US" sz="2300" b="1" dirty="0">
                <a:solidFill>
                  <a:srgbClr val="0000FF"/>
                </a:solidFill>
                <a:latin typeface="Arial" panose="020B0604020202020204" pitchFamily="34" charset="0"/>
                <a:cs typeface="Arial" panose="020B0604020202020204" pitchFamily="34" charset="0"/>
              </a:rPr>
              <a:t> </a:t>
            </a:r>
            <a:r>
              <a:rPr lang="en-US" sz="2300" b="1" dirty="0" err="1">
                <a:solidFill>
                  <a:srgbClr val="0000FF"/>
                </a:solidFill>
                <a:latin typeface="Arial" panose="020B0604020202020204" pitchFamily="34" charset="0"/>
                <a:cs typeface="Arial" panose="020B0604020202020204" pitchFamily="34" charset="0"/>
              </a:rPr>
              <a:t>cấu</a:t>
            </a:r>
            <a:r>
              <a:rPr lang="en-US" sz="2300" b="1" dirty="0">
                <a:solidFill>
                  <a:srgbClr val="0000FF"/>
                </a:solidFill>
                <a:latin typeface="Arial" panose="020B0604020202020204" pitchFamily="34" charset="0"/>
                <a:cs typeface="Arial" panose="020B0604020202020204" pitchFamily="34" charset="0"/>
              </a:rPr>
              <a:t> </a:t>
            </a:r>
            <a:r>
              <a:rPr lang="en-US" sz="2300" b="1" dirty="0" err="1">
                <a:solidFill>
                  <a:srgbClr val="0000FF"/>
                </a:solidFill>
                <a:latin typeface="Arial" panose="020B0604020202020204" pitchFamily="34" charset="0"/>
                <a:cs typeface="Arial" panose="020B0604020202020204" pitchFamily="34" charset="0"/>
              </a:rPr>
              <a:t>sản</a:t>
            </a:r>
            <a:r>
              <a:rPr lang="en-US" sz="2300" b="1" dirty="0">
                <a:solidFill>
                  <a:srgbClr val="0000FF"/>
                </a:solidFill>
                <a:latin typeface="Arial" panose="020B0604020202020204" pitchFamily="34" charset="0"/>
                <a:cs typeface="Arial" panose="020B0604020202020204" pitchFamily="34" charset="0"/>
              </a:rPr>
              <a:t> </a:t>
            </a:r>
            <a:r>
              <a:rPr lang="en-US" sz="2300" b="1" dirty="0" err="1">
                <a:solidFill>
                  <a:srgbClr val="0000FF"/>
                </a:solidFill>
                <a:latin typeface="Arial" panose="020B0604020202020204" pitchFamily="34" charset="0"/>
                <a:cs typeface="Arial" panose="020B0604020202020204" pitchFamily="34" charset="0"/>
              </a:rPr>
              <a:t>xuất</a:t>
            </a:r>
            <a:r>
              <a:rPr lang="en-US" sz="2300" b="1" dirty="0">
                <a:solidFill>
                  <a:srgbClr val="0000FF"/>
                </a:solidFill>
                <a:latin typeface="Arial" panose="020B0604020202020204" pitchFamily="34" charset="0"/>
                <a:cs typeface="Arial" panose="020B0604020202020204" pitchFamily="34" charset="0"/>
              </a:rPr>
              <a:t> </a:t>
            </a:r>
            <a:r>
              <a:rPr lang="vi-VN" sz="2300" dirty="0">
                <a:solidFill>
                  <a:schemeClr val="tx1"/>
                </a:solidFill>
                <a:latin typeface="Arial" panose="020B0604020202020204" pitchFamily="34" charset="0"/>
                <a:cs typeface="Arial" panose="020B0604020202020204" pitchFamily="34" charset="0"/>
              </a:rPr>
              <a:t>mặt</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hàng</a:t>
            </a:r>
            <a:r>
              <a:rPr lang="en-US" sz="2300" dirty="0">
                <a:solidFill>
                  <a:schemeClr val="tx1"/>
                </a:solidFill>
                <a:latin typeface="Arial" panose="020B0604020202020204" pitchFamily="34" charset="0"/>
                <a:cs typeface="Arial" panose="020B0604020202020204" pitchFamily="34" charset="0"/>
              </a:rPr>
              <a:t>, </a:t>
            </a:r>
          </a:p>
          <a:p>
            <a:pPr algn="ctr" defTabSz="914400" eaLnBrk="0" fontAlgn="base" hangingPunct="0">
              <a:spcBef>
                <a:spcPct val="0"/>
              </a:spcBef>
              <a:spcAft>
                <a:spcPct val="0"/>
              </a:spcAft>
              <a:defRPr/>
            </a:pPr>
            <a:r>
              <a:rPr lang="en-US" sz="2300" dirty="0" err="1">
                <a:solidFill>
                  <a:schemeClr val="tx1"/>
                </a:solidFill>
                <a:latin typeface="Arial" panose="020B0604020202020204" pitchFamily="34" charset="0"/>
                <a:cs typeface="Arial" panose="020B0604020202020204" pitchFamily="34" charset="0"/>
              </a:rPr>
              <a:t>ngành</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hàng</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sao</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cho</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phù</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hợp</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với</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nhu</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cầu</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khách</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hàng</a:t>
            </a:r>
            <a:r>
              <a:rPr lang="en-US" sz="2300" dirty="0">
                <a:solidFill>
                  <a:schemeClr val="tx1"/>
                </a:solidFill>
                <a:latin typeface="Arial" panose="020B0604020202020204" pitchFamily="34" charset="0"/>
                <a:cs typeface="Arial" panose="020B0604020202020204" pitchFamily="34" charset="0"/>
              </a:rPr>
              <a:t> </a:t>
            </a:r>
          </a:p>
          <a:p>
            <a:pPr algn="ctr" defTabSz="914400" eaLnBrk="0" fontAlgn="base" hangingPunct="0">
              <a:spcBef>
                <a:spcPct val="0"/>
              </a:spcBef>
              <a:spcAft>
                <a:spcPct val="0"/>
              </a:spcAft>
              <a:defRPr/>
            </a:pPr>
            <a:r>
              <a:rPr lang="en-US" sz="2300" dirty="0" err="1">
                <a:solidFill>
                  <a:schemeClr val="tx1"/>
                </a:solidFill>
                <a:latin typeface="Arial" panose="020B0604020202020204" pitchFamily="34" charset="0"/>
                <a:cs typeface="Arial" panose="020B0604020202020204" pitchFamily="34" charset="0"/>
              </a:rPr>
              <a:t>trong</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nước</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và</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trên</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thế</a:t>
            </a:r>
            <a:r>
              <a:rPr lang="en-US" sz="2300" dirty="0">
                <a:solidFill>
                  <a:schemeClr val="tx1"/>
                </a:solidFill>
                <a:latin typeface="Arial" panose="020B0604020202020204" pitchFamily="34" charset="0"/>
                <a:cs typeface="Arial" panose="020B0604020202020204" pitchFamily="34" charset="0"/>
              </a:rPr>
              <a:t> </a:t>
            </a:r>
            <a:r>
              <a:rPr lang="en-US" sz="2300" dirty="0" err="1">
                <a:solidFill>
                  <a:schemeClr val="tx1"/>
                </a:solidFill>
                <a:latin typeface="Arial" panose="020B0604020202020204" pitchFamily="34" charset="0"/>
                <a:cs typeface="Arial" panose="020B0604020202020204" pitchFamily="34" charset="0"/>
              </a:rPr>
              <a:t>giới</a:t>
            </a:r>
            <a:r>
              <a:rPr lang="en-US" sz="2300" dirty="0">
                <a:solidFill>
                  <a:schemeClr val="tx1"/>
                </a:solidFill>
                <a:latin typeface="Arial" panose="020B0604020202020204" pitchFamily="34" charset="0"/>
                <a:cs typeface="Arial" panose="020B0604020202020204" pitchFamily="34" charset="0"/>
              </a:rPr>
              <a:t>.</a:t>
            </a:r>
          </a:p>
        </p:txBody>
      </p:sp>
      <p:sp>
        <p:nvSpPr>
          <p:cNvPr id="15" name="AutoShape 7"/>
          <p:cNvSpPr>
            <a:spLocks noChangeArrowheads="1"/>
          </p:cNvSpPr>
          <p:nvPr/>
        </p:nvSpPr>
        <p:spPr bwMode="auto">
          <a:xfrm>
            <a:off x="2606038" y="3678380"/>
            <a:ext cx="7801190" cy="1371600"/>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300" b="1" dirty="0" err="1">
                <a:solidFill>
                  <a:srgbClr val="006600"/>
                </a:solidFill>
                <a:latin typeface="Arial" panose="020B0604020202020204" pitchFamily="34" charset="0"/>
                <a:cs typeface="Arial" panose="020B0604020202020204" pitchFamily="34" charset="0"/>
              </a:rPr>
              <a:t>Nâng</a:t>
            </a:r>
            <a:r>
              <a:rPr lang="en-US" sz="2300" b="1" dirty="0">
                <a:solidFill>
                  <a:srgbClr val="006600"/>
                </a:solidFill>
                <a:latin typeface="Arial" panose="020B0604020202020204" pitchFamily="34" charset="0"/>
                <a:cs typeface="Arial" panose="020B0604020202020204" pitchFamily="34" charset="0"/>
              </a:rPr>
              <a:t> </a:t>
            </a:r>
            <a:r>
              <a:rPr lang="en-US" sz="2300" b="1" dirty="0" err="1">
                <a:solidFill>
                  <a:srgbClr val="006600"/>
                </a:solidFill>
                <a:latin typeface="Arial" panose="020B0604020202020204" pitchFamily="34" charset="0"/>
                <a:cs typeface="Arial" panose="020B0604020202020204" pitchFamily="34" charset="0"/>
              </a:rPr>
              <a:t>cao</a:t>
            </a:r>
            <a:r>
              <a:rPr lang="en-US" sz="2300" b="1" dirty="0">
                <a:solidFill>
                  <a:srgbClr val="006600"/>
                </a:solidFill>
                <a:latin typeface="Arial" panose="020B0604020202020204" pitchFamily="34" charset="0"/>
                <a:cs typeface="Arial" panose="020B0604020202020204" pitchFamily="34" charset="0"/>
              </a:rPr>
              <a:t> </a:t>
            </a:r>
            <a:r>
              <a:rPr lang="en-US" sz="2300" b="1" dirty="0" err="1">
                <a:solidFill>
                  <a:srgbClr val="006600"/>
                </a:solidFill>
                <a:latin typeface="Arial" panose="020B0604020202020204" pitchFamily="34" charset="0"/>
                <a:cs typeface="Arial" panose="020B0604020202020204" pitchFamily="34" charset="0"/>
              </a:rPr>
              <a:t>cạnh</a:t>
            </a:r>
            <a:r>
              <a:rPr lang="en-US" sz="2300" b="1" dirty="0">
                <a:solidFill>
                  <a:srgbClr val="006600"/>
                </a:solidFill>
                <a:latin typeface="Arial" panose="020B0604020202020204" pitchFamily="34" charset="0"/>
                <a:cs typeface="Arial" panose="020B0604020202020204" pitchFamily="34" charset="0"/>
              </a:rPr>
              <a:t> </a:t>
            </a:r>
            <a:r>
              <a:rPr lang="en-US" sz="2300" b="1" dirty="0" err="1">
                <a:solidFill>
                  <a:srgbClr val="006600"/>
                </a:solidFill>
                <a:latin typeface="Arial" panose="020B0604020202020204" pitchFamily="34" charset="0"/>
                <a:cs typeface="Arial" panose="020B0604020202020204" pitchFamily="34" charset="0"/>
              </a:rPr>
              <a:t>tranh</a:t>
            </a:r>
            <a:r>
              <a:rPr lang="en-US" sz="2300" b="1" dirty="0">
                <a:solidFill>
                  <a:srgbClr val="006600"/>
                </a:solidFill>
                <a:latin typeface="Arial" panose="020B0604020202020204" pitchFamily="34" charset="0"/>
                <a:cs typeface="Arial" panose="020B0604020202020204" pitchFamily="34" charset="0"/>
              </a:rPr>
              <a:t> </a:t>
            </a:r>
            <a:r>
              <a:rPr lang="vi-VN" sz="2300" b="1" dirty="0">
                <a:solidFill>
                  <a:srgbClr val="006600"/>
                </a:solidFill>
                <a:latin typeface="Arial" panose="020B0604020202020204" pitchFamily="34" charset="0"/>
                <a:cs typeface="Arial" panose="020B0604020202020204" pitchFamily="34" charset="0"/>
              </a:rPr>
              <a:t>hàng</a:t>
            </a:r>
            <a:r>
              <a:rPr lang="en-US" sz="2300" b="1" dirty="0">
                <a:solidFill>
                  <a:srgbClr val="006600"/>
                </a:solidFill>
                <a:latin typeface="Arial" panose="020B0604020202020204" pitchFamily="34" charset="0"/>
                <a:cs typeface="Arial" panose="020B0604020202020204" pitchFamily="34" charset="0"/>
              </a:rPr>
              <a:t> </a:t>
            </a:r>
            <a:r>
              <a:rPr lang="en-US" sz="2300" b="1" dirty="0" err="1">
                <a:solidFill>
                  <a:srgbClr val="006600"/>
                </a:solidFill>
                <a:latin typeface="Arial" panose="020B0604020202020204" pitchFamily="34" charset="0"/>
                <a:cs typeface="Arial" panose="020B0604020202020204" pitchFamily="34" charset="0"/>
              </a:rPr>
              <a:t>hóa</a:t>
            </a:r>
            <a:r>
              <a:rPr lang="en-US" sz="2300" b="1" dirty="0">
                <a:solidFill>
                  <a:srgbClr val="0066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bằng</a:t>
            </a:r>
            <a:r>
              <a:rPr lang="en-US" sz="2300" dirty="0">
                <a:solidFill>
                  <a:srgbClr val="C00000"/>
                </a:solidFill>
                <a:latin typeface="Arial" panose="020B0604020202020204" pitchFamily="34" charset="0"/>
                <a:cs typeface="Arial" panose="020B0604020202020204" pitchFamily="34" charset="0"/>
              </a:rPr>
              <a:t> </a:t>
            </a:r>
            <a:r>
              <a:rPr lang="vi-VN" sz="2300" dirty="0">
                <a:solidFill>
                  <a:srgbClr val="C00000"/>
                </a:solidFill>
                <a:latin typeface="Arial" panose="020B0604020202020204" pitchFamily="34" charset="0"/>
                <a:cs typeface="Arial" panose="020B0604020202020204" pitchFamily="34" charset="0"/>
              </a:rPr>
              <a:t>việc </a:t>
            </a:r>
            <a:r>
              <a:rPr lang="en-US" sz="2300" dirty="0" err="1">
                <a:solidFill>
                  <a:srgbClr val="C00000"/>
                </a:solidFill>
                <a:latin typeface="Arial" panose="020B0604020202020204" pitchFamily="34" charset="0"/>
                <a:cs typeface="Arial" panose="020B0604020202020204" pitchFamily="34" charset="0"/>
              </a:rPr>
              <a:t>thường</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xuyên</a:t>
            </a:r>
            <a:endParaRPr lang="vi-VN" sz="2300" dirty="0">
              <a:solidFill>
                <a:srgbClr val="C00000"/>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đổi</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mới</a:t>
            </a:r>
            <a:r>
              <a:rPr lang="en-US" sz="2300" dirty="0">
                <a:solidFill>
                  <a:srgbClr val="C00000"/>
                </a:solidFill>
                <a:latin typeface="Arial" panose="020B0604020202020204" pitchFamily="34" charset="0"/>
                <a:cs typeface="Arial" panose="020B0604020202020204" pitchFamily="34" charset="0"/>
              </a:rPr>
              <a:t> khoa </a:t>
            </a:r>
            <a:r>
              <a:rPr lang="en-US" sz="2300" dirty="0" err="1">
                <a:solidFill>
                  <a:srgbClr val="C00000"/>
                </a:solidFill>
                <a:latin typeface="Arial" panose="020B0604020202020204" pitchFamily="34" charset="0"/>
                <a:cs typeface="Arial" panose="020B0604020202020204" pitchFamily="34" charset="0"/>
              </a:rPr>
              <a:t>học</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kỹ</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thuật</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nâng</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cao</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trình</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độ</a:t>
            </a:r>
            <a:r>
              <a:rPr lang="vi-VN"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tay</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nghề</a:t>
            </a:r>
            <a:endParaRPr lang="vi-VN" sz="2300" dirty="0">
              <a:solidFill>
                <a:srgbClr val="C00000"/>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của</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người</a:t>
            </a:r>
            <a:r>
              <a:rPr lang="en-US" sz="2300" dirty="0">
                <a:solidFill>
                  <a:srgbClr val="C00000"/>
                </a:solidFill>
                <a:latin typeface="Arial" panose="020B0604020202020204" pitchFamily="34" charset="0"/>
                <a:cs typeface="Arial" panose="020B0604020202020204" pitchFamily="34" charset="0"/>
              </a:rPr>
              <a:t> </a:t>
            </a:r>
            <a:r>
              <a:rPr lang="vi-VN" sz="2300" dirty="0">
                <a:solidFill>
                  <a:srgbClr val="C00000"/>
                </a:solidFill>
                <a:latin typeface="Arial" panose="020B0604020202020204" pitchFamily="34" charset="0"/>
                <a:cs typeface="Arial" panose="020B0604020202020204" pitchFamily="34" charset="0"/>
              </a:rPr>
              <a:t>lao động </a:t>
            </a:r>
            <a:r>
              <a:rPr lang="en-US" sz="2300" dirty="0" err="1">
                <a:solidFill>
                  <a:srgbClr val="C00000"/>
                </a:solidFill>
                <a:latin typeface="Arial" panose="020B0604020202020204" pitchFamily="34" charset="0"/>
                <a:cs typeface="Arial" panose="020B0604020202020204" pitchFamily="34" charset="0"/>
              </a:rPr>
              <a:t>và</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cải</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tiến</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quản</a:t>
            </a:r>
            <a:r>
              <a:rPr lang="en-US" sz="2300" dirty="0">
                <a:solidFill>
                  <a:srgbClr val="C00000"/>
                </a:solidFill>
                <a:latin typeface="Arial" panose="020B0604020202020204" pitchFamily="34" charset="0"/>
                <a:cs typeface="Arial" panose="020B0604020202020204" pitchFamily="34" charset="0"/>
              </a:rPr>
              <a:t> </a:t>
            </a:r>
            <a:r>
              <a:rPr lang="en-US" sz="2300" dirty="0" err="1">
                <a:solidFill>
                  <a:srgbClr val="C00000"/>
                </a:solidFill>
                <a:latin typeface="Arial" panose="020B0604020202020204" pitchFamily="34" charset="0"/>
                <a:cs typeface="Arial" panose="020B0604020202020204" pitchFamily="34" charset="0"/>
              </a:rPr>
              <a:t>lý</a:t>
            </a:r>
            <a:r>
              <a:rPr lang="en-US" sz="2300" dirty="0">
                <a:solidFill>
                  <a:srgbClr val="C00000"/>
                </a:solidFill>
                <a:latin typeface="Arial" panose="020B0604020202020204" pitchFamily="34" charset="0"/>
                <a:cs typeface="Arial" panose="020B0604020202020204" pitchFamily="34" charset="0"/>
              </a:rPr>
              <a:t>.</a:t>
            </a:r>
          </a:p>
        </p:txBody>
      </p:sp>
      <p:sp>
        <p:nvSpPr>
          <p:cNvPr id="16" name="AutoShape 7"/>
          <p:cNvSpPr>
            <a:spLocks noChangeArrowheads="1"/>
          </p:cNvSpPr>
          <p:nvPr/>
        </p:nvSpPr>
        <p:spPr bwMode="auto">
          <a:xfrm>
            <a:off x="2569597" y="5267796"/>
            <a:ext cx="7057912" cy="1371600"/>
          </a:xfrm>
          <a:prstGeom prst="flowChartAlternateProcess">
            <a:avLst/>
          </a:prstGeom>
          <a:solidFill>
            <a:schemeClr val="bg2"/>
          </a:solidFill>
          <a:ln>
            <a:solidFill>
              <a:schemeClr val="tx1"/>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300" dirty="0">
                <a:solidFill>
                  <a:srgbClr val="FFFFFF"/>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Phấn</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đấu</a:t>
            </a:r>
            <a:r>
              <a:rPr lang="en-US" sz="2300" dirty="0">
                <a:solidFill>
                  <a:srgbClr val="006600"/>
                </a:solidFill>
                <a:latin typeface="Arial" panose="020B0604020202020204" pitchFamily="34" charset="0"/>
                <a:cs typeface="Arial" panose="020B0604020202020204" pitchFamily="34" charset="0"/>
              </a:rPr>
              <a:t> </a:t>
            </a:r>
            <a:r>
              <a:rPr lang="en-US" sz="2300" b="1" dirty="0" err="1">
                <a:solidFill>
                  <a:srgbClr val="CC0099"/>
                </a:solidFill>
                <a:latin typeface="Arial" panose="020B0604020202020204" pitchFamily="34" charset="0"/>
                <a:cs typeface="Arial" panose="020B0604020202020204" pitchFamily="34" charset="0"/>
              </a:rPr>
              <a:t>giảm</a:t>
            </a:r>
            <a:r>
              <a:rPr lang="en-US" sz="2300" b="1" dirty="0">
                <a:solidFill>
                  <a:srgbClr val="CC0099"/>
                </a:solidFill>
                <a:latin typeface="Arial" panose="020B0604020202020204" pitchFamily="34" charset="0"/>
                <a:cs typeface="Arial" panose="020B0604020202020204" pitchFamily="34" charset="0"/>
              </a:rPr>
              <a:t> chi </a:t>
            </a:r>
            <a:r>
              <a:rPr lang="en-US" sz="2300" b="1" dirty="0" err="1">
                <a:solidFill>
                  <a:srgbClr val="CC0099"/>
                </a:solidFill>
                <a:latin typeface="Arial" panose="020B0604020202020204" pitchFamily="34" charset="0"/>
                <a:cs typeface="Arial" panose="020B0604020202020204" pitchFamily="34" charset="0"/>
              </a:rPr>
              <a:t>phí</a:t>
            </a:r>
            <a:r>
              <a:rPr lang="en-US" sz="2300" b="1" dirty="0">
                <a:solidFill>
                  <a:srgbClr val="CC0099"/>
                </a:solidFill>
                <a:latin typeface="Arial" panose="020B0604020202020204" pitchFamily="34" charset="0"/>
                <a:cs typeface="Arial" panose="020B0604020202020204" pitchFamily="34" charset="0"/>
              </a:rPr>
              <a:t> </a:t>
            </a:r>
            <a:r>
              <a:rPr lang="en-US" sz="2300" b="1" dirty="0" err="1">
                <a:solidFill>
                  <a:srgbClr val="CC0099"/>
                </a:solidFill>
                <a:latin typeface="Arial" panose="020B0604020202020204" pitchFamily="34" charset="0"/>
                <a:cs typeface="Arial" panose="020B0604020202020204" pitchFamily="34" charset="0"/>
              </a:rPr>
              <a:t>sản</a:t>
            </a:r>
            <a:r>
              <a:rPr lang="en-US" sz="2300" b="1" dirty="0">
                <a:solidFill>
                  <a:srgbClr val="CC0099"/>
                </a:solidFill>
                <a:latin typeface="Arial" panose="020B0604020202020204" pitchFamily="34" charset="0"/>
                <a:cs typeface="Arial" panose="020B0604020202020204" pitchFamily="34" charset="0"/>
              </a:rPr>
              <a:t> </a:t>
            </a:r>
            <a:r>
              <a:rPr lang="en-US" sz="2300" b="1" dirty="0" err="1">
                <a:solidFill>
                  <a:srgbClr val="CC0099"/>
                </a:solidFill>
                <a:latin typeface="Arial" panose="020B0604020202020204" pitchFamily="34" charset="0"/>
                <a:cs typeface="Arial" panose="020B0604020202020204" pitchFamily="34" charset="0"/>
              </a:rPr>
              <a:t>xuất</a:t>
            </a:r>
            <a:r>
              <a:rPr lang="en-US" sz="2300" b="1" dirty="0">
                <a:solidFill>
                  <a:srgbClr val="CC0099"/>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trong</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sản</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xuất</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và</a:t>
            </a:r>
            <a:r>
              <a:rPr lang="en-US" sz="2300" dirty="0">
                <a:solidFill>
                  <a:srgbClr val="006600"/>
                </a:solidFill>
                <a:latin typeface="Arial" panose="020B0604020202020204" pitchFamily="34" charset="0"/>
                <a:cs typeface="Arial" panose="020B0604020202020204" pitchFamily="34" charset="0"/>
              </a:rPr>
              <a:t> </a:t>
            </a:r>
          </a:p>
          <a:p>
            <a:pPr algn="ctr" defTabSz="914400" eaLnBrk="0" fontAlgn="base" hangingPunct="0">
              <a:spcBef>
                <a:spcPct val="0"/>
              </a:spcBef>
              <a:spcAft>
                <a:spcPct val="0"/>
              </a:spcAft>
              <a:defRPr/>
            </a:pPr>
            <a:r>
              <a:rPr lang="en-US" sz="2300" dirty="0" err="1">
                <a:solidFill>
                  <a:srgbClr val="006600"/>
                </a:solidFill>
                <a:latin typeface="Arial" panose="020B0604020202020204" pitchFamily="34" charset="0"/>
                <a:cs typeface="Arial" panose="020B0604020202020204" pitchFamily="34" charset="0"/>
              </a:rPr>
              <a:t>lưu</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thông</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hàng</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hóa</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Đứng</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vững</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và</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phát</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triển</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trên</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thị</a:t>
            </a:r>
            <a:endParaRPr lang="en-US" sz="2300" dirty="0">
              <a:solidFill>
                <a:srgbClr val="006600"/>
              </a:solidFill>
              <a:latin typeface="Arial" panose="020B0604020202020204" pitchFamily="34" charset="0"/>
              <a:cs typeface="Arial" panose="020B0604020202020204" pitchFamily="34" charset="0"/>
            </a:endParaRPr>
          </a:p>
          <a:p>
            <a:pPr algn="ctr" defTabSz="914400" eaLnBrk="0" fontAlgn="base" hangingPunct="0">
              <a:spcBef>
                <a:spcPct val="0"/>
              </a:spcBef>
              <a:spcAft>
                <a:spcPct val="0"/>
              </a:spcAft>
              <a:defRPr/>
            </a:pPr>
            <a:r>
              <a:rPr lang="en-US" sz="2300" dirty="0" err="1">
                <a:solidFill>
                  <a:srgbClr val="006600"/>
                </a:solidFill>
                <a:latin typeface="Arial" panose="020B0604020202020204" pitchFamily="34" charset="0"/>
                <a:cs typeface="Arial" panose="020B0604020202020204" pitchFamily="34" charset="0"/>
              </a:rPr>
              <a:t>Trường</a:t>
            </a:r>
            <a:r>
              <a:rPr lang="vi-VN" sz="2300" dirty="0">
                <a:solidFill>
                  <a:srgbClr val="006600"/>
                </a:solidFill>
                <a:latin typeface="Arial" panose="020B0604020202020204" pitchFamily="34" charset="0"/>
                <a:cs typeface="Arial" panose="020B0604020202020204" pitchFamily="34" charset="0"/>
              </a:rPr>
              <a:t> để</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thu</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nhiều</a:t>
            </a:r>
            <a:r>
              <a:rPr lang="en-US" sz="2300" dirty="0">
                <a:solidFill>
                  <a:srgbClr val="006600"/>
                </a:solidFill>
                <a:latin typeface="Arial" panose="020B0604020202020204" pitchFamily="34" charset="0"/>
                <a:cs typeface="Arial" panose="020B0604020202020204" pitchFamily="34" charset="0"/>
              </a:rPr>
              <a:t> </a:t>
            </a:r>
            <a:r>
              <a:rPr lang="vi-VN" sz="2300" dirty="0">
                <a:solidFill>
                  <a:srgbClr val="006600"/>
                </a:solidFill>
                <a:latin typeface="Arial" panose="020B0604020202020204" pitchFamily="34" charset="0"/>
                <a:cs typeface="Arial" panose="020B0604020202020204" pitchFamily="34" charset="0"/>
              </a:rPr>
              <a:t>lợi</a:t>
            </a:r>
            <a:r>
              <a:rPr lang="en-US" sz="2300" dirty="0">
                <a:solidFill>
                  <a:srgbClr val="006600"/>
                </a:solidFill>
                <a:latin typeface="Arial" panose="020B0604020202020204" pitchFamily="34" charset="0"/>
                <a:cs typeface="Arial" panose="020B0604020202020204" pitchFamily="34" charset="0"/>
              </a:rPr>
              <a:t> </a:t>
            </a:r>
            <a:r>
              <a:rPr lang="en-US" sz="2300" dirty="0" err="1">
                <a:solidFill>
                  <a:srgbClr val="006600"/>
                </a:solidFill>
                <a:latin typeface="Arial" panose="020B0604020202020204" pitchFamily="34" charset="0"/>
                <a:cs typeface="Arial" panose="020B0604020202020204" pitchFamily="34" charset="0"/>
              </a:rPr>
              <a:t>nhuận</a:t>
            </a:r>
            <a:r>
              <a:rPr lang="en-US" sz="2300" dirty="0">
                <a:solidFill>
                  <a:srgbClr val="006600"/>
                </a:solidFill>
                <a:latin typeface="Arial" panose="020B0604020202020204" pitchFamily="34" charset="0"/>
                <a:cs typeface="Arial" panose="020B0604020202020204" pitchFamily="34" charset="0"/>
              </a:rPr>
              <a:t>.</a:t>
            </a:r>
          </a:p>
        </p:txBody>
      </p:sp>
      <p:cxnSp>
        <p:nvCxnSpPr>
          <p:cNvPr id="17" name="Straight Arrow Connector 16"/>
          <p:cNvCxnSpPr>
            <a:cxnSpLocks/>
            <a:stCxn id="11" idx="0"/>
          </p:cNvCxnSpPr>
          <p:nvPr/>
        </p:nvCxnSpPr>
        <p:spPr>
          <a:xfrm>
            <a:off x="1883796" y="4151510"/>
            <a:ext cx="685800" cy="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cxnSpLocks/>
            <a:stCxn id="11" idx="0"/>
            <a:endCxn id="14" idx="1"/>
          </p:cNvCxnSpPr>
          <p:nvPr/>
        </p:nvCxnSpPr>
        <p:spPr>
          <a:xfrm flipV="1">
            <a:off x="1883796" y="2852222"/>
            <a:ext cx="748168" cy="129928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cxnSpLocks/>
            <a:stCxn id="11" idx="0"/>
            <a:endCxn id="16" idx="1"/>
          </p:cNvCxnSpPr>
          <p:nvPr/>
        </p:nvCxnSpPr>
        <p:spPr>
          <a:xfrm>
            <a:off x="1883796" y="4151510"/>
            <a:ext cx="685801" cy="180208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9" name="Picture 1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533528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circle(in)">
                                      <p:cBhvr>
                                        <p:cTn id="21" dur="2000"/>
                                        <p:tgtEl>
                                          <p:spTgt spid="11"/>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circle(in)">
                                      <p:cBhvr>
                                        <p:cTn id="24" dur="2000"/>
                                        <p:tgtEl>
                                          <p:spTgt spid="14"/>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circle(in)">
                                      <p:cBhvr>
                                        <p:cTn id="27" dur="2000"/>
                                        <p:tgtEl>
                                          <p:spTgt spid="15"/>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circle(in)">
                                      <p:cBhvr>
                                        <p:cTn id="30" dur="2000"/>
                                        <p:tgtEl>
                                          <p:spTgt spid="16"/>
                                        </p:tgtEl>
                                      </p:cBhvr>
                                    </p:animEffect>
                                  </p:childTnLst>
                                </p:cTn>
                              </p:par>
                              <p:par>
                                <p:cTn id="31" presetID="6" presetClass="entr" presetSubtype="16" fill="hold" nodeType="with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circle(in)">
                                      <p:cBhvr>
                                        <p:cTn id="33" dur="2000"/>
                                        <p:tgtEl>
                                          <p:spTgt spid="17"/>
                                        </p:tgtEl>
                                      </p:cBhvr>
                                    </p:animEffect>
                                  </p:childTnLst>
                                </p:cTn>
                              </p:par>
                              <p:par>
                                <p:cTn id="34" presetID="6" presetClass="entr" presetSubtype="16" fill="hold" nodeType="with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circle(in)">
                                      <p:cBhvr>
                                        <p:cTn id="36" dur="2000"/>
                                        <p:tgtEl>
                                          <p:spTgt spid="18"/>
                                        </p:tgtEl>
                                      </p:cBhvr>
                                    </p:animEffect>
                                  </p:childTnLst>
                                </p:cTn>
                              </p:par>
                              <p:par>
                                <p:cTn id="37" presetID="6" presetClass="entr" presetSubtype="16"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circle(in)">
                                      <p:cBhvr>
                                        <p:cTn id="39" dur="2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12" grpId="0"/>
      <p:bldP spid="11" grpId="0" animBg="1"/>
      <p:bldP spid="14" grpId="0" animBg="1"/>
      <p:bldP spid="15" grpId="0" animBg="1"/>
      <p:bldP spid="16"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51" name="Rectangle 1"/>
          <p:cNvSpPr>
            <a:spLocks noChangeArrowheads="1"/>
          </p:cNvSpPr>
          <p:nvPr/>
        </p:nvSpPr>
        <p:spPr bwMode="auto">
          <a:xfrm>
            <a:off x="853917" y="1064460"/>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953670" y="1492220"/>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giá</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trị</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25" name="Rectangle 4"/>
          <p:cNvSpPr>
            <a:spLocks noChangeArrowheads="1"/>
          </p:cNvSpPr>
          <p:nvPr/>
        </p:nvSpPr>
        <p:spPr bwMode="auto">
          <a:xfrm>
            <a:off x="3258458" y="7654918"/>
            <a:ext cx="11509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1800">
                <a:solidFill>
                  <a:srgbClr val="000066"/>
                </a:solidFill>
                <a:latin typeface="Arial" panose="020B0604020202020204" pitchFamily="34" charset="0"/>
                <a:ea typeface="Times New Roman" panose="02020603050405020304" pitchFamily="18" charset="0"/>
              </a:rPr>
              <a:t>Trồng lúa</a:t>
            </a:r>
          </a:p>
        </p:txBody>
      </p:sp>
      <p:sp>
        <p:nvSpPr>
          <p:cNvPr id="26" name="Rectangle 7"/>
          <p:cNvSpPr>
            <a:spLocks noChangeArrowheads="1"/>
          </p:cNvSpPr>
          <p:nvPr/>
        </p:nvSpPr>
        <p:spPr bwMode="auto">
          <a:xfrm>
            <a:off x="7351034" y="7675557"/>
            <a:ext cx="227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1800">
                <a:solidFill>
                  <a:srgbClr val="000066"/>
                </a:solidFill>
                <a:latin typeface="Arial" panose="020B0604020202020204" pitchFamily="34" charset="0"/>
                <a:ea typeface="Times New Roman" panose="02020603050405020304" pitchFamily="18" charset="0"/>
              </a:rPr>
              <a:t>Trồng lúa thảo dược</a:t>
            </a:r>
          </a:p>
        </p:txBody>
      </p:sp>
      <p:sp>
        <p:nvSpPr>
          <p:cNvPr id="21" name="AutoShape 4"/>
          <p:cNvSpPr>
            <a:spLocks noChangeArrowheads="1"/>
          </p:cNvSpPr>
          <p:nvPr/>
        </p:nvSpPr>
        <p:spPr bwMode="auto">
          <a:xfrm>
            <a:off x="5048352" y="1581626"/>
            <a:ext cx="1693888" cy="810453"/>
          </a:xfrm>
          <a:prstGeom prst="flowChartAlternateProcess">
            <a:avLst/>
          </a:prstGeom>
          <a:solidFill>
            <a:schemeClr val="bg2"/>
          </a:solidFill>
          <a:ln w="9525">
            <a:solidFill>
              <a:schemeClr val="tx1"/>
            </a:solidFill>
            <a:miter lim="800000"/>
            <a:headEnd/>
            <a:tailEnd/>
          </a:ln>
        </p:spPr>
        <p:txBody>
          <a:bodyPr wrap="none"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fontAlgn="base">
              <a:lnSpc>
                <a:spcPct val="100000"/>
              </a:lnSpc>
              <a:spcBef>
                <a:spcPct val="0"/>
              </a:spcBef>
              <a:spcAft>
                <a:spcPct val="0"/>
              </a:spcAft>
              <a:buNone/>
            </a:pPr>
            <a:r>
              <a:rPr lang="en-US" sz="2400" b="1" dirty="0">
                <a:solidFill>
                  <a:srgbClr val="0000FF"/>
                </a:solidFill>
                <a:latin typeface="+mj-lt"/>
                <a:cs typeface="Times New Roman" panose="02020603050405020304" pitchFamily="18" charset="0"/>
              </a:rPr>
              <a:t>KẾT LUẬN</a:t>
            </a:r>
          </a:p>
        </p:txBody>
      </p:sp>
      <p:sp>
        <p:nvSpPr>
          <p:cNvPr id="22" name="AutoShape 11"/>
          <p:cNvSpPr>
            <a:spLocks noChangeArrowheads="1"/>
          </p:cNvSpPr>
          <p:nvPr/>
        </p:nvSpPr>
        <p:spPr bwMode="auto">
          <a:xfrm>
            <a:off x="953672" y="2843315"/>
            <a:ext cx="10012982" cy="3746171"/>
          </a:xfrm>
          <a:prstGeom prst="flowChartPreparation">
            <a:avLst/>
          </a:prstGeom>
          <a:solidFill>
            <a:schemeClr val="bg2"/>
          </a:solidFill>
          <a:ln>
            <a:solidFill>
              <a:srgbClr val="0033CC"/>
            </a:solidFill>
            <a:headEnd/>
            <a:tailEnd/>
          </a:ln>
        </p:spPr>
        <p:style>
          <a:lnRef idx="2">
            <a:schemeClr val="accent1"/>
          </a:lnRef>
          <a:fillRef idx="1">
            <a:schemeClr val="lt1"/>
          </a:fillRef>
          <a:effectRef idx="0">
            <a:schemeClr val="accent1"/>
          </a:effectRef>
          <a:fontRef idx="minor">
            <a:schemeClr val="dk1"/>
          </a:fontRef>
        </p:style>
        <p:txBody>
          <a:bodyPr wrap="none" anchor="ctr"/>
          <a:lstStyle/>
          <a:p>
            <a:pPr algn="ctr" defTabSz="914400" eaLnBrk="0" fontAlgn="base" hangingPunct="0">
              <a:spcBef>
                <a:spcPct val="0"/>
              </a:spcBef>
              <a:spcAft>
                <a:spcPct val="0"/>
              </a:spcAft>
              <a:defRPr/>
            </a:pPr>
            <a:r>
              <a:rPr lang="en-US" sz="2400" b="1" dirty="0" err="1">
                <a:solidFill>
                  <a:srgbClr val="FF0000"/>
                </a:solidFill>
                <a:latin typeface="Arial" panose="020B0604020202020204" pitchFamily="34" charset="0"/>
                <a:cs typeface="Arial" panose="020B0604020202020204" pitchFamily="34" charset="0"/>
              </a:rPr>
              <a:t>Quy</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luật</a:t>
            </a:r>
            <a:r>
              <a:rPr lang="en-US" sz="2400" b="1" dirty="0">
                <a:solidFill>
                  <a:srgbClr val="FF0000"/>
                </a:solidFill>
                <a:latin typeface="Arial" panose="020B0604020202020204" pitchFamily="34" charset="0"/>
                <a:cs typeface="Arial" panose="020B0604020202020204" pitchFamily="34" charset="0"/>
              </a:rPr>
              <a:t> </a:t>
            </a:r>
            <a:r>
              <a:rPr lang="en-US" sz="2400" b="1" dirty="0" err="1">
                <a:solidFill>
                  <a:srgbClr val="FF0000"/>
                </a:solidFill>
                <a:latin typeface="Arial" panose="020B0604020202020204" pitchFamily="34" charset="0"/>
                <a:cs typeface="Arial" panose="020B0604020202020204" pitchFamily="34" charset="0"/>
              </a:rPr>
              <a:t>giá</a:t>
            </a:r>
            <a:r>
              <a:rPr lang="en-US" sz="2400" b="1" dirty="0">
                <a:solidFill>
                  <a:srgbClr val="FF0000"/>
                </a:solidFill>
                <a:latin typeface="Arial" panose="020B0604020202020204" pitchFamily="34" charset="0"/>
                <a:cs typeface="Arial" panose="020B0604020202020204" pitchFamily="34" charset="0"/>
              </a:rPr>
              <a:t> </a:t>
            </a:r>
            <a:r>
              <a:rPr lang="vi-VN" sz="2400" b="1" dirty="0">
                <a:solidFill>
                  <a:srgbClr val="FF0000"/>
                </a:solidFill>
                <a:latin typeface="Arial" panose="020B0604020202020204" pitchFamily="34" charset="0"/>
                <a:cs typeface="Arial" panose="020B0604020202020204" pitchFamily="34" charset="0"/>
              </a:rPr>
              <a:t>trị:</a:t>
            </a:r>
            <a:endParaRPr lang="en-US" sz="2400" b="1" dirty="0">
              <a:solidFill>
                <a:srgbClr val="FF0000"/>
              </a:solidFill>
              <a:latin typeface="Arial" panose="020B0604020202020204" pitchFamily="34" charset="0"/>
              <a:cs typeface="Arial" panose="020B0604020202020204" pitchFamily="34" charset="0"/>
            </a:endParaRPr>
          </a:p>
          <a:p>
            <a:pPr marL="342900" indent="-342900" algn="ctr" defTabSz="914400" eaLnBrk="0" fontAlgn="base" hangingPunct="0">
              <a:spcBef>
                <a:spcPct val="0"/>
              </a:spcBef>
              <a:spcAft>
                <a:spcPct val="0"/>
              </a:spcAft>
              <a:buFont typeface="Wingdings" panose="05000000000000000000" pitchFamily="2" charset="2"/>
              <a:buChar char="ü"/>
              <a:defRPr/>
            </a:pPr>
            <a:r>
              <a:rPr lang="en-US" sz="2400" dirty="0" err="1">
                <a:solidFill>
                  <a:srgbClr val="006600"/>
                </a:solidFill>
                <a:latin typeface="Arial" panose="020B0604020202020204" pitchFamily="34" charset="0"/>
                <a:cs typeface="Arial" panose="020B0604020202020204" pitchFamily="34" charset="0"/>
              </a:rPr>
              <a:t>Có</a:t>
            </a:r>
            <a:r>
              <a:rPr lang="en-US" sz="2400" dirty="0">
                <a:solidFill>
                  <a:srgbClr val="006600"/>
                </a:solidFill>
                <a:latin typeface="Arial" panose="020B0604020202020204" pitchFamily="34" charset="0"/>
                <a:cs typeface="Arial" panose="020B0604020202020204" pitchFamily="34" charset="0"/>
              </a:rPr>
              <a:t> 03 </a:t>
            </a:r>
            <a:r>
              <a:rPr lang="en-US" sz="2400" dirty="0" err="1">
                <a:solidFill>
                  <a:srgbClr val="006600"/>
                </a:solidFill>
                <a:latin typeface="Arial" panose="020B0604020202020204" pitchFamily="34" charset="0"/>
                <a:cs typeface="Arial" panose="020B0604020202020204" pitchFamily="34" charset="0"/>
              </a:rPr>
              <a:t>tác</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động</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trong</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quá</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trình</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sản</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xuất</a:t>
            </a:r>
            <a:r>
              <a:rPr lang="en-US" sz="2400" dirty="0">
                <a:solidFill>
                  <a:srgbClr val="006600"/>
                </a:solidFill>
                <a:latin typeface="Arial" panose="020B0604020202020204" pitchFamily="34" charset="0"/>
                <a:cs typeface="Arial" panose="020B0604020202020204" pitchFamily="34" charset="0"/>
              </a:rPr>
              <a:t> </a:t>
            </a:r>
          </a:p>
          <a:p>
            <a:pPr defTabSz="914400" eaLnBrk="0" fontAlgn="base" hangingPunct="0">
              <a:spcBef>
                <a:spcPct val="0"/>
              </a:spcBef>
              <a:spcAft>
                <a:spcPct val="0"/>
              </a:spcAft>
              <a:defRPr/>
            </a:pPr>
            <a:r>
              <a:rPr lang="en-US" sz="2400" dirty="0" err="1">
                <a:solidFill>
                  <a:srgbClr val="006600"/>
                </a:solidFill>
                <a:latin typeface="Arial" panose="020B0604020202020204" pitchFamily="34" charset="0"/>
                <a:cs typeface="Arial" panose="020B0604020202020204" pitchFamily="34" charset="0"/>
              </a:rPr>
              <a:t>và</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lưu</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thông</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hàng</a:t>
            </a:r>
            <a:r>
              <a:rPr lang="en-US" sz="2400" dirty="0">
                <a:solidFill>
                  <a:srgbClr val="006600"/>
                </a:solidFill>
                <a:latin typeface="Arial" panose="020B0604020202020204" pitchFamily="34" charset="0"/>
                <a:cs typeface="Arial" panose="020B0604020202020204" pitchFamily="34" charset="0"/>
              </a:rPr>
              <a:t> </a:t>
            </a:r>
            <a:r>
              <a:rPr lang="en-US" sz="2400" dirty="0" err="1">
                <a:solidFill>
                  <a:srgbClr val="006600"/>
                </a:solidFill>
                <a:latin typeface="Arial" panose="020B0604020202020204" pitchFamily="34" charset="0"/>
                <a:cs typeface="Arial" panose="020B0604020202020204" pitchFamily="34" charset="0"/>
              </a:rPr>
              <a:t>hóa</a:t>
            </a:r>
            <a:r>
              <a:rPr lang="en-US" sz="2400" dirty="0">
                <a:solidFill>
                  <a:srgbClr val="006600"/>
                </a:solidFill>
                <a:latin typeface="Arial" panose="020B0604020202020204" pitchFamily="34" charset="0"/>
                <a:cs typeface="Arial" panose="020B0604020202020204" pitchFamily="34" charset="0"/>
              </a:rPr>
              <a:t>. </a:t>
            </a:r>
          </a:p>
          <a:p>
            <a:pPr marL="342900" indent="-342900" defTabSz="914400" eaLnBrk="0" fontAlgn="base" hangingPunct="0">
              <a:spcBef>
                <a:spcPct val="0"/>
              </a:spcBef>
              <a:spcAft>
                <a:spcPct val="0"/>
              </a:spcAft>
              <a:buFont typeface="Wingdings" panose="05000000000000000000" pitchFamily="2" charset="2"/>
              <a:buChar char="ü"/>
              <a:defRPr/>
            </a:pPr>
            <a:r>
              <a:rPr lang="en-US" sz="2400" dirty="0" err="1">
                <a:solidFill>
                  <a:srgbClr val="CC0066"/>
                </a:solidFill>
                <a:latin typeface="Arial" panose="020B0604020202020204" pitchFamily="34" charset="0"/>
                <a:cs typeface="Arial" panose="020B0604020202020204" pitchFamily="34" charset="0"/>
              </a:rPr>
              <a:t>Sự</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tác</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động</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này</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có</a:t>
            </a:r>
            <a:r>
              <a:rPr lang="en-US" sz="2400" dirty="0">
                <a:solidFill>
                  <a:srgbClr val="CC0066"/>
                </a:solidFill>
                <a:latin typeface="Arial" panose="020B0604020202020204" pitchFamily="34" charset="0"/>
                <a:cs typeface="Arial" panose="020B0604020202020204" pitchFamily="34" charset="0"/>
              </a:rPr>
              <a:t> 02 </a:t>
            </a:r>
            <a:r>
              <a:rPr lang="en-US" sz="2400" dirty="0" err="1">
                <a:solidFill>
                  <a:srgbClr val="CC0066"/>
                </a:solidFill>
                <a:latin typeface="Arial" panose="020B0604020202020204" pitchFamily="34" charset="0"/>
                <a:cs typeface="Arial" panose="020B0604020202020204" pitchFamily="34" charset="0"/>
              </a:rPr>
              <a:t>mặt</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tích</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cực</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và</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tiêu</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cực</a:t>
            </a:r>
            <a:r>
              <a:rPr lang="en-US" sz="2400" dirty="0">
                <a:solidFill>
                  <a:srgbClr val="CC0066"/>
                </a:solidFill>
                <a:latin typeface="Arial" panose="020B0604020202020204" pitchFamily="34" charset="0"/>
                <a:cs typeface="Arial" panose="020B0604020202020204" pitchFamily="34" charset="0"/>
              </a:rPr>
              <a:t>.</a:t>
            </a:r>
          </a:p>
          <a:p>
            <a:pPr defTabSz="914400" eaLnBrk="0" fontAlgn="base" hangingPunct="0">
              <a:spcBef>
                <a:spcPct val="0"/>
              </a:spcBef>
              <a:spcAft>
                <a:spcPct val="0"/>
              </a:spcAft>
              <a:defRPr/>
            </a:pPr>
            <a:r>
              <a:rPr lang="en-US" sz="2400" dirty="0" err="1">
                <a:solidFill>
                  <a:srgbClr val="CC0066"/>
                </a:solidFill>
                <a:latin typeface="Arial" panose="020B0604020202020204" pitchFamily="34" charset="0"/>
                <a:cs typeface="Arial" panose="020B0604020202020204" pitchFamily="34" charset="0"/>
              </a:rPr>
              <a:t>Tuy</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nhiên</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mặt</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tích</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cực</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vẫn</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là</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cơ</a:t>
            </a:r>
            <a:r>
              <a:rPr lang="en-US" sz="2400" dirty="0">
                <a:solidFill>
                  <a:srgbClr val="CC0066"/>
                </a:solidFill>
                <a:latin typeface="Arial" panose="020B0604020202020204" pitchFamily="34" charset="0"/>
                <a:cs typeface="Arial" panose="020B0604020202020204" pitchFamily="34" charset="0"/>
              </a:rPr>
              <a:t> </a:t>
            </a:r>
            <a:r>
              <a:rPr lang="en-US" sz="2400" dirty="0" err="1">
                <a:solidFill>
                  <a:srgbClr val="CC0066"/>
                </a:solidFill>
                <a:latin typeface="Arial" panose="020B0604020202020204" pitchFamily="34" charset="0"/>
                <a:cs typeface="Arial" panose="020B0604020202020204" pitchFamily="34" charset="0"/>
              </a:rPr>
              <a:t>bản</a:t>
            </a:r>
            <a:r>
              <a:rPr lang="en-US" sz="2400" dirty="0">
                <a:solidFill>
                  <a:srgbClr val="CC0066"/>
                </a:solidFill>
                <a:latin typeface="Arial" panose="020B0604020202020204" pitchFamily="34" charset="0"/>
                <a:cs typeface="Arial" panose="020B0604020202020204" pitchFamily="34" charset="0"/>
              </a:rPr>
              <a:t>. </a:t>
            </a:r>
          </a:p>
          <a:p>
            <a:pPr marL="342900" indent="-342900" defTabSz="914400" eaLnBrk="0" fontAlgn="base" hangingPunct="0">
              <a:spcBef>
                <a:spcPct val="0"/>
              </a:spcBef>
              <a:spcAft>
                <a:spcPct val="0"/>
              </a:spcAft>
              <a:buFont typeface="Wingdings" panose="05000000000000000000" pitchFamily="2" charset="2"/>
              <a:buChar char="ü"/>
              <a:defRPr/>
            </a:pPr>
            <a:r>
              <a:rPr lang="en-US" sz="2400" dirty="0" err="1">
                <a:solidFill>
                  <a:srgbClr val="002060"/>
                </a:solidFill>
                <a:latin typeface="Arial" panose="020B0604020202020204" pitchFamily="34" charset="0"/>
                <a:cs typeface="Arial" panose="020B0604020202020204" pitchFamily="34" charset="0"/>
              </a:rPr>
              <a:t>Để</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vận</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dụng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đúng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đắn</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quy</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luật</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giá</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trị</a:t>
            </a:r>
            <a:r>
              <a:rPr lang="en-US" sz="2400" dirty="0">
                <a:solidFill>
                  <a:srgbClr val="002060"/>
                </a:solidFill>
                <a:latin typeface="Arial" panose="020B0604020202020204" pitchFamily="34" charset="0"/>
                <a:cs typeface="Arial" panose="020B0604020202020204" pitchFamily="34" charset="0"/>
              </a:rPr>
              <a:t> , </a:t>
            </a:r>
            <a:r>
              <a:rPr lang="en-US" sz="2400" dirty="0" err="1">
                <a:solidFill>
                  <a:srgbClr val="002060"/>
                </a:solidFill>
                <a:latin typeface="Arial" panose="020B0604020202020204" pitchFamily="34" charset="0"/>
                <a:cs typeface="Arial" panose="020B0604020202020204" pitchFamily="34" charset="0"/>
              </a:rPr>
              <a:t>Đảng</a:t>
            </a:r>
            <a:r>
              <a:rPr lang="en-US" sz="2400" dirty="0">
                <a:solidFill>
                  <a:srgbClr val="002060"/>
                </a:solidFill>
                <a:latin typeface="Arial" panose="020B0604020202020204" pitchFamily="34" charset="0"/>
                <a:cs typeface="Arial" panose="020B0604020202020204" pitchFamily="34" charset="0"/>
              </a:rPr>
              <a:t> ta </a:t>
            </a:r>
          </a:p>
          <a:p>
            <a:pPr defTabSz="914400" eaLnBrk="0" fontAlgn="base" hangingPunct="0">
              <a:spcBef>
                <a:spcPct val="0"/>
              </a:spcBef>
              <a:spcAft>
                <a:spcPct val="0"/>
              </a:spcAft>
              <a:defRPr/>
            </a:pPr>
            <a:r>
              <a:rPr lang="en-US" sz="2400" dirty="0" err="1">
                <a:solidFill>
                  <a:srgbClr val="002060"/>
                </a:solidFill>
                <a:latin typeface="Arial" panose="020B0604020202020204" pitchFamily="34" charset="0"/>
                <a:cs typeface="Arial" panose="020B0604020202020204" pitchFamily="34" charset="0"/>
              </a:rPr>
              <a:t>chủ</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trưởng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tiếp</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tục</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đổi</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mới</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theo</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mô</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hình</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kinh</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tế</a:t>
            </a:r>
            <a:r>
              <a:rPr lang="en-US" sz="2400" dirty="0">
                <a:solidFill>
                  <a:srgbClr val="002060"/>
                </a:solidFill>
                <a:latin typeface="Arial" panose="020B0604020202020204" pitchFamily="34" charset="0"/>
                <a:cs typeface="Arial" panose="020B0604020202020204" pitchFamily="34" charset="0"/>
              </a:rPr>
              <a:t> </a:t>
            </a:r>
          </a:p>
          <a:p>
            <a:pPr defTabSz="914400" eaLnBrk="0" fontAlgn="base" hangingPunct="0">
              <a:spcBef>
                <a:spcPct val="0"/>
              </a:spcBef>
              <a:spcAft>
                <a:spcPct val="0"/>
              </a:spcAft>
              <a:defRPr/>
            </a:pPr>
            <a:r>
              <a:rPr lang="en-US" sz="2400" dirty="0" err="1">
                <a:solidFill>
                  <a:srgbClr val="002060"/>
                </a:solidFill>
                <a:latin typeface="Arial" panose="020B0604020202020204" pitchFamily="34" charset="0"/>
                <a:cs typeface="Arial" panose="020B0604020202020204" pitchFamily="34" charset="0"/>
              </a:rPr>
              <a:t>thị</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trường</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định</a:t>
            </a:r>
            <a:r>
              <a:rPr lang="en-US" sz="2400" dirty="0">
                <a:solidFill>
                  <a:srgbClr val="002060"/>
                </a:solidFill>
                <a:latin typeface="Arial" panose="020B0604020202020204" pitchFamily="34" charset="0"/>
                <a:cs typeface="Arial" panose="020B0604020202020204" pitchFamily="34" charset="0"/>
              </a:rPr>
              <a:t> </a:t>
            </a:r>
            <a:r>
              <a:rPr lang="en-US" sz="2400" dirty="0" err="1">
                <a:solidFill>
                  <a:srgbClr val="002060"/>
                </a:solidFill>
                <a:latin typeface="Arial" panose="020B0604020202020204" pitchFamily="34" charset="0"/>
                <a:cs typeface="Arial" panose="020B0604020202020204" pitchFamily="34" charset="0"/>
              </a:rPr>
              <a:t>hướng</a:t>
            </a:r>
            <a:r>
              <a:rPr lang="en-US" sz="2400" dirty="0">
                <a:solidFill>
                  <a:srgbClr val="002060"/>
                </a:solidFill>
                <a:latin typeface="Arial" panose="020B0604020202020204" pitchFamily="34" charset="0"/>
                <a:cs typeface="Arial" panose="020B0604020202020204" pitchFamily="34" charset="0"/>
              </a:rPr>
              <a:t> XHCN</a:t>
            </a:r>
            <a:r>
              <a:rPr lang="en-US" sz="2400" dirty="0">
                <a:solidFill>
                  <a:srgbClr val="000000"/>
                </a:solidFill>
                <a:latin typeface="Arial" panose="020B0604020202020204" pitchFamily="34" charset="0"/>
                <a:cs typeface="Arial" panose="020B0604020202020204" pitchFamily="34" charset="0"/>
              </a:rPr>
              <a:t>.</a:t>
            </a:r>
          </a:p>
        </p:txBody>
      </p:sp>
      <p:cxnSp>
        <p:nvCxnSpPr>
          <p:cNvPr id="23" name="Straight Arrow Connector 22"/>
          <p:cNvCxnSpPr/>
          <p:nvPr/>
        </p:nvCxnSpPr>
        <p:spPr>
          <a:xfrm>
            <a:off x="5895296" y="2194953"/>
            <a:ext cx="0" cy="648362"/>
          </a:xfrm>
          <a:prstGeom prst="straightConnector1">
            <a:avLst/>
          </a:prstGeom>
          <a:ln>
            <a:solidFill>
              <a:srgbClr val="CC0099"/>
            </a:solidFill>
            <a:tailEnd type="triangle"/>
          </a:ln>
        </p:spPr>
        <p:style>
          <a:lnRef idx="1">
            <a:schemeClr val="accent1"/>
          </a:lnRef>
          <a:fillRef idx="0">
            <a:schemeClr val="accent1"/>
          </a:fillRef>
          <a:effectRef idx="0">
            <a:schemeClr val="accent1"/>
          </a:effectRef>
          <a:fontRef idx="minor">
            <a:schemeClr val="tx1"/>
          </a:fontRef>
        </p:style>
      </p:cxnSp>
      <p:pic>
        <p:nvPicPr>
          <p:cNvPr id="13" name="Picture 1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819466282"/>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 xmlns:a16="http://schemas.microsoft.com/office/drawing/2014/main" id="{BB19E1D0-EFD3-4AF6-9518-BF584783B747}"/>
              </a:ext>
            </a:extLst>
          </p:cNvPr>
          <p:cNvSpPr/>
          <p:nvPr/>
        </p:nvSpPr>
        <p:spPr>
          <a:xfrm>
            <a:off x="-1" y="233529"/>
            <a:ext cx="4184073" cy="6624473"/>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chemeClr val="accent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302507" y="1107995"/>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25" name="Rectangle 4"/>
          <p:cNvSpPr>
            <a:spLocks noChangeArrowheads="1"/>
          </p:cNvSpPr>
          <p:nvPr/>
        </p:nvSpPr>
        <p:spPr bwMode="auto">
          <a:xfrm>
            <a:off x="285881" y="1614108"/>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cung</a:t>
            </a:r>
            <a:r>
              <a:rPr lang="en-US" sz="2400" b="1" dirty="0">
                <a:solidFill>
                  <a:srgbClr val="660066"/>
                </a:solidFill>
                <a:latin typeface="Arial" panose="020B0604020202020204" pitchFamily="34" charset="0"/>
                <a:ea typeface="Times New Roman" panose="02020603050405020304" pitchFamily="18" charset="0"/>
              </a:rPr>
              <a:t> – </a:t>
            </a:r>
            <a:r>
              <a:rPr lang="en-US" sz="2400" b="1" dirty="0" err="1">
                <a:solidFill>
                  <a:srgbClr val="660066"/>
                </a:solidFill>
                <a:latin typeface="Arial" panose="020B0604020202020204" pitchFamily="34" charset="0"/>
                <a:ea typeface="Times New Roman" panose="02020603050405020304" pitchFamily="18" charset="0"/>
              </a:rPr>
              <a:t>cầu</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1026" name="Picture 2" descr="Quy luật Cung Cầu là gì? Tìm hiểu về quy luật quy cung cầu"/>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57570" y="3856658"/>
            <a:ext cx="3784210" cy="2590329"/>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19" descr="D:\gvg 1\154652234632981.png"/>
          <p:cNvPicPr>
            <a:picLocks noChangeAspect="1" noChangeArrowheads="1"/>
          </p:cNvPicPr>
          <p:nvPr/>
        </p:nvPicPr>
        <p:blipFill>
          <a:blip r:embed="rId3">
            <a:extLst>
              <a:ext uri="{28A0092B-C50C-407E-A947-70E740481C1C}">
                <a14:useLocalDpi xmlns:a14="http://schemas.microsoft.com/office/drawing/2010/main" val="0"/>
              </a:ext>
            </a:extLst>
          </a:blip>
          <a:srcRect l="10976" r="66512" b="57947"/>
          <a:stretch>
            <a:fillRect/>
          </a:stretch>
        </p:blipFill>
        <p:spPr bwMode="auto">
          <a:xfrm>
            <a:off x="4194088" y="4175054"/>
            <a:ext cx="2080103" cy="2234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 name="Picture 20" descr="D:\gvg 1\154652234632981.png"/>
          <p:cNvPicPr>
            <a:picLocks noChangeAspect="1" noChangeArrowheads="1"/>
          </p:cNvPicPr>
          <p:nvPr/>
        </p:nvPicPr>
        <p:blipFill>
          <a:blip r:embed="rId3">
            <a:extLst>
              <a:ext uri="{28A0092B-C50C-407E-A947-70E740481C1C}">
                <a14:useLocalDpi xmlns:a14="http://schemas.microsoft.com/office/drawing/2010/main" val="0"/>
              </a:ext>
            </a:extLst>
          </a:blip>
          <a:srcRect l="71013" r="6473" b="60944"/>
          <a:stretch>
            <a:fillRect/>
          </a:stretch>
        </p:blipFill>
        <p:spPr bwMode="auto">
          <a:xfrm>
            <a:off x="9941780" y="4175054"/>
            <a:ext cx="2117817" cy="217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p:cNvSpPr/>
          <p:nvPr/>
        </p:nvSpPr>
        <p:spPr>
          <a:xfrm>
            <a:off x="5162506" y="3236299"/>
            <a:ext cx="5774338" cy="461665"/>
          </a:xfrm>
          <a:prstGeom prst="rect">
            <a:avLst/>
          </a:prstGeom>
        </p:spPr>
        <p:txBody>
          <a:bodyPr wrap="none">
            <a:spAutoFit/>
          </a:bodyPr>
          <a:lstStyle/>
          <a:p>
            <a:r>
              <a:rPr lang="en-US" altLang="en-US" sz="2400" dirty="0">
                <a:solidFill>
                  <a:srgbClr val="CC0066"/>
                </a:solidFill>
                <a:latin typeface="Times New Roman" panose="02020603050405020304" pitchFamily="18" charset="0"/>
                <a:cs typeface="Times New Roman" panose="02020603050405020304" pitchFamily="18" charset="0"/>
              </a:rPr>
              <a:t>→ </a:t>
            </a:r>
            <a:r>
              <a:rPr lang="en-US" altLang="en-US" sz="2400" b="1" dirty="0" err="1">
                <a:solidFill>
                  <a:srgbClr val="CC0066"/>
                </a:solidFill>
                <a:latin typeface="+mj-lt"/>
                <a:cs typeface="Times New Roman" panose="02020603050405020304" pitchFamily="18" charset="0"/>
              </a:rPr>
              <a:t>Đòi</a:t>
            </a:r>
            <a:r>
              <a:rPr lang="en-US" altLang="en-US" sz="2400" b="1" dirty="0">
                <a:solidFill>
                  <a:srgbClr val="CC0066"/>
                </a:solidFill>
                <a:latin typeface="+mj-lt"/>
                <a:cs typeface="Times New Roman" panose="02020603050405020304" pitchFamily="18" charset="0"/>
              </a:rPr>
              <a:t> </a:t>
            </a:r>
            <a:r>
              <a:rPr lang="en-US" altLang="en-US" sz="2400" b="1" dirty="0" err="1">
                <a:solidFill>
                  <a:srgbClr val="CC0066"/>
                </a:solidFill>
                <a:latin typeface="+mj-lt"/>
                <a:cs typeface="Times New Roman" panose="02020603050405020304" pitchFamily="18" charset="0"/>
              </a:rPr>
              <a:t>hỏi</a:t>
            </a:r>
            <a:r>
              <a:rPr lang="en-US" altLang="en-US" sz="2400" b="1" dirty="0">
                <a:solidFill>
                  <a:srgbClr val="CC0066"/>
                </a:solidFill>
                <a:latin typeface="+mj-lt"/>
                <a:cs typeface="Times New Roman" panose="02020603050405020304" pitchFamily="18" charset="0"/>
              </a:rPr>
              <a:t> </a:t>
            </a:r>
            <a:r>
              <a:rPr lang="en-US" altLang="en-US" sz="2400" b="1" dirty="0" err="1">
                <a:solidFill>
                  <a:srgbClr val="CC0066"/>
                </a:solidFill>
                <a:latin typeface="+mj-lt"/>
                <a:cs typeface="Times New Roman" panose="02020603050405020304" pitchFamily="18" charset="0"/>
              </a:rPr>
              <a:t>cung</a:t>
            </a:r>
            <a:r>
              <a:rPr lang="en-US" altLang="en-US" sz="2400" b="1" dirty="0">
                <a:solidFill>
                  <a:srgbClr val="CC0066"/>
                </a:solidFill>
                <a:latin typeface="+mj-lt"/>
                <a:cs typeface="Times New Roman" panose="02020603050405020304" pitchFamily="18" charset="0"/>
              </a:rPr>
              <a:t> – </a:t>
            </a:r>
            <a:r>
              <a:rPr lang="en-US" altLang="en-US" sz="2400" b="1" dirty="0" err="1">
                <a:solidFill>
                  <a:srgbClr val="CC0066"/>
                </a:solidFill>
                <a:latin typeface="+mj-lt"/>
                <a:cs typeface="Times New Roman" panose="02020603050405020304" pitchFamily="18" charset="0"/>
              </a:rPr>
              <a:t>cầu</a:t>
            </a:r>
            <a:r>
              <a:rPr lang="en-US" altLang="en-US" sz="2400" b="1" dirty="0">
                <a:solidFill>
                  <a:srgbClr val="CC0066"/>
                </a:solidFill>
                <a:latin typeface="+mj-lt"/>
                <a:cs typeface="Times New Roman" panose="02020603050405020304" pitchFamily="18" charset="0"/>
              </a:rPr>
              <a:t> </a:t>
            </a:r>
            <a:r>
              <a:rPr lang="en-US" altLang="en-US" sz="2400" b="1" dirty="0" err="1">
                <a:solidFill>
                  <a:srgbClr val="CC0066"/>
                </a:solidFill>
                <a:latin typeface="+mj-lt"/>
                <a:cs typeface="Times New Roman" panose="02020603050405020304" pitchFamily="18" charset="0"/>
              </a:rPr>
              <a:t>phải</a:t>
            </a:r>
            <a:r>
              <a:rPr lang="en-US" altLang="en-US" sz="2400" b="1" dirty="0">
                <a:solidFill>
                  <a:srgbClr val="CC0066"/>
                </a:solidFill>
                <a:latin typeface="+mj-lt"/>
                <a:cs typeface="Times New Roman" panose="02020603050405020304" pitchFamily="18" charset="0"/>
              </a:rPr>
              <a:t> </a:t>
            </a:r>
            <a:r>
              <a:rPr lang="en-US" altLang="en-US" sz="2400" b="1" dirty="0" err="1">
                <a:solidFill>
                  <a:srgbClr val="CC0066"/>
                </a:solidFill>
                <a:latin typeface="+mj-lt"/>
                <a:cs typeface="Times New Roman" panose="02020603050405020304" pitchFamily="18" charset="0"/>
              </a:rPr>
              <a:t>thống</a:t>
            </a:r>
            <a:r>
              <a:rPr lang="en-US" altLang="en-US" sz="2400" b="1" dirty="0">
                <a:solidFill>
                  <a:srgbClr val="CC0066"/>
                </a:solidFill>
                <a:latin typeface="+mj-lt"/>
                <a:cs typeface="Times New Roman" panose="02020603050405020304" pitchFamily="18" charset="0"/>
              </a:rPr>
              <a:t> </a:t>
            </a:r>
            <a:r>
              <a:rPr lang="en-US" altLang="en-US" sz="2400" b="1" dirty="0" err="1">
                <a:solidFill>
                  <a:srgbClr val="CC0066"/>
                </a:solidFill>
                <a:latin typeface="+mj-lt"/>
                <a:cs typeface="Times New Roman" panose="02020603050405020304" pitchFamily="18" charset="0"/>
              </a:rPr>
              <a:t>nhất</a:t>
            </a:r>
            <a:r>
              <a:rPr lang="en-US" altLang="en-US" sz="2400" b="1" dirty="0">
                <a:solidFill>
                  <a:srgbClr val="CC0066"/>
                </a:solidFill>
                <a:latin typeface="+mj-lt"/>
                <a:cs typeface="Times New Roman" panose="02020603050405020304" pitchFamily="18" charset="0"/>
              </a:rPr>
              <a:t> </a:t>
            </a:r>
            <a:endParaRPr lang="en-US" sz="2400" b="1" dirty="0">
              <a:solidFill>
                <a:srgbClr val="CC0066"/>
              </a:solidFill>
              <a:latin typeface="+mj-lt"/>
            </a:endParaRPr>
          </a:p>
        </p:txBody>
      </p:sp>
      <p:sp>
        <p:nvSpPr>
          <p:cNvPr id="6" name="Cloud Callout 5"/>
          <p:cNvSpPr/>
          <p:nvPr/>
        </p:nvSpPr>
        <p:spPr>
          <a:xfrm>
            <a:off x="2195136" y="1844941"/>
            <a:ext cx="9583683" cy="1391358"/>
          </a:xfrm>
          <a:prstGeom prst="cloudCallout">
            <a:avLst/>
          </a:prstGeom>
          <a:solidFill>
            <a:schemeClr val="bg1"/>
          </a:solidFill>
          <a:ln>
            <a:solidFill>
              <a:srgbClr val="0033CC"/>
            </a:solidFill>
          </a:ln>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sp>
        <p:nvSpPr>
          <p:cNvPr id="30" name="Rectangle 29"/>
          <p:cNvSpPr/>
          <p:nvPr/>
        </p:nvSpPr>
        <p:spPr>
          <a:xfrm>
            <a:off x="3115106" y="2297913"/>
            <a:ext cx="8384026" cy="461665"/>
          </a:xfrm>
          <a:prstGeom prst="rect">
            <a:avLst/>
          </a:prstGeom>
        </p:spPr>
        <p:txBody>
          <a:bodyPr wrap="none">
            <a:spAutoFit/>
          </a:bodyPr>
          <a:lstStyle/>
          <a:p>
            <a:r>
              <a:rPr lang="en-US" altLang="en-US" sz="2400" dirty="0" err="1">
                <a:solidFill>
                  <a:srgbClr val="0033CC"/>
                </a:solidFill>
                <a:latin typeface="+mj-lt"/>
                <a:cs typeface="Times New Roman" panose="02020603050405020304" pitchFamily="18" charset="0"/>
              </a:rPr>
              <a:t>Điều</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tiết</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quan</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hệ</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giữa</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cung</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và</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cầu</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hàng</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hóa</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trên</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thị</a:t>
            </a:r>
            <a:r>
              <a:rPr lang="en-US" altLang="en-US" sz="2400" dirty="0">
                <a:solidFill>
                  <a:srgbClr val="0033CC"/>
                </a:solidFill>
                <a:latin typeface="+mj-lt"/>
                <a:cs typeface="Times New Roman" panose="02020603050405020304" pitchFamily="18" charset="0"/>
              </a:rPr>
              <a:t> </a:t>
            </a:r>
            <a:r>
              <a:rPr lang="en-US" altLang="en-US" sz="2400" dirty="0" err="1">
                <a:solidFill>
                  <a:srgbClr val="0033CC"/>
                </a:solidFill>
                <a:latin typeface="+mj-lt"/>
                <a:cs typeface="Times New Roman" panose="02020603050405020304" pitchFamily="18" charset="0"/>
              </a:rPr>
              <a:t>trường</a:t>
            </a:r>
            <a:endParaRPr lang="en-US" sz="2400" dirty="0">
              <a:solidFill>
                <a:srgbClr val="0033CC"/>
              </a:solidFill>
              <a:latin typeface="+mj-lt"/>
            </a:endParaRPr>
          </a:p>
        </p:txBody>
      </p:sp>
      <p:pic>
        <p:nvPicPr>
          <p:cNvPr id="14" name="Picture 1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104810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1000" fill="hold"/>
                                        <p:tgtEl>
                                          <p:spTgt spid="25"/>
                                        </p:tgtEl>
                                        <p:attrNameLst>
                                          <p:attrName>ppt_w</p:attrName>
                                        </p:attrNameLst>
                                      </p:cBhvr>
                                      <p:tavLst>
                                        <p:tav tm="0">
                                          <p:val>
                                            <p:fltVal val="0"/>
                                          </p:val>
                                        </p:tav>
                                        <p:tav tm="100000">
                                          <p:val>
                                            <p:strVal val="#ppt_w"/>
                                          </p:val>
                                        </p:tav>
                                      </p:tavLst>
                                    </p:anim>
                                    <p:anim calcmode="lin" valueType="num">
                                      <p:cBhvr>
                                        <p:cTn id="14" dur="1000" fill="hold"/>
                                        <p:tgtEl>
                                          <p:spTgt spid="25"/>
                                        </p:tgtEl>
                                        <p:attrNameLst>
                                          <p:attrName>ppt_h</p:attrName>
                                        </p:attrNameLst>
                                      </p:cBhvr>
                                      <p:tavLst>
                                        <p:tav tm="0">
                                          <p:val>
                                            <p:fltVal val="0"/>
                                          </p:val>
                                        </p:tav>
                                        <p:tav tm="100000">
                                          <p:val>
                                            <p:strVal val="#ppt_h"/>
                                          </p:val>
                                        </p:tav>
                                      </p:tavLst>
                                    </p:anim>
                                    <p:anim calcmode="lin" valueType="num">
                                      <p:cBhvr>
                                        <p:cTn id="15" dur="1000" fill="hold"/>
                                        <p:tgtEl>
                                          <p:spTgt spid="25"/>
                                        </p:tgtEl>
                                        <p:attrNameLst>
                                          <p:attrName>style.rotation</p:attrName>
                                        </p:attrNameLst>
                                      </p:cBhvr>
                                      <p:tavLst>
                                        <p:tav tm="0">
                                          <p:val>
                                            <p:fltVal val="90"/>
                                          </p:val>
                                        </p:tav>
                                        <p:tav tm="100000">
                                          <p:val>
                                            <p:fltVal val="0"/>
                                          </p:val>
                                        </p:tav>
                                      </p:tavLst>
                                    </p:anim>
                                    <p:animEffect transition="in" filter="fade">
                                      <p:cBhvr>
                                        <p:cTn id="16" dur="1000"/>
                                        <p:tgtEl>
                                          <p:spTgt spid="25"/>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circle(in)">
                                      <p:cBhvr>
                                        <p:cTn id="21" dur="2000"/>
                                        <p:tgtEl>
                                          <p:spTgt spid="6"/>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30"/>
                                        </p:tgtEl>
                                        <p:attrNameLst>
                                          <p:attrName>style.visibility</p:attrName>
                                        </p:attrNameLst>
                                      </p:cBhvr>
                                      <p:to>
                                        <p:strVal val="visible"/>
                                      </p:to>
                                    </p:set>
                                    <p:animEffect transition="in" filter="circle(in)">
                                      <p:cBhvr>
                                        <p:cTn id="24" dur="2000"/>
                                        <p:tgtEl>
                                          <p:spTgt spid="30"/>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1000"/>
                                        <p:tgtEl>
                                          <p:spTgt spid="5"/>
                                        </p:tgtEl>
                                      </p:cBhvr>
                                    </p:animEffect>
                                    <p:anim calcmode="lin" valueType="num">
                                      <p:cBhvr>
                                        <p:cTn id="30" dur="1000" fill="hold"/>
                                        <p:tgtEl>
                                          <p:spTgt spid="5"/>
                                        </p:tgtEl>
                                        <p:attrNameLst>
                                          <p:attrName>ppt_x</p:attrName>
                                        </p:attrNameLst>
                                      </p:cBhvr>
                                      <p:tavLst>
                                        <p:tav tm="0">
                                          <p:val>
                                            <p:strVal val="#ppt_x"/>
                                          </p:val>
                                        </p:tav>
                                        <p:tav tm="100000">
                                          <p:val>
                                            <p:strVal val="#ppt_x"/>
                                          </p:val>
                                        </p:tav>
                                      </p:tavLst>
                                    </p:anim>
                                    <p:anim calcmode="lin" valueType="num">
                                      <p:cBhvr>
                                        <p:cTn id="3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6" presetClass="entr" presetSubtype="16" fill="hold" nodeType="clickEffect">
                                  <p:stCondLst>
                                    <p:cond delay="0"/>
                                  </p:stCondLst>
                                  <p:childTnLst>
                                    <p:set>
                                      <p:cBhvr>
                                        <p:cTn id="35" dur="1" fill="hold">
                                          <p:stCondLst>
                                            <p:cond delay="0"/>
                                          </p:stCondLst>
                                        </p:cTn>
                                        <p:tgtEl>
                                          <p:spTgt spid="1026"/>
                                        </p:tgtEl>
                                        <p:attrNameLst>
                                          <p:attrName>style.visibility</p:attrName>
                                        </p:attrNameLst>
                                      </p:cBhvr>
                                      <p:to>
                                        <p:strVal val="visible"/>
                                      </p:to>
                                    </p:set>
                                    <p:animEffect transition="in" filter="circle(in)">
                                      <p:cBhvr>
                                        <p:cTn id="36" dur="2000"/>
                                        <p:tgtEl>
                                          <p:spTgt spid="1026"/>
                                        </p:tgtEl>
                                      </p:cBhvr>
                                    </p:animEffect>
                                  </p:childTnLst>
                                </p:cTn>
                              </p:par>
                              <p:par>
                                <p:cTn id="37" presetID="6" presetClass="entr" presetSubtype="16" fill="hold" nodeType="withEffect">
                                  <p:stCondLst>
                                    <p:cond delay="0"/>
                                  </p:stCondLst>
                                  <p:childTnLst>
                                    <p:set>
                                      <p:cBhvr>
                                        <p:cTn id="38" dur="1" fill="hold">
                                          <p:stCondLst>
                                            <p:cond delay="0"/>
                                          </p:stCondLst>
                                        </p:cTn>
                                        <p:tgtEl>
                                          <p:spTgt spid="27"/>
                                        </p:tgtEl>
                                        <p:attrNameLst>
                                          <p:attrName>style.visibility</p:attrName>
                                        </p:attrNameLst>
                                      </p:cBhvr>
                                      <p:to>
                                        <p:strVal val="visible"/>
                                      </p:to>
                                    </p:set>
                                    <p:animEffect transition="in" filter="circle(in)">
                                      <p:cBhvr>
                                        <p:cTn id="39" dur="2000"/>
                                        <p:tgtEl>
                                          <p:spTgt spid="27"/>
                                        </p:tgtEl>
                                      </p:cBhvr>
                                    </p:animEffect>
                                  </p:childTnLst>
                                </p:cTn>
                              </p:par>
                              <p:par>
                                <p:cTn id="40" presetID="6" presetClass="entr" presetSubtype="16" fill="hold" nodeType="with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circle(in)">
                                      <p:cBhvr>
                                        <p:cTn id="42" dur="2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5" grpId="0"/>
      <p:bldP spid="5" grpId="0"/>
      <p:bldP spid="6" grpId="0" animBg="1"/>
      <p:bldP spid="30"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 xmlns:a16="http://schemas.microsoft.com/office/drawing/2014/main" id="{BB19E1D0-EFD3-4AF6-9518-BF584783B747}"/>
              </a:ext>
            </a:extLst>
          </p:cNvPr>
          <p:cNvSpPr/>
          <p:nvPr/>
        </p:nvSpPr>
        <p:spPr>
          <a:xfrm>
            <a:off x="-1" y="1"/>
            <a:ext cx="418407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CC66FF">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937047" y="1007338"/>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25" name="Rectangle 4"/>
          <p:cNvSpPr>
            <a:spLocks noChangeArrowheads="1"/>
          </p:cNvSpPr>
          <p:nvPr/>
        </p:nvSpPr>
        <p:spPr bwMode="auto">
          <a:xfrm>
            <a:off x="429087" y="1430805"/>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cung</a:t>
            </a:r>
            <a:r>
              <a:rPr lang="en-US" sz="2400" b="1" dirty="0">
                <a:solidFill>
                  <a:srgbClr val="660066"/>
                </a:solidFill>
                <a:latin typeface="Arial" panose="020B0604020202020204" pitchFamily="34" charset="0"/>
                <a:ea typeface="Times New Roman" panose="02020603050405020304" pitchFamily="18" charset="0"/>
              </a:rPr>
              <a:t> – </a:t>
            </a:r>
            <a:r>
              <a:rPr lang="en-US" sz="2400" b="1" dirty="0" err="1">
                <a:solidFill>
                  <a:srgbClr val="660066"/>
                </a:solidFill>
                <a:latin typeface="Arial" panose="020B0604020202020204" pitchFamily="34" charset="0"/>
                <a:ea typeface="Times New Roman" panose="02020603050405020304" pitchFamily="18" charset="0"/>
              </a:rPr>
              <a:t>cầu</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2" name="Rectangle 1"/>
          <p:cNvSpPr/>
          <p:nvPr/>
        </p:nvSpPr>
        <p:spPr>
          <a:xfrm>
            <a:off x="5152650" y="1601091"/>
            <a:ext cx="3105337" cy="461665"/>
          </a:xfrm>
          <a:prstGeom prst="rect">
            <a:avLst/>
          </a:prstGeom>
        </p:spPr>
        <p:txBody>
          <a:bodyPr wrap="none">
            <a:spAutoFit/>
          </a:bodyPr>
          <a:lstStyle/>
          <a:p>
            <a:pPr defTabSz="914400" eaLnBrk="0" fontAlgn="base" hangingPunct="0">
              <a:spcBef>
                <a:spcPts val="200"/>
              </a:spcBef>
              <a:spcAft>
                <a:spcPts val="200"/>
              </a:spcAft>
            </a:pPr>
            <a:r>
              <a:rPr lang="en-US" sz="2400" b="1" dirty="0" err="1">
                <a:solidFill>
                  <a:srgbClr val="0033CC"/>
                </a:solidFill>
                <a:latin typeface="Arial" panose="020B0604020202020204" pitchFamily="34" charset="0"/>
                <a:ea typeface="Times New Roman" panose="02020603050405020304" pitchFamily="18" charset="0"/>
              </a:rPr>
              <a:t>Quan</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hệ</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cung</a:t>
            </a:r>
            <a:r>
              <a:rPr lang="en-US" sz="2400" b="1" dirty="0">
                <a:solidFill>
                  <a:srgbClr val="0033CC"/>
                </a:solidFill>
                <a:latin typeface="Arial" panose="020B0604020202020204" pitchFamily="34" charset="0"/>
                <a:ea typeface="Times New Roman" panose="02020603050405020304" pitchFamily="18" charset="0"/>
              </a:rPr>
              <a:t> – </a:t>
            </a:r>
            <a:r>
              <a:rPr lang="en-US" sz="2400" b="1" dirty="0" err="1">
                <a:solidFill>
                  <a:srgbClr val="0033CC"/>
                </a:solidFill>
                <a:latin typeface="Arial" panose="020B0604020202020204" pitchFamily="34" charset="0"/>
                <a:ea typeface="Times New Roman" panose="02020603050405020304" pitchFamily="18" charset="0"/>
              </a:rPr>
              <a:t>cầu</a:t>
            </a:r>
            <a:endParaRPr lang="en-US" sz="2400" b="1" dirty="0">
              <a:solidFill>
                <a:srgbClr val="0033CC"/>
              </a:solidFill>
              <a:latin typeface="Arial" panose="020B0604020202020204" pitchFamily="34" charset="0"/>
              <a:ea typeface="Times New Roman" panose="02020603050405020304" pitchFamily="18" charset="0"/>
            </a:endParaRPr>
          </a:p>
        </p:txBody>
      </p:sp>
      <p:sp>
        <p:nvSpPr>
          <p:cNvPr id="35" name="AutoShape 4"/>
          <p:cNvSpPr>
            <a:spLocks noChangeArrowheads="1"/>
          </p:cNvSpPr>
          <p:nvPr/>
        </p:nvSpPr>
        <p:spPr bwMode="auto">
          <a:xfrm>
            <a:off x="1614924" y="2125095"/>
            <a:ext cx="9973994" cy="1303907"/>
          </a:xfrm>
          <a:prstGeom prst="wedgeRoundRectCallout">
            <a:avLst>
              <a:gd name="adj1" fmla="val 45690"/>
              <a:gd name="adj2" fmla="val 37500"/>
              <a:gd name="adj3" fmla="val 16667"/>
            </a:avLst>
          </a:prstGeom>
          <a:solidFill>
            <a:schemeClr val="bg1"/>
          </a:solidFill>
          <a:ln w="9525">
            <a:solidFill>
              <a:schemeClr val="bg1"/>
            </a:solidFill>
            <a:miter lim="800000"/>
            <a:headEnd/>
            <a:tailEnd/>
          </a:ln>
          <a:effectLst/>
        </p:spPr>
        <p:txBody>
          <a:bodyPr/>
          <a:lstStyle/>
          <a:p>
            <a:pPr algn="ctr">
              <a:defRPr/>
            </a:pPr>
            <a:r>
              <a:rPr lang="en-US" sz="2200" dirty="0" err="1">
                <a:latin typeface="+mj-lt"/>
              </a:rPr>
              <a:t>Là</a:t>
            </a:r>
            <a:r>
              <a:rPr lang="en-US" sz="2200" dirty="0">
                <a:latin typeface="+mj-lt"/>
              </a:rPr>
              <a:t> </a:t>
            </a:r>
            <a:r>
              <a:rPr lang="en-US" sz="2200" dirty="0" err="1">
                <a:latin typeface="+mj-lt"/>
              </a:rPr>
              <a:t>mối</a:t>
            </a:r>
            <a:r>
              <a:rPr lang="en-US" sz="2200" dirty="0">
                <a:latin typeface="+mj-lt"/>
              </a:rPr>
              <a:t> </a:t>
            </a:r>
            <a:r>
              <a:rPr lang="en-US" sz="2200" dirty="0" err="1">
                <a:latin typeface="+mj-lt"/>
              </a:rPr>
              <a:t>quan</a:t>
            </a:r>
            <a:r>
              <a:rPr lang="en-US" sz="2200" dirty="0">
                <a:latin typeface="+mj-lt"/>
              </a:rPr>
              <a:t> </a:t>
            </a:r>
            <a:r>
              <a:rPr lang="en-US" sz="2200" dirty="0" err="1">
                <a:latin typeface="+mj-lt"/>
              </a:rPr>
              <a:t>hệ</a:t>
            </a:r>
            <a:r>
              <a:rPr lang="en-US" sz="2200" dirty="0">
                <a:latin typeface="+mj-lt"/>
              </a:rPr>
              <a:t> </a:t>
            </a:r>
            <a:r>
              <a:rPr lang="en-US" sz="2200" dirty="0" err="1">
                <a:solidFill>
                  <a:srgbClr val="FF0000"/>
                </a:solidFill>
                <a:latin typeface="+mj-lt"/>
              </a:rPr>
              <a:t>tác</a:t>
            </a:r>
            <a:r>
              <a:rPr lang="en-US" sz="2200" dirty="0">
                <a:solidFill>
                  <a:srgbClr val="FF0000"/>
                </a:solidFill>
                <a:latin typeface="+mj-lt"/>
              </a:rPr>
              <a:t> </a:t>
            </a:r>
            <a:r>
              <a:rPr lang="en-US" sz="2200" dirty="0" err="1">
                <a:solidFill>
                  <a:srgbClr val="FF0000"/>
                </a:solidFill>
                <a:latin typeface="+mj-lt"/>
              </a:rPr>
              <a:t>động</a:t>
            </a:r>
            <a:r>
              <a:rPr lang="en-US" sz="2200" dirty="0">
                <a:solidFill>
                  <a:srgbClr val="FF0000"/>
                </a:solidFill>
                <a:latin typeface="+mj-lt"/>
              </a:rPr>
              <a:t> </a:t>
            </a:r>
            <a:r>
              <a:rPr lang="en-US" sz="2200" dirty="0" err="1">
                <a:solidFill>
                  <a:srgbClr val="FF0000"/>
                </a:solidFill>
                <a:latin typeface="+mj-lt"/>
              </a:rPr>
              <a:t>lẫn</a:t>
            </a:r>
            <a:r>
              <a:rPr lang="en-US" sz="2200" dirty="0">
                <a:solidFill>
                  <a:srgbClr val="FF0000"/>
                </a:solidFill>
                <a:latin typeface="+mj-lt"/>
              </a:rPr>
              <a:t> </a:t>
            </a:r>
            <a:r>
              <a:rPr lang="en-US" sz="2200" dirty="0" err="1">
                <a:solidFill>
                  <a:srgbClr val="FF0000"/>
                </a:solidFill>
                <a:latin typeface="+mj-lt"/>
              </a:rPr>
              <a:t>nhau</a:t>
            </a:r>
            <a:r>
              <a:rPr lang="en-US" sz="2200" dirty="0">
                <a:solidFill>
                  <a:srgbClr val="FF0000"/>
                </a:solidFill>
                <a:latin typeface="+mj-lt"/>
              </a:rPr>
              <a:t> </a:t>
            </a:r>
            <a:r>
              <a:rPr lang="en-US" sz="2200" dirty="0" err="1">
                <a:latin typeface="+mj-lt"/>
              </a:rPr>
              <a:t>giữa</a:t>
            </a:r>
            <a:r>
              <a:rPr lang="en-US" sz="2200" dirty="0">
                <a:latin typeface="+mj-lt"/>
              </a:rPr>
              <a:t> </a:t>
            </a:r>
            <a:r>
              <a:rPr lang="en-US" sz="2200" dirty="0" err="1">
                <a:latin typeface="+mj-lt"/>
              </a:rPr>
              <a:t>người</a:t>
            </a:r>
            <a:r>
              <a:rPr lang="en-US" sz="2200" dirty="0">
                <a:latin typeface="+mj-lt"/>
              </a:rPr>
              <a:t> </a:t>
            </a:r>
            <a:r>
              <a:rPr lang="en-US" sz="2200" dirty="0" err="1">
                <a:latin typeface="+mj-lt"/>
              </a:rPr>
              <a:t>bán</a:t>
            </a:r>
            <a:r>
              <a:rPr lang="en-US" sz="2200" dirty="0">
                <a:latin typeface="+mj-lt"/>
              </a:rPr>
              <a:t> </a:t>
            </a:r>
            <a:r>
              <a:rPr lang="en-US" sz="2200" dirty="0" err="1">
                <a:latin typeface="+mj-lt"/>
              </a:rPr>
              <a:t>với</a:t>
            </a:r>
            <a:r>
              <a:rPr lang="en-US" sz="2200" dirty="0">
                <a:latin typeface="+mj-lt"/>
              </a:rPr>
              <a:t> </a:t>
            </a:r>
            <a:r>
              <a:rPr lang="en-US" sz="2200" dirty="0" err="1">
                <a:latin typeface="+mj-lt"/>
              </a:rPr>
              <a:t>người</a:t>
            </a:r>
            <a:r>
              <a:rPr lang="en-US" sz="2200" dirty="0">
                <a:latin typeface="+mj-lt"/>
              </a:rPr>
              <a:t> </a:t>
            </a:r>
            <a:r>
              <a:rPr lang="en-US" sz="2200" dirty="0" err="1">
                <a:latin typeface="+mj-lt"/>
              </a:rPr>
              <a:t>mua</a:t>
            </a:r>
            <a:r>
              <a:rPr lang="en-US" sz="2200" dirty="0">
                <a:latin typeface="+mj-lt"/>
              </a:rPr>
              <a:t> hay </a:t>
            </a:r>
            <a:r>
              <a:rPr lang="en-US" sz="2200" dirty="0" err="1">
                <a:latin typeface="+mj-lt"/>
              </a:rPr>
              <a:t>giữa</a:t>
            </a:r>
            <a:r>
              <a:rPr lang="en-US" sz="2200" dirty="0">
                <a:latin typeface="+mj-lt"/>
              </a:rPr>
              <a:t> </a:t>
            </a:r>
            <a:r>
              <a:rPr lang="en-US" sz="2200" dirty="0" err="1">
                <a:latin typeface="+mj-lt"/>
              </a:rPr>
              <a:t>những</a:t>
            </a:r>
            <a:r>
              <a:rPr lang="en-US" sz="2200" dirty="0">
                <a:latin typeface="+mj-lt"/>
              </a:rPr>
              <a:t> </a:t>
            </a:r>
            <a:r>
              <a:rPr lang="en-US" sz="2200" dirty="0" err="1">
                <a:latin typeface="+mj-lt"/>
              </a:rPr>
              <a:t>người</a:t>
            </a:r>
            <a:r>
              <a:rPr lang="en-US" sz="2200" dirty="0">
                <a:latin typeface="+mj-lt"/>
              </a:rPr>
              <a:t> </a:t>
            </a:r>
            <a:r>
              <a:rPr lang="en-US" sz="2200" dirty="0" err="1">
                <a:latin typeface="+mj-lt"/>
              </a:rPr>
              <a:t>sản</a:t>
            </a:r>
            <a:r>
              <a:rPr lang="en-US" sz="2200" dirty="0">
                <a:latin typeface="+mj-lt"/>
              </a:rPr>
              <a:t> </a:t>
            </a:r>
            <a:r>
              <a:rPr lang="en-US" sz="2200" dirty="0" err="1">
                <a:latin typeface="+mj-lt"/>
              </a:rPr>
              <a:t>xuất</a:t>
            </a:r>
            <a:r>
              <a:rPr lang="en-US" sz="2200" dirty="0">
                <a:latin typeface="+mj-lt"/>
              </a:rPr>
              <a:t> </a:t>
            </a:r>
            <a:r>
              <a:rPr lang="en-US" sz="2200" dirty="0" err="1">
                <a:latin typeface="+mj-lt"/>
              </a:rPr>
              <a:t>với</a:t>
            </a:r>
            <a:r>
              <a:rPr lang="en-US" sz="2200" dirty="0">
                <a:latin typeface="+mj-lt"/>
              </a:rPr>
              <a:t> </a:t>
            </a:r>
            <a:r>
              <a:rPr lang="en-US" sz="2200" dirty="0" err="1">
                <a:latin typeface="+mj-lt"/>
              </a:rPr>
              <a:t>những</a:t>
            </a:r>
            <a:r>
              <a:rPr lang="en-US" sz="2200" dirty="0">
                <a:latin typeface="+mj-lt"/>
              </a:rPr>
              <a:t> </a:t>
            </a:r>
            <a:r>
              <a:rPr lang="en-US" sz="2200" dirty="0" err="1">
                <a:latin typeface="+mj-lt"/>
              </a:rPr>
              <a:t>người</a:t>
            </a:r>
            <a:r>
              <a:rPr lang="en-US" sz="2200" dirty="0">
                <a:latin typeface="+mj-lt"/>
              </a:rPr>
              <a:t> </a:t>
            </a:r>
            <a:r>
              <a:rPr lang="en-US" sz="2200" dirty="0" err="1">
                <a:latin typeface="+mj-lt"/>
              </a:rPr>
              <a:t>tiêu</a:t>
            </a:r>
            <a:r>
              <a:rPr lang="en-US" sz="2200" dirty="0">
                <a:latin typeface="+mj-lt"/>
              </a:rPr>
              <a:t> </a:t>
            </a:r>
            <a:r>
              <a:rPr lang="en-US" sz="2200" dirty="0" err="1">
                <a:latin typeface="+mj-lt"/>
              </a:rPr>
              <a:t>dùng</a:t>
            </a:r>
            <a:r>
              <a:rPr lang="en-US" sz="2200" dirty="0">
                <a:latin typeface="+mj-lt"/>
              </a:rPr>
              <a:t> </a:t>
            </a:r>
            <a:r>
              <a:rPr lang="en-US" sz="2200" dirty="0" err="1">
                <a:latin typeface="+mj-lt"/>
              </a:rPr>
              <a:t>diễn</a:t>
            </a:r>
            <a:r>
              <a:rPr lang="en-US" sz="2200" dirty="0">
                <a:latin typeface="+mj-lt"/>
              </a:rPr>
              <a:t> </a:t>
            </a:r>
            <a:r>
              <a:rPr lang="en-US" sz="2200" dirty="0" err="1">
                <a:latin typeface="+mj-lt"/>
              </a:rPr>
              <a:t>ra</a:t>
            </a:r>
            <a:r>
              <a:rPr lang="en-US" sz="2200" dirty="0">
                <a:latin typeface="+mj-lt"/>
              </a:rPr>
              <a:t> </a:t>
            </a:r>
            <a:r>
              <a:rPr lang="en-US" sz="2200" dirty="0" err="1">
                <a:latin typeface="+mj-lt"/>
              </a:rPr>
              <a:t>trên</a:t>
            </a:r>
            <a:r>
              <a:rPr lang="en-US" sz="2200" dirty="0">
                <a:latin typeface="+mj-lt"/>
              </a:rPr>
              <a:t> </a:t>
            </a:r>
            <a:r>
              <a:rPr lang="en-US" sz="2200" dirty="0" err="1">
                <a:latin typeface="+mj-lt"/>
              </a:rPr>
              <a:t>thị</a:t>
            </a:r>
            <a:r>
              <a:rPr lang="en-US" sz="2200" dirty="0">
                <a:latin typeface="+mj-lt"/>
              </a:rPr>
              <a:t> </a:t>
            </a:r>
            <a:r>
              <a:rPr lang="en-US" sz="2200" dirty="0" err="1">
                <a:latin typeface="+mj-lt"/>
              </a:rPr>
              <a:t>trường</a:t>
            </a:r>
            <a:r>
              <a:rPr lang="en-US" sz="2200" dirty="0">
                <a:latin typeface="+mj-lt"/>
              </a:rPr>
              <a:t> </a:t>
            </a:r>
            <a:r>
              <a:rPr lang="en-US" sz="2200" dirty="0" err="1">
                <a:latin typeface="+mj-lt"/>
              </a:rPr>
              <a:t>để</a:t>
            </a:r>
            <a:r>
              <a:rPr lang="en-US" sz="2200" dirty="0">
                <a:latin typeface="+mj-lt"/>
              </a:rPr>
              <a:t> </a:t>
            </a:r>
            <a:r>
              <a:rPr lang="en-US" sz="2200" dirty="0" err="1">
                <a:latin typeface="+mj-lt"/>
              </a:rPr>
              <a:t>xác</a:t>
            </a:r>
            <a:r>
              <a:rPr lang="en-US" sz="2200" dirty="0">
                <a:latin typeface="+mj-lt"/>
              </a:rPr>
              <a:t> </a:t>
            </a:r>
            <a:r>
              <a:rPr lang="en-US" sz="2200" dirty="0" err="1">
                <a:latin typeface="+mj-lt"/>
              </a:rPr>
              <a:t>định</a:t>
            </a:r>
            <a:r>
              <a:rPr lang="en-US" sz="2200" dirty="0">
                <a:latin typeface="+mj-lt"/>
              </a:rPr>
              <a:t> </a:t>
            </a:r>
            <a:r>
              <a:rPr lang="en-US" sz="2200" dirty="0" err="1">
                <a:solidFill>
                  <a:srgbClr val="FF0000"/>
                </a:solidFill>
                <a:latin typeface="+mj-lt"/>
              </a:rPr>
              <a:t>giá</a:t>
            </a:r>
            <a:r>
              <a:rPr lang="en-US" sz="2200" dirty="0">
                <a:solidFill>
                  <a:srgbClr val="FF0000"/>
                </a:solidFill>
                <a:latin typeface="+mj-lt"/>
              </a:rPr>
              <a:t> </a:t>
            </a:r>
            <a:r>
              <a:rPr lang="en-US" sz="2200" dirty="0" err="1">
                <a:solidFill>
                  <a:srgbClr val="FF0000"/>
                </a:solidFill>
                <a:latin typeface="+mj-lt"/>
              </a:rPr>
              <a:t>cả</a:t>
            </a:r>
            <a:r>
              <a:rPr lang="en-US" sz="2200" dirty="0">
                <a:solidFill>
                  <a:srgbClr val="FF0000"/>
                </a:solidFill>
                <a:latin typeface="+mj-lt"/>
              </a:rPr>
              <a:t> </a:t>
            </a:r>
            <a:r>
              <a:rPr lang="en-US" sz="2200" dirty="0" err="1">
                <a:latin typeface="+mj-lt"/>
              </a:rPr>
              <a:t>và</a:t>
            </a:r>
            <a:r>
              <a:rPr lang="en-US" sz="2200" dirty="0">
                <a:latin typeface="+mj-lt"/>
              </a:rPr>
              <a:t> </a:t>
            </a:r>
            <a:r>
              <a:rPr lang="en-US" sz="2200" dirty="0" err="1">
                <a:solidFill>
                  <a:srgbClr val="FF0000"/>
                </a:solidFill>
                <a:latin typeface="+mj-lt"/>
              </a:rPr>
              <a:t>số</a:t>
            </a:r>
            <a:r>
              <a:rPr lang="en-US" sz="2200" dirty="0">
                <a:solidFill>
                  <a:srgbClr val="FF0000"/>
                </a:solidFill>
                <a:latin typeface="+mj-lt"/>
              </a:rPr>
              <a:t> </a:t>
            </a:r>
            <a:r>
              <a:rPr lang="en-US" sz="2200" dirty="0" err="1">
                <a:solidFill>
                  <a:srgbClr val="FF0000"/>
                </a:solidFill>
                <a:latin typeface="+mj-lt"/>
              </a:rPr>
              <a:t>lượng</a:t>
            </a:r>
            <a:r>
              <a:rPr lang="en-US" sz="2200" dirty="0">
                <a:solidFill>
                  <a:srgbClr val="FF0000"/>
                </a:solidFill>
                <a:latin typeface="+mj-lt"/>
              </a:rPr>
              <a:t> </a:t>
            </a:r>
            <a:r>
              <a:rPr lang="en-US" sz="2200" dirty="0" err="1">
                <a:solidFill>
                  <a:srgbClr val="FF0000"/>
                </a:solidFill>
                <a:latin typeface="+mj-lt"/>
              </a:rPr>
              <a:t>hàng</a:t>
            </a:r>
            <a:r>
              <a:rPr lang="en-US" sz="2200" dirty="0">
                <a:solidFill>
                  <a:srgbClr val="FF0000"/>
                </a:solidFill>
                <a:latin typeface="+mj-lt"/>
              </a:rPr>
              <a:t> </a:t>
            </a:r>
            <a:r>
              <a:rPr lang="en-US" sz="2200" dirty="0" err="1">
                <a:solidFill>
                  <a:srgbClr val="FF0000"/>
                </a:solidFill>
                <a:latin typeface="+mj-lt"/>
              </a:rPr>
              <a:t>hóa</a:t>
            </a:r>
            <a:r>
              <a:rPr lang="en-US" sz="2200" dirty="0">
                <a:solidFill>
                  <a:srgbClr val="FF0000"/>
                </a:solidFill>
                <a:latin typeface="+mj-lt"/>
              </a:rPr>
              <a:t>, </a:t>
            </a:r>
            <a:r>
              <a:rPr lang="en-US" sz="2200" dirty="0" err="1">
                <a:solidFill>
                  <a:srgbClr val="FF0000"/>
                </a:solidFill>
                <a:latin typeface="+mj-lt"/>
              </a:rPr>
              <a:t>dịch</a:t>
            </a:r>
            <a:r>
              <a:rPr lang="en-US" sz="2200" dirty="0">
                <a:solidFill>
                  <a:srgbClr val="FF0000"/>
                </a:solidFill>
                <a:latin typeface="+mj-lt"/>
              </a:rPr>
              <a:t> </a:t>
            </a:r>
            <a:r>
              <a:rPr lang="en-US" sz="2200" dirty="0" err="1">
                <a:solidFill>
                  <a:srgbClr val="FF0000"/>
                </a:solidFill>
                <a:latin typeface="+mj-lt"/>
              </a:rPr>
              <a:t>vụ</a:t>
            </a:r>
            <a:r>
              <a:rPr lang="en-US" sz="2200" dirty="0">
                <a:solidFill>
                  <a:srgbClr val="FF0000"/>
                </a:solidFill>
                <a:latin typeface="+mj-lt"/>
              </a:rPr>
              <a:t>. </a:t>
            </a:r>
          </a:p>
          <a:p>
            <a:pPr algn="ctr">
              <a:defRPr/>
            </a:pPr>
            <a:endParaRPr lang="en-US" sz="2200" b="1" dirty="0">
              <a:effectLst>
                <a:outerShdw blurRad="38100" dist="38100" dir="2700000" algn="tl">
                  <a:srgbClr val="C0C0C0"/>
                </a:outerShdw>
              </a:effectLst>
            </a:endParaRPr>
          </a:p>
        </p:txBody>
      </p:sp>
      <p:sp>
        <p:nvSpPr>
          <p:cNvPr id="36" name="Text Box 5"/>
          <p:cNvSpPr txBox="1">
            <a:spLocks noChangeArrowheads="1"/>
          </p:cNvSpPr>
          <p:nvPr/>
        </p:nvSpPr>
        <p:spPr bwMode="auto">
          <a:xfrm>
            <a:off x="6188477" y="3373601"/>
            <a:ext cx="158605" cy="579438"/>
          </a:xfrm>
          <a:prstGeom prst="rect">
            <a:avLst/>
          </a:prstGeom>
          <a:noFill/>
          <a:ln w="9525">
            <a:noFill/>
            <a:miter lim="800000"/>
            <a:headEnd/>
            <a:tailEnd/>
          </a:ln>
          <a:effectLst/>
        </p:spPr>
        <p:txBody>
          <a:bodyPr wrap="square">
            <a:spAutoFit/>
          </a:bodyPr>
          <a:lstStyle/>
          <a:p>
            <a:pPr>
              <a:defRPr/>
            </a:pPr>
            <a:endParaRPr lang="en-US" sz="3200" b="1">
              <a:effectLst>
                <a:outerShdw blurRad="38100" dist="38100" dir="2700000" algn="tl">
                  <a:srgbClr val="C0C0C0"/>
                </a:outerShdw>
              </a:effectLst>
            </a:endParaRPr>
          </a:p>
        </p:txBody>
      </p:sp>
      <p:sp>
        <p:nvSpPr>
          <p:cNvPr id="37" name="Rectangle 36"/>
          <p:cNvSpPr>
            <a:spLocks noChangeArrowheads="1"/>
          </p:cNvSpPr>
          <p:nvPr/>
        </p:nvSpPr>
        <p:spPr bwMode="auto">
          <a:xfrm>
            <a:off x="5822093" y="3232266"/>
            <a:ext cx="3675245" cy="592331"/>
          </a:xfrm>
          <a:prstGeom prst="rect">
            <a:avLst/>
          </a:prstGeom>
          <a:gradFill rotWithShape="1">
            <a:gsLst>
              <a:gs pos="0">
                <a:schemeClr val="bg1"/>
              </a:gs>
              <a:gs pos="100000">
                <a:srgbClr val="66FF66"/>
              </a:gs>
            </a:gsLst>
            <a:lin ang="5400000" scaled="1"/>
          </a:gradFill>
          <a:ln w="38100" cmpd="dbl">
            <a:solidFill>
              <a:srgbClr val="FF99FF"/>
            </a:solidFill>
            <a:miter lim="800000"/>
            <a:headEnd/>
            <a:tailEnd/>
          </a:ln>
          <a:effectLst/>
        </p:spPr>
        <p:txBody>
          <a:bodyPr wrap="none" anchor="ctr"/>
          <a:lstStyle/>
          <a:p>
            <a:pPr algn="ctr">
              <a:defRPr/>
            </a:pPr>
            <a:endParaRPr lang="en-US" sz="4000" b="1">
              <a:solidFill>
                <a:srgbClr val="FFFF00"/>
              </a:solidFill>
              <a:effectLst>
                <a:outerShdw blurRad="38100" dist="38100" dir="2700000" algn="tl">
                  <a:srgbClr val="C0C0C0"/>
                </a:outerShdw>
              </a:effectLst>
            </a:endParaRPr>
          </a:p>
        </p:txBody>
      </p:sp>
      <p:grpSp>
        <p:nvGrpSpPr>
          <p:cNvPr id="38" name="Group 15"/>
          <p:cNvGrpSpPr>
            <a:grpSpLocks/>
          </p:cNvGrpSpPr>
          <p:nvPr/>
        </p:nvGrpSpPr>
        <p:grpSpPr bwMode="auto">
          <a:xfrm>
            <a:off x="3976950" y="3294218"/>
            <a:ext cx="7804185" cy="3249802"/>
            <a:chOff x="-21723" y="4449723"/>
            <a:chExt cx="9287699" cy="2593516"/>
          </a:xfrm>
        </p:grpSpPr>
        <p:pic>
          <p:nvPicPr>
            <p:cNvPr id="39" name="Picture 19" descr="D:\gvg 1\154652234632981.png"/>
            <p:cNvPicPr>
              <a:picLocks noChangeAspect="1" noChangeArrowheads="1"/>
            </p:cNvPicPr>
            <p:nvPr/>
          </p:nvPicPr>
          <p:blipFill>
            <a:blip r:embed="rId2" cstate="print"/>
            <a:srcRect l="10976" r="66512" b="57947"/>
            <a:stretch>
              <a:fillRect/>
            </a:stretch>
          </p:blipFill>
          <p:spPr bwMode="auto">
            <a:xfrm>
              <a:off x="-21723" y="4976710"/>
              <a:ext cx="1952624" cy="2066529"/>
            </a:xfrm>
            <a:prstGeom prst="rect">
              <a:avLst/>
            </a:prstGeom>
            <a:noFill/>
            <a:ln w="9525">
              <a:noFill/>
              <a:miter lim="800000"/>
              <a:headEnd/>
              <a:tailEnd/>
            </a:ln>
          </p:spPr>
        </p:pic>
        <p:pic>
          <p:nvPicPr>
            <p:cNvPr id="40" name="Picture 20" descr="D:\gvg 1\154652234632981.png"/>
            <p:cNvPicPr>
              <a:picLocks noChangeAspect="1" noChangeArrowheads="1"/>
            </p:cNvPicPr>
            <p:nvPr/>
          </p:nvPicPr>
          <p:blipFill>
            <a:blip r:embed="rId2" cstate="print"/>
            <a:srcRect l="71013" r="6473" b="60944"/>
            <a:stretch>
              <a:fillRect/>
            </a:stretch>
          </p:blipFill>
          <p:spPr bwMode="auto">
            <a:xfrm>
              <a:off x="7665776" y="5031714"/>
              <a:ext cx="1600200" cy="1860863"/>
            </a:xfrm>
            <a:prstGeom prst="rect">
              <a:avLst/>
            </a:prstGeom>
            <a:noFill/>
            <a:ln w="9525">
              <a:noFill/>
              <a:miter lim="800000"/>
              <a:headEnd/>
              <a:tailEnd/>
            </a:ln>
          </p:spPr>
        </p:pic>
        <p:sp>
          <p:nvSpPr>
            <p:cNvPr id="41" name="TextBox 9"/>
            <p:cNvSpPr txBox="1">
              <a:spLocks noChangeArrowheads="1"/>
            </p:cNvSpPr>
            <p:nvPr/>
          </p:nvSpPr>
          <p:spPr bwMode="auto">
            <a:xfrm>
              <a:off x="1991077" y="6548710"/>
              <a:ext cx="2922270" cy="343871"/>
            </a:xfrm>
            <a:prstGeom prst="rect">
              <a:avLst/>
            </a:prstGeom>
            <a:noFill/>
            <a:ln w="9525">
              <a:noFill/>
              <a:miter lim="800000"/>
              <a:headEnd/>
              <a:tailEnd/>
            </a:ln>
          </p:spPr>
          <p:txBody>
            <a:bodyPr wrap="square">
              <a:spAutoFit/>
            </a:bodyPr>
            <a:lstStyle/>
            <a:p>
              <a:r>
                <a:rPr lang="en-US" sz="2200" b="1" dirty="0" err="1">
                  <a:solidFill>
                    <a:srgbClr val="0000CC"/>
                  </a:solidFill>
                  <a:latin typeface="+mj-lt"/>
                  <a:cs typeface="Times New Roman" pitchFamily="18" charset="0"/>
                </a:rPr>
                <a:t>Người</a:t>
              </a:r>
              <a:r>
                <a:rPr lang="en-US" sz="2200" b="1" dirty="0">
                  <a:solidFill>
                    <a:srgbClr val="0000CC"/>
                  </a:solidFill>
                  <a:latin typeface="+mj-lt"/>
                  <a:cs typeface="Times New Roman" pitchFamily="18" charset="0"/>
                </a:rPr>
                <a:t> </a:t>
              </a:r>
              <a:r>
                <a:rPr lang="en-US" sz="2200" b="1" dirty="0" err="1">
                  <a:solidFill>
                    <a:srgbClr val="0000CC"/>
                  </a:solidFill>
                  <a:latin typeface="+mj-lt"/>
                  <a:cs typeface="Times New Roman" pitchFamily="18" charset="0"/>
                </a:rPr>
                <a:t>tiêu</a:t>
              </a:r>
              <a:r>
                <a:rPr lang="en-US" sz="2200" b="1" dirty="0">
                  <a:solidFill>
                    <a:srgbClr val="0000CC"/>
                  </a:solidFill>
                  <a:latin typeface="+mj-lt"/>
                  <a:cs typeface="Times New Roman" pitchFamily="18" charset="0"/>
                </a:rPr>
                <a:t> </a:t>
              </a:r>
              <a:r>
                <a:rPr lang="en-US" sz="2200" b="1" dirty="0" err="1">
                  <a:solidFill>
                    <a:srgbClr val="0000CC"/>
                  </a:solidFill>
                  <a:latin typeface="+mj-lt"/>
                  <a:cs typeface="Times New Roman" pitchFamily="18" charset="0"/>
                </a:rPr>
                <a:t>dùng</a:t>
              </a:r>
              <a:r>
                <a:rPr lang="en-US" sz="2200" b="1" dirty="0">
                  <a:solidFill>
                    <a:srgbClr val="0000CC"/>
                  </a:solidFill>
                  <a:latin typeface="+mj-lt"/>
                  <a:cs typeface="Times New Roman" pitchFamily="18" charset="0"/>
                </a:rPr>
                <a:t> </a:t>
              </a:r>
            </a:p>
          </p:txBody>
        </p:sp>
        <p:sp>
          <p:nvSpPr>
            <p:cNvPr id="42" name="TextBox 10"/>
            <p:cNvSpPr txBox="1">
              <a:spLocks noChangeArrowheads="1"/>
            </p:cNvSpPr>
            <p:nvPr/>
          </p:nvSpPr>
          <p:spPr bwMode="auto">
            <a:xfrm>
              <a:off x="4813883" y="6510776"/>
              <a:ext cx="2853689" cy="380715"/>
            </a:xfrm>
            <a:prstGeom prst="rect">
              <a:avLst/>
            </a:prstGeom>
            <a:noFill/>
            <a:ln w="9525">
              <a:noFill/>
              <a:miter lim="800000"/>
              <a:headEnd/>
              <a:tailEnd/>
            </a:ln>
          </p:spPr>
          <p:txBody>
            <a:bodyPr wrap="square">
              <a:spAutoFit/>
            </a:bodyPr>
            <a:lstStyle/>
            <a:p>
              <a:pPr algn="r"/>
              <a:r>
                <a:rPr lang="en-US" sz="2500" b="1" dirty="0" err="1">
                  <a:solidFill>
                    <a:srgbClr val="FF0000"/>
                  </a:solidFill>
                  <a:latin typeface="Times New Roman" pitchFamily="18" charset="0"/>
                  <a:cs typeface="Times New Roman" pitchFamily="18" charset="0"/>
                </a:rPr>
                <a:t>Người</a:t>
              </a:r>
              <a:r>
                <a:rPr lang="en-US" sz="2500" b="1" dirty="0">
                  <a:solidFill>
                    <a:srgbClr val="FF0000"/>
                  </a:solidFill>
                  <a:latin typeface="Times New Roman" pitchFamily="18" charset="0"/>
                  <a:cs typeface="Times New Roman" pitchFamily="18" charset="0"/>
                </a:rPr>
                <a:t> </a:t>
              </a:r>
              <a:r>
                <a:rPr lang="en-US" sz="2500" b="1" dirty="0" err="1">
                  <a:solidFill>
                    <a:srgbClr val="FF0000"/>
                  </a:solidFill>
                  <a:latin typeface="Times New Roman" pitchFamily="18" charset="0"/>
                  <a:cs typeface="Times New Roman" pitchFamily="18" charset="0"/>
                </a:rPr>
                <a:t>sản</a:t>
              </a:r>
              <a:r>
                <a:rPr lang="en-US" sz="2500" b="1" dirty="0">
                  <a:solidFill>
                    <a:srgbClr val="FF0000"/>
                  </a:solidFill>
                  <a:latin typeface="Times New Roman" pitchFamily="18" charset="0"/>
                  <a:cs typeface="Times New Roman" pitchFamily="18" charset="0"/>
                </a:rPr>
                <a:t> </a:t>
              </a:r>
              <a:r>
                <a:rPr lang="en-US" sz="2500" b="1" dirty="0" err="1">
                  <a:solidFill>
                    <a:srgbClr val="FF0000"/>
                  </a:solidFill>
                  <a:latin typeface="Times New Roman" pitchFamily="18" charset="0"/>
                  <a:cs typeface="Times New Roman" pitchFamily="18" charset="0"/>
                </a:rPr>
                <a:t>xuất</a:t>
              </a:r>
              <a:endParaRPr lang="en-US" sz="2500" b="1" dirty="0">
                <a:solidFill>
                  <a:srgbClr val="FF0000"/>
                </a:solidFill>
                <a:latin typeface="Times New Roman" pitchFamily="18" charset="0"/>
                <a:cs typeface="Times New Roman" pitchFamily="18" charset="0"/>
              </a:endParaRPr>
            </a:p>
          </p:txBody>
        </p:sp>
        <p:sp>
          <p:nvSpPr>
            <p:cNvPr id="43" name="Text Box 12"/>
            <p:cNvSpPr txBox="1">
              <a:spLocks noChangeArrowheads="1"/>
            </p:cNvSpPr>
            <p:nvPr/>
          </p:nvSpPr>
          <p:spPr bwMode="auto">
            <a:xfrm>
              <a:off x="2204648" y="4449723"/>
              <a:ext cx="4343399" cy="319309"/>
            </a:xfrm>
            <a:prstGeom prst="rect">
              <a:avLst/>
            </a:prstGeom>
            <a:noFill/>
            <a:ln w="9525">
              <a:noFill/>
              <a:miter lim="800000"/>
              <a:headEnd/>
              <a:tailEnd/>
            </a:ln>
            <a:effectLst/>
          </p:spPr>
          <p:txBody>
            <a:bodyPr>
              <a:spAutoFit/>
            </a:bodyPr>
            <a:lstStyle/>
            <a:p>
              <a:pPr algn="ctr">
                <a:spcBef>
                  <a:spcPct val="50000"/>
                </a:spcBef>
                <a:defRPr/>
              </a:pPr>
              <a:r>
                <a:rPr lang="en-US" sz="2000" dirty="0">
                  <a:latin typeface="+mj-lt"/>
                  <a:cs typeface="Times New Roman" pitchFamily="18" charset="0"/>
                </a:rPr>
                <a:t>Quan </a:t>
              </a:r>
              <a:r>
                <a:rPr lang="en-US" sz="2000" dirty="0" err="1">
                  <a:latin typeface="+mj-lt"/>
                  <a:cs typeface="Times New Roman" pitchFamily="18" charset="0"/>
                </a:rPr>
                <a:t>hệ</a:t>
              </a:r>
              <a:r>
                <a:rPr lang="en-US" sz="2000" dirty="0">
                  <a:latin typeface="+mj-lt"/>
                  <a:cs typeface="Times New Roman" pitchFamily="18" charset="0"/>
                </a:rPr>
                <a:t> </a:t>
              </a:r>
              <a:r>
                <a:rPr lang="en-US" sz="2000" dirty="0" err="1">
                  <a:latin typeface="+mj-lt"/>
                  <a:cs typeface="Times New Roman" pitchFamily="18" charset="0"/>
                </a:rPr>
                <a:t>cung</a:t>
              </a:r>
              <a:r>
                <a:rPr lang="vi-VN" sz="2000" dirty="0">
                  <a:latin typeface="+mj-lt"/>
                  <a:cs typeface="Times New Roman" pitchFamily="18" charset="0"/>
                </a:rPr>
                <a:t> -</a:t>
              </a:r>
              <a:r>
                <a:rPr lang="en-US" sz="2000" dirty="0">
                  <a:latin typeface="+mj-lt"/>
                  <a:cs typeface="Times New Roman" pitchFamily="18" charset="0"/>
                </a:rPr>
                <a:t> </a:t>
              </a:r>
              <a:r>
                <a:rPr lang="en-US" sz="2000" dirty="0" err="1">
                  <a:latin typeface="+mj-lt"/>
                  <a:cs typeface="Times New Roman" pitchFamily="18" charset="0"/>
                </a:rPr>
                <a:t>cầu</a:t>
              </a:r>
              <a:endParaRPr lang="en-US" sz="2000" dirty="0">
                <a:latin typeface="+mj-lt"/>
                <a:cs typeface="Times New Roman" pitchFamily="18" charset="0"/>
              </a:endParaRPr>
            </a:p>
          </p:txBody>
        </p:sp>
        <p:pic>
          <p:nvPicPr>
            <p:cNvPr id="44" name="Picture 8" descr="D:\gvg 1\gia.jpg"/>
            <p:cNvPicPr>
              <a:picLocks noChangeAspect="1" noChangeArrowheads="1"/>
            </p:cNvPicPr>
            <p:nvPr/>
          </p:nvPicPr>
          <p:blipFill>
            <a:blip r:embed="rId3" cstate="print"/>
            <a:srcRect/>
            <a:stretch>
              <a:fillRect/>
            </a:stretch>
          </p:blipFill>
          <p:spPr bwMode="auto">
            <a:xfrm>
              <a:off x="4952999" y="5029200"/>
              <a:ext cx="2573661" cy="1564786"/>
            </a:xfrm>
            <a:prstGeom prst="rect">
              <a:avLst/>
            </a:prstGeom>
            <a:noFill/>
            <a:ln w="9525">
              <a:noFill/>
              <a:miter lim="800000"/>
              <a:headEnd/>
              <a:tailEnd/>
            </a:ln>
          </p:spPr>
        </p:pic>
        <p:pic>
          <p:nvPicPr>
            <p:cNvPr id="45" name="Picture 9" descr="D:\gvg 1\images.jpg"/>
            <p:cNvPicPr>
              <a:picLocks noChangeAspect="1" noChangeArrowheads="1"/>
            </p:cNvPicPr>
            <p:nvPr/>
          </p:nvPicPr>
          <p:blipFill>
            <a:blip r:embed="rId4" cstate="print"/>
            <a:srcRect/>
            <a:stretch>
              <a:fillRect/>
            </a:stretch>
          </p:blipFill>
          <p:spPr bwMode="auto">
            <a:xfrm>
              <a:off x="2189407" y="4954673"/>
              <a:ext cx="2522838" cy="1639313"/>
            </a:xfrm>
            <a:prstGeom prst="rect">
              <a:avLst/>
            </a:prstGeom>
            <a:noFill/>
            <a:ln w="9525">
              <a:noFill/>
              <a:miter lim="800000"/>
              <a:headEnd/>
              <a:tailEnd/>
            </a:ln>
          </p:spPr>
        </p:pic>
      </p:grpSp>
      <p:pic>
        <p:nvPicPr>
          <p:cNvPr id="20" name="Picture 19"/>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1992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1000" fill="hold"/>
                                        <p:tgtEl>
                                          <p:spTgt spid="25"/>
                                        </p:tgtEl>
                                        <p:attrNameLst>
                                          <p:attrName>ppt_w</p:attrName>
                                        </p:attrNameLst>
                                      </p:cBhvr>
                                      <p:tavLst>
                                        <p:tav tm="0">
                                          <p:val>
                                            <p:fltVal val="0"/>
                                          </p:val>
                                        </p:tav>
                                        <p:tav tm="100000">
                                          <p:val>
                                            <p:strVal val="#ppt_w"/>
                                          </p:val>
                                        </p:tav>
                                      </p:tavLst>
                                    </p:anim>
                                    <p:anim calcmode="lin" valueType="num">
                                      <p:cBhvr>
                                        <p:cTn id="14" dur="1000" fill="hold"/>
                                        <p:tgtEl>
                                          <p:spTgt spid="25"/>
                                        </p:tgtEl>
                                        <p:attrNameLst>
                                          <p:attrName>ppt_h</p:attrName>
                                        </p:attrNameLst>
                                      </p:cBhvr>
                                      <p:tavLst>
                                        <p:tav tm="0">
                                          <p:val>
                                            <p:fltVal val="0"/>
                                          </p:val>
                                        </p:tav>
                                        <p:tav tm="100000">
                                          <p:val>
                                            <p:strVal val="#ppt_h"/>
                                          </p:val>
                                        </p:tav>
                                      </p:tavLst>
                                    </p:anim>
                                    <p:anim calcmode="lin" valueType="num">
                                      <p:cBhvr>
                                        <p:cTn id="15" dur="1000" fill="hold"/>
                                        <p:tgtEl>
                                          <p:spTgt spid="25"/>
                                        </p:tgtEl>
                                        <p:attrNameLst>
                                          <p:attrName>style.rotation</p:attrName>
                                        </p:attrNameLst>
                                      </p:cBhvr>
                                      <p:tavLst>
                                        <p:tav tm="0">
                                          <p:val>
                                            <p:fltVal val="90"/>
                                          </p:val>
                                        </p:tav>
                                        <p:tav tm="100000">
                                          <p:val>
                                            <p:fltVal val="0"/>
                                          </p:val>
                                        </p:tav>
                                      </p:tavLst>
                                    </p:anim>
                                    <p:animEffect transition="in" filter="fade">
                                      <p:cBhvr>
                                        <p:cTn id="16" dur="1000"/>
                                        <p:tgtEl>
                                          <p:spTgt spid="2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p:cTn id="19" dur="1000" fill="hold"/>
                                        <p:tgtEl>
                                          <p:spTgt spid="2"/>
                                        </p:tgtEl>
                                        <p:attrNameLst>
                                          <p:attrName>ppt_w</p:attrName>
                                        </p:attrNameLst>
                                      </p:cBhvr>
                                      <p:tavLst>
                                        <p:tav tm="0">
                                          <p:val>
                                            <p:fltVal val="0"/>
                                          </p:val>
                                        </p:tav>
                                        <p:tav tm="100000">
                                          <p:val>
                                            <p:strVal val="#ppt_w"/>
                                          </p:val>
                                        </p:tav>
                                      </p:tavLst>
                                    </p:anim>
                                    <p:anim calcmode="lin" valueType="num">
                                      <p:cBhvr>
                                        <p:cTn id="20" dur="1000" fill="hold"/>
                                        <p:tgtEl>
                                          <p:spTgt spid="2"/>
                                        </p:tgtEl>
                                        <p:attrNameLst>
                                          <p:attrName>ppt_h</p:attrName>
                                        </p:attrNameLst>
                                      </p:cBhvr>
                                      <p:tavLst>
                                        <p:tav tm="0">
                                          <p:val>
                                            <p:fltVal val="0"/>
                                          </p:val>
                                        </p:tav>
                                        <p:tav tm="100000">
                                          <p:val>
                                            <p:strVal val="#ppt_h"/>
                                          </p:val>
                                        </p:tav>
                                      </p:tavLst>
                                    </p:anim>
                                    <p:anim calcmode="lin" valueType="num">
                                      <p:cBhvr>
                                        <p:cTn id="21" dur="1000" fill="hold"/>
                                        <p:tgtEl>
                                          <p:spTgt spid="2"/>
                                        </p:tgtEl>
                                        <p:attrNameLst>
                                          <p:attrName>style.rotation</p:attrName>
                                        </p:attrNameLst>
                                      </p:cBhvr>
                                      <p:tavLst>
                                        <p:tav tm="0">
                                          <p:val>
                                            <p:fltVal val="90"/>
                                          </p:val>
                                        </p:tav>
                                        <p:tav tm="100000">
                                          <p:val>
                                            <p:fltVal val="0"/>
                                          </p:val>
                                        </p:tav>
                                      </p:tavLst>
                                    </p:anim>
                                    <p:animEffect transition="in" filter="fade">
                                      <p:cBhvr>
                                        <p:cTn id="22" dur="1000"/>
                                        <p:tgtEl>
                                          <p:spTgt spid="2"/>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circle(in)">
                                      <p:cBhvr>
                                        <p:cTn id="27" dur="2000"/>
                                        <p:tgtEl>
                                          <p:spTgt spid="35"/>
                                        </p:tgtEl>
                                      </p:cBhvr>
                                    </p:animEffect>
                                  </p:childTnLst>
                                </p:cTn>
                              </p:par>
                            </p:childTnLst>
                          </p:cTn>
                        </p:par>
                      </p:childTnLst>
                    </p:cTn>
                  </p:par>
                  <p:par>
                    <p:cTn id="28" fill="hold">
                      <p:stCondLst>
                        <p:cond delay="indefinite"/>
                      </p:stCondLst>
                      <p:childTnLst>
                        <p:par>
                          <p:cTn id="29" fill="hold">
                            <p:stCondLst>
                              <p:cond delay="0"/>
                            </p:stCondLst>
                            <p:childTnLst>
                              <p:par>
                                <p:cTn id="30" presetID="6" presetClass="entr" presetSubtype="16" fill="hold" grpId="0" nodeType="clickEffect" nodePh="1">
                                  <p:stCondLst>
                                    <p:cond delay="0"/>
                                  </p:stCondLst>
                                  <p:endCondLst>
                                    <p:cond evt="begin" delay="0">
                                      <p:tn val="30"/>
                                    </p:cond>
                                  </p:endCondLst>
                                  <p:childTnLst>
                                    <p:set>
                                      <p:cBhvr>
                                        <p:cTn id="31" dur="1" fill="hold">
                                          <p:stCondLst>
                                            <p:cond delay="0"/>
                                          </p:stCondLst>
                                        </p:cTn>
                                        <p:tgtEl>
                                          <p:spTgt spid="36"/>
                                        </p:tgtEl>
                                        <p:attrNameLst>
                                          <p:attrName>style.visibility</p:attrName>
                                        </p:attrNameLst>
                                      </p:cBhvr>
                                      <p:to>
                                        <p:strVal val="visible"/>
                                      </p:to>
                                    </p:set>
                                    <p:animEffect transition="in" filter="circle(in)">
                                      <p:cBhvr>
                                        <p:cTn id="32" dur="2000"/>
                                        <p:tgtEl>
                                          <p:spTgt spid="36"/>
                                        </p:tgtEl>
                                      </p:cBhvr>
                                    </p:animEffect>
                                  </p:childTnLst>
                                </p:cTn>
                              </p:par>
                              <p:par>
                                <p:cTn id="33" presetID="6" presetClass="entr" presetSubtype="16" fill="hold" grpId="0" nodeType="withEffect">
                                  <p:stCondLst>
                                    <p:cond delay="0"/>
                                  </p:stCondLst>
                                  <p:childTnLst>
                                    <p:set>
                                      <p:cBhvr>
                                        <p:cTn id="34" dur="1" fill="hold">
                                          <p:stCondLst>
                                            <p:cond delay="0"/>
                                          </p:stCondLst>
                                        </p:cTn>
                                        <p:tgtEl>
                                          <p:spTgt spid="37"/>
                                        </p:tgtEl>
                                        <p:attrNameLst>
                                          <p:attrName>style.visibility</p:attrName>
                                        </p:attrNameLst>
                                      </p:cBhvr>
                                      <p:to>
                                        <p:strVal val="visible"/>
                                      </p:to>
                                    </p:set>
                                    <p:animEffect transition="in" filter="circle(in)">
                                      <p:cBhvr>
                                        <p:cTn id="35" dur="2000"/>
                                        <p:tgtEl>
                                          <p:spTgt spid="37"/>
                                        </p:tgtEl>
                                      </p:cBhvr>
                                    </p:animEffect>
                                  </p:childTnLst>
                                </p:cTn>
                              </p:par>
                              <p:par>
                                <p:cTn id="36" presetID="6" presetClass="entr" presetSubtype="16" fill="hold" nodeType="withEffect">
                                  <p:stCondLst>
                                    <p:cond delay="0"/>
                                  </p:stCondLst>
                                  <p:childTnLst>
                                    <p:set>
                                      <p:cBhvr>
                                        <p:cTn id="37" dur="1" fill="hold">
                                          <p:stCondLst>
                                            <p:cond delay="0"/>
                                          </p:stCondLst>
                                        </p:cTn>
                                        <p:tgtEl>
                                          <p:spTgt spid="38"/>
                                        </p:tgtEl>
                                        <p:attrNameLst>
                                          <p:attrName>style.visibility</p:attrName>
                                        </p:attrNameLst>
                                      </p:cBhvr>
                                      <p:to>
                                        <p:strVal val="visible"/>
                                      </p:to>
                                    </p:set>
                                    <p:animEffect transition="in" filter="circle(in)">
                                      <p:cBhvr>
                                        <p:cTn id="38" dur="20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5" grpId="0"/>
      <p:bldP spid="2" grpId="0"/>
      <p:bldP spid="35" grpId="0" animBg="1"/>
      <p:bldP spid="36" grpId="0"/>
      <p:bldP spid="37"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 xmlns:a16="http://schemas.microsoft.com/office/drawing/2014/main" id="{BB19E1D0-EFD3-4AF6-9518-BF584783B747}"/>
              </a:ext>
            </a:extLst>
          </p:cNvPr>
          <p:cNvSpPr/>
          <p:nvPr/>
        </p:nvSpPr>
        <p:spPr>
          <a:xfrm>
            <a:off x="-1" y="1"/>
            <a:ext cx="418407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CCFF33">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854691" y="1062675"/>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25" name="Rectangle 4"/>
          <p:cNvSpPr>
            <a:spLocks noChangeArrowheads="1"/>
          </p:cNvSpPr>
          <p:nvPr/>
        </p:nvSpPr>
        <p:spPr bwMode="auto">
          <a:xfrm>
            <a:off x="1210350" y="1552273"/>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cung</a:t>
            </a:r>
            <a:r>
              <a:rPr lang="en-US" sz="2400" b="1" dirty="0">
                <a:solidFill>
                  <a:srgbClr val="660066"/>
                </a:solidFill>
                <a:latin typeface="Arial" panose="020B0604020202020204" pitchFamily="34" charset="0"/>
                <a:ea typeface="Times New Roman" panose="02020603050405020304" pitchFamily="18" charset="0"/>
              </a:rPr>
              <a:t> – </a:t>
            </a:r>
            <a:r>
              <a:rPr lang="en-US" sz="2400" b="1" dirty="0" err="1">
                <a:solidFill>
                  <a:srgbClr val="660066"/>
                </a:solidFill>
                <a:latin typeface="Arial" panose="020B0604020202020204" pitchFamily="34" charset="0"/>
                <a:ea typeface="Times New Roman" panose="02020603050405020304" pitchFamily="18" charset="0"/>
              </a:rPr>
              <a:t>cầu</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8" name="Date Placeholder 3"/>
          <p:cNvSpPr txBox="1">
            <a:spLocks noGrp="1"/>
          </p:cNvSpPr>
          <p:nvPr/>
        </p:nvSpPr>
        <p:spPr bwMode="auto">
          <a:xfrm>
            <a:off x="3331079" y="6771787"/>
            <a:ext cx="2133600" cy="457200"/>
          </a:xfrm>
          <a:prstGeom prst="rect">
            <a:avLst/>
          </a:prstGeom>
          <a:noFill/>
          <a:ln w="9525">
            <a:noFill/>
            <a:miter lim="800000"/>
            <a:headEnd/>
            <a:tailEnd/>
          </a:ln>
        </p:spPr>
        <p:txBody>
          <a:bodyPr anchor="b"/>
          <a:lstStyle/>
          <a:p>
            <a:fld id="{85B1ADFA-1736-44C3-A1C8-2630F17E8ED8}" type="datetime1">
              <a:rPr lang="en-US" sz="1200">
                <a:latin typeface="Garamond" pitchFamily="18" charset="0"/>
              </a:rPr>
              <a:pPr/>
              <a:t>8/23/2024</a:t>
            </a:fld>
            <a:endParaRPr lang="en-US" altLang="en-US" sz="1200">
              <a:latin typeface="Garamond" pitchFamily="18" charset="0"/>
            </a:endParaRPr>
          </a:p>
        </p:txBody>
      </p:sp>
      <p:sp>
        <p:nvSpPr>
          <p:cNvPr id="9" name="AutoShape 4"/>
          <p:cNvSpPr>
            <a:spLocks noChangeArrowheads="1"/>
          </p:cNvSpPr>
          <p:nvPr/>
        </p:nvSpPr>
        <p:spPr bwMode="auto">
          <a:xfrm>
            <a:off x="6047292" y="1515969"/>
            <a:ext cx="3097212" cy="1814513"/>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p>
            <a:pPr algn="ctr" eaLnBrk="0" hangingPunct="0">
              <a:defRPr/>
            </a:pPr>
            <a:endParaRPr lang="en-US" sz="2400" b="1" u="sng" dirty="0">
              <a:solidFill>
                <a:srgbClr val="A50021"/>
              </a:solidFill>
              <a:latin typeface="Times New Roman" pitchFamily="18" charset="0"/>
              <a:cs typeface="Times New Roman" pitchFamily="18" charset="0"/>
            </a:endParaRPr>
          </a:p>
          <a:p>
            <a:pPr algn="ctr" eaLnBrk="0" hangingPunct="0">
              <a:defRPr/>
            </a:pPr>
            <a:r>
              <a:rPr lang="en-US" sz="2400" b="1" dirty="0" err="1">
                <a:solidFill>
                  <a:srgbClr val="333399"/>
                </a:solidFill>
                <a:latin typeface="+mj-lt"/>
                <a:cs typeface="Times New Roman" pitchFamily="18" charset="0"/>
              </a:rPr>
              <a:t>Biểu</a:t>
            </a:r>
            <a:r>
              <a:rPr lang="en-US" sz="2400" b="1" dirty="0">
                <a:solidFill>
                  <a:srgbClr val="333399"/>
                </a:solidFill>
                <a:latin typeface="+mj-lt"/>
                <a:cs typeface="Times New Roman" pitchFamily="18" charset="0"/>
              </a:rPr>
              <a:t> </a:t>
            </a:r>
            <a:r>
              <a:rPr lang="en-US" sz="2400" b="1" dirty="0" err="1">
                <a:solidFill>
                  <a:srgbClr val="333399"/>
                </a:solidFill>
                <a:latin typeface="+mj-lt"/>
                <a:cs typeface="Times New Roman" pitchFamily="18" charset="0"/>
              </a:rPr>
              <a:t>hiện</a:t>
            </a:r>
            <a:r>
              <a:rPr lang="en-US" sz="2400" b="1" dirty="0">
                <a:solidFill>
                  <a:srgbClr val="333399"/>
                </a:solidFill>
                <a:latin typeface="+mj-lt"/>
                <a:cs typeface="Times New Roman" pitchFamily="18" charset="0"/>
              </a:rPr>
              <a:t> </a:t>
            </a:r>
            <a:r>
              <a:rPr lang="en-US" sz="2400" b="1" dirty="0" err="1">
                <a:solidFill>
                  <a:srgbClr val="333399"/>
                </a:solidFill>
                <a:latin typeface="+mj-lt"/>
                <a:cs typeface="Times New Roman" pitchFamily="18" charset="0"/>
              </a:rPr>
              <a:t>nội</a:t>
            </a:r>
            <a:r>
              <a:rPr lang="en-US" sz="2400" b="1" dirty="0">
                <a:solidFill>
                  <a:srgbClr val="333399"/>
                </a:solidFill>
                <a:latin typeface="+mj-lt"/>
                <a:cs typeface="Times New Roman" pitchFamily="18" charset="0"/>
              </a:rPr>
              <a:t> dung </a:t>
            </a:r>
          </a:p>
          <a:p>
            <a:pPr algn="ctr" eaLnBrk="0" hangingPunct="0">
              <a:defRPr/>
            </a:pPr>
            <a:r>
              <a:rPr lang="en-US" sz="2400" b="1" dirty="0" err="1">
                <a:solidFill>
                  <a:srgbClr val="333399"/>
                </a:solidFill>
                <a:latin typeface="+mj-lt"/>
                <a:cs typeface="Times New Roman" pitchFamily="18" charset="0"/>
              </a:rPr>
              <a:t>của</a:t>
            </a:r>
            <a:r>
              <a:rPr lang="en-US" sz="2400" b="1" dirty="0">
                <a:solidFill>
                  <a:srgbClr val="333399"/>
                </a:solidFill>
                <a:latin typeface="+mj-lt"/>
                <a:cs typeface="Times New Roman" pitchFamily="18" charset="0"/>
              </a:rPr>
              <a:t> </a:t>
            </a:r>
            <a:r>
              <a:rPr lang="en-US" sz="2400" b="1" dirty="0" err="1">
                <a:solidFill>
                  <a:srgbClr val="333399"/>
                </a:solidFill>
                <a:latin typeface="+mj-lt"/>
                <a:cs typeface="Times New Roman" pitchFamily="18" charset="0"/>
              </a:rPr>
              <a:t>quan</a:t>
            </a:r>
            <a:r>
              <a:rPr lang="en-US" sz="2400" b="1" dirty="0">
                <a:solidFill>
                  <a:srgbClr val="333399"/>
                </a:solidFill>
                <a:latin typeface="+mj-lt"/>
                <a:cs typeface="Times New Roman" pitchFamily="18" charset="0"/>
              </a:rPr>
              <a:t> </a:t>
            </a:r>
            <a:r>
              <a:rPr lang="en-US" sz="2400" b="1" dirty="0" err="1">
                <a:solidFill>
                  <a:srgbClr val="333399"/>
                </a:solidFill>
                <a:latin typeface="+mj-lt"/>
                <a:cs typeface="Times New Roman" pitchFamily="18" charset="0"/>
              </a:rPr>
              <a:t>hệ</a:t>
            </a:r>
            <a:r>
              <a:rPr lang="en-US" sz="2400" b="1" dirty="0">
                <a:solidFill>
                  <a:srgbClr val="333399"/>
                </a:solidFill>
                <a:latin typeface="+mj-lt"/>
                <a:cs typeface="Times New Roman" pitchFamily="18" charset="0"/>
              </a:rPr>
              <a:t> </a:t>
            </a:r>
          </a:p>
          <a:p>
            <a:pPr algn="ctr" eaLnBrk="0" hangingPunct="0">
              <a:defRPr/>
            </a:pPr>
            <a:r>
              <a:rPr lang="en-US" sz="2400" b="1" dirty="0" err="1">
                <a:solidFill>
                  <a:srgbClr val="333399"/>
                </a:solidFill>
                <a:latin typeface="+mj-lt"/>
                <a:cs typeface="Times New Roman" pitchFamily="18" charset="0"/>
              </a:rPr>
              <a:t>Cung</a:t>
            </a:r>
            <a:r>
              <a:rPr lang="en-US" sz="2400" b="1" dirty="0">
                <a:solidFill>
                  <a:srgbClr val="333399"/>
                </a:solidFill>
                <a:latin typeface="+mj-lt"/>
                <a:cs typeface="Times New Roman" pitchFamily="18" charset="0"/>
              </a:rPr>
              <a:t> - </a:t>
            </a:r>
            <a:r>
              <a:rPr lang="vi-VN" sz="2400" b="1" dirty="0">
                <a:solidFill>
                  <a:srgbClr val="333399"/>
                </a:solidFill>
                <a:latin typeface="+mj-lt"/>
                <a:cs typeface="Times New Roman" pitchFamily="18" charset="0"/>
              </a:rPr>
              <a:t>C</a:t>
            </a:r>
            <a:r>
              <a:rPr lang="en-US" sz="2400" b="1" dirty="0" err="1">
                <a:solidFill>
                  <a:srgbClr val="333399"/>
                </a:solidFill>
                <a:latin typeface="+mj-lt"/>
                <a:cs typeface="Times New Roman" pitchFamily="18" charset="0"/>
              </a:rPr>
              <a:t>ầu</a:t>
            </a:r>
            <a:r>
              <a:rPr lang="en-US" sz="2400" b="1" dirty="0">
                <a:latin typeface="+mj-lt"/>
                <a:cs typeface="Times New Roman" pitchFamily="18" charset="0"/>
              </a:rPr>
              <a:t> </a:t>
            </a:r>
          </a:p>
          <a:p>
            <a:pPr algn="ctr">
              <a:defRPr/>
            </a:pPr>
            <a:endParaRPr lang="en-US" sz="2400" dirty="0">
              <a:latin typeface="Times New Roman" pitchFamily="18" charset="0"/>
              <a:cs typeface="Times New Roman" pitchFamily="18" charset="0"/>
            </a:endParaRPr>
          </a:p>
        </p:txBody>
      </p:sp>
      <p:sp>
        <p:nvSpPr>
          <p:cNvPr id="10" name="AutoShape 5"/>
          <p:cNvSpPr>
            <a:spLocks noChangeArrowheads="1"/>
          </p:cNvSpPr>
          <p:nvPr/>
        </p:nvSpPr>
        <p:spPr bwMode="auto">
          <a:xfrm>
            <a:off x="9363666" y="4458799"/>
            <a:ext cx="2538326" cy="1869458"/>
          </a:xfrm>
          <a:prstGeom prst="roundRect">
            <a:avLst>
              <a:gd name="adj" fmla="val 16667"/>
            </a:avLst>
          </a:prstGeom>
          <a:solidFill>
            <a:schemeClr val="bg1"/>
          </a:solidFill>
          <a:ln w="12700" cap="sq">
            <a:solidFill>
              <a:schemeClr val="tx1"/>
            </a:solidFill>
            <a:round/>
            <a:headEnd type="none" w="sm" len="sm"/>
            <a:tailEnd type="none" w="sm" len="sm"/>
          </a:ln>
          <a:effectLst/>
        </p:spPr>
        <p:txBody>
          <a:bodyPr wrap="none" anchor="ctr"/>
          <a:lstStyle/>
          <a:p>
            <a:pPr algn="ctr" eaLnBrk="0" hangingPunct="0">
              <a:defRPr/>
            </a:pPr>
            <a:endParaRPr lang="en-US" sz="2400" dirty="0">
              <a:solidFill>
                <a:srgbClr val="6600CC"/>
              </a:solidFill>
              <a:latin typeface="+mj-lt"/>
              <a:cs typeface="Times New Roman" pitchFamily="18" charset="0"/>
            </a:endParaRPr>
          </a:p>
          <a:p>
            <a:pPr algn="ctr" eaLnBrk="0" hangingPunct="0">
              <a:defRPr/>
            </a:pPr>
            <a:r>
              <a:rPr lang="en-US" sz="2400" b="1" dirty="0" err="1">
                <a:latin typeface="+mj-lt"/>
                <a:cs typeface="Times New Roman" pitchFamily="18" charset="0"/>
              </a:rPr>
              <a:t>Giá</a:t>
            </a:r>
            <a:r>
              <a:rPr lang="en-US" sz="2400" b="1" dirty="0">
                <a:latin typeface="+mj-lt"/>
                <a:cs typeface="Times New Roman" pitchFamily="18" charset="0"/>
              </a:rPr>
              <a:t> </a:t>
            </a:r>
            <a:r>
              <a:rPr lang="en-US" sz="2400" b="1" dirty="0" err="1">
                <a:latin typeface="+mj-lt"/>
                <a:cs typeface="Times New Roman" pitchFamily="18" charset="0"/>
              </a:rPr>
              <a:t>cả</a:t>
            </a:r>
            <a:r>
              <a:rPr lang="en-US" sz="2400" b="1" dirty="0">
                <a:latin typeface="+mj-lt"/>
                <a:cs typeface="Times New Roman" pitchFamily="18" charset="0"/>
              </a:rPr>
              <a:t> </a:t>
            </a:r>
            <a:r>
              <a:rPr lang="en-US" sz="2400" b="1" dirty="0" err="1">
                <a:latin typeface="+mj-lt"/>
                <a:cs typeface="Times New Roman" pitchFamily="18" charset="0"/>
              </a:rPr>
              <a:t>thị</a:t>
            </a:r>
            <a:endParaRPr lang="en-US" sz="2400" b="1" dirty="0">
              <a:latin typeface="+mj-lt"/>
              <a:cs typeface="Times New Roman" pitchFamily="18" charset="0"/>
            </a:endParaRPr>
          </a:p>
          <a:p>
            <a:pPr algn="ctr" eaLnBrk="0" hangingPunct="0">
              <a:defRPr/>
            </a:pPr>
            <a:r>
              <a:rPr lang="en-US" sz="2400" b="1" dirty="0">
                <a:latin typeface="+mj-lt"/>
                <a:cs typeface="Times New Roman" pitchFamily="18" charset="0"/>
              </a:rPr>
              <a:t> </a:t>
            </a:r>
            <a:r>
              <a:rPr lang="en-US" sz="2400" b="1" dirty="0" err="1">
                <a:latin typeface="+mj-lt"/>
                <a:cs typeface="Times New Roman" pitchFamily="18" charset="0"/>
              </a:rPr>
              <a:t>trường</a:t>
            </a:r>
            <a:r>
              <a:rPr lang="en-US" sz="2400" b="1" dirty="0">
                <a:latin typeface="+mj-lt"/>
                <a:cs typeface="Times New Roman" pitchFamily="18" charset="0"/>
              </a:rPr>
              <a:t> </a:t>
            </a:r>
            <a:r>
              <a:rPr lang="en-US" sz="2400" b="1" dirty="0" err="1">
                <a:latin typeface="+mj-lt"/>
                <a:cs typeface="Times New Roman" pitchFamily="18" charset="0"/>
              </a:rPr>
              <a:t>ảnh</a:t>
            </a:r>
            <a:r>
              <a:rPr lang="en-US" sz="2400" b="1" dirty="0">
                <a:latin typeface="+mj-lt"/>
                <a:cs typeface="Times New Roman" pitchFamily="18" charset="0"/>
              </a:rPr>
              <a:t> </a:t>
            </a:r>
          </a:p>
          <a:p>
            <a:pPr algn="ctr" eaLnBrk="0" hangingPunct="0">
              <a:defRPr/>
            </a:pPr>
            <a:r>
              <a:rPr lang="en-US" sz="2400" b="1" dirty="0" err="1">
                <a:latin typeface="+mj-lt"/>
                <a:cs typeface="Times New Roman" pitchFamily="18" charset="0"/>
              </a:rPr>
              <a:t>hưởng</a:t>
            </a:r>
            <a:r>
              <a:rPr lang="en-US" sz="2400" b="1" dirty="0">
                <a:latin typeface="+mj-lt"/>
                <a:cs typeface="Times New Roman" pitchFamily="18" charset="0"/>
              </a:rPr>
              <a:t> </a:t>
            </a:r>
            <a:r>
              <a:rPr lang="en-US" sz="2400" b="1" dirty="0" err="1">
                <a:latin typeface="+mj-lt"/>
                <a:cs typeface="Times New Roman" pitchFamily="18" charset="0"/>
              </a:rPr>
              <a:t>đến</a:t>
            </a:r>
            <a:r>
              <a:rPr lang="en-US" sz="2400" b="1" dirty="0">
                <a:latin typeface="+mj-lt"/>
                <a:cs typeface="Times New Roman" pitchFamily="18" charset="0"/>
              </a:rPr>
              <a:t> </a:t>
            </a:r>
          </a:p>
          <a:p>
            <a:pPr algn="ctr" eaLnBrk="0" hangingPunct="0">
              <a:defRPr/>
            </a:pPr>
            <a:r>
              <a:rPr lang="en-US" sz="2400" b="1" dirty="0" err="1">
                <a:latin typeface="+mj-lt"/>
                <a:cs typeface="Times New Roman" pitchFamily="18" charset="0"/>
              </a:rPr>
              <a:t>cung</a:t>
            </a:r>
            <a:r>
              <a:rPr lang="en-US" sz="2400" b="1" dirty="0">
                <a:latin typeface="+mj-lt"/>
                <a:cs typeface="Times New Roman" pitchFamily="18" charset="0"/>
              </a:rPr>
              <a:t> – </a:t>
            </a:r>
            <a:r>
              <a:rPr lang="en-US" sz="2400" b="1" dirty="0" err="1">
                <a:latin typeface="+mj-lt"/>
                <a:cs typeface="Times New Roman" pitchFamily="18" charset="0"/>
              </a:rPr>
              <a:t>cầu</a:t>
            </a:r>
            <a:r>
              <a:rPr lang="en-US" sz="2400" b="1" dirty="0">
                <a:latin typeface="+mj-lt"/>
                <a:cs typeface="Times New Roman" pitchFamily="18" charset="0"/>
              </a:rPr>
              <a:t> </a:t>
            </a:r>
            <a:r>
              <a:rPr lang="en-US" sz="2400" dirty="0" err="1">
                <a:solidFill>
                  <a:srgbClr val="6600CC"/>
                </a:solidFill>
                <a:latin typeface="+mj-lt"/>
                <a:cs typeface="Times New Roman" pitchFamily="18" charset="0"/>
              </a:rPr>
              <a:t>như</a:t>
            </a:r>
            <a:r>
              <a:rPr lang="en-US" sz="2400" dirty="0">
                <a:solidFill>
                  <a:srgbClr val="6600CC"/>
                </a:solidFill>
                <a:latin typeface="+mj-lt"/>
                <a:cs typeface="Times New Roman" pitchFamily="18" charset="0"/>
              </a:rPr>
              <a:t> </a:t>
            </a:r>
          </a:p>
          <a:p>
            <a:pPr algn="ctr" eaLnBrk="0" hangingPunct="0">
              <a:defRPr/>
            </a:pPr>
            <a:r>
              <a:rPr lang="en-US" sz="2400" dirty="0" err="1">
                <a:solidFill>
                  <a:srgbClr val="6600CC"/>
                </a:solidFill>
                <a:latin typeface="+mj-lt"/>
                <a:cs typeface="Times New Roman" pitchFamily="18" charset="0"/>
              </a:rPr>
              <a:t>thế</a:t>
            </a:r>
            <a:r>
              <a:rPr lang="en-US" sz="2400" dirty="0">
                <a:solidFill>
                  <a:srgbClr val="6600CC"/>
                </a:solidFill>
                <a:latin typeface="+mj-lt"/>
                <a:cs typeface="Times New Roman" pitchFamily="18" charset="0"/>
              </a:rPr>
              <a:t> </a:t>
            </a:r>
            <a:r>
              <a:rPr lang="en-US" sz="2400" dirty="0" err="1">
                <a:solidFill>
                  <a:srgbClr val="6600CC"/>
                </a:solidFill>
                <a:latin typeface="+mj-lt"/>
                <a:cs typeface="Times New Roman" pitchFamily="18" charset="0"/>
              </a:rPr>
              <a:t>nào</a:t>
            </a:r>
            <a:r>
              <a:rPr lang="en-US" sz="2400" dirty="0">
                <a:solidFill>
                  <a:srgbClr val="6600CC"/>
                </a:solidFill>
                <a:latin typeface="+mj-lt"/>
                <a:cs typeface="Times New Roman" pitchFamily="18" charset="0"/>
              </a:rPr>
              <a:t>?</a:t>
            </a:r>
          </a:p>
          <a:p>
            <a:pPr algn="ctr">
              <a:defRPr/>
            </a:pPr>
            <a:endParaRPr lang="en-US" sz="2400" dirty="0">
              <a:latin typeface="+mj-lt"/>
              <a:cs typeface="Times New Roman" pitchFamily="18" charset="0"/>
            </a:endParaRPr>
          </a:p>
        </p:txBody>
      </p:sp>
      <p:sp>
        <p:nvSpPr>
          <p:cNvPr id="11" name="AutoShape 6"/>
          <p:cNvSpPr>
            <a:spLocks noChangeArrowheads="1"/>
          </p:cNvSpPr>
          <p:nvPr/>
        </p:nvSpPr>
        <p:spPr bwMode="auto">
          <a:xfrm>
            <a:off x="6587015" y="4458800"/>
            <a:ext cx="2557489" cy="1869460"/>
          </a:xfrm>
          <a:prstGeom prst="roundRect">
            <a:avLst>
              <a:gd name="adj" fmla="val 16667"/>
            </a:avLst>
          </a:prstGeom>
          <a:solidFill>
            <a:schemeClr val="bg1"/>
          </a:solidFill>
          <a:ln w="12700" cap="sq">
            <a:solidFill>
              <a:schemeClr val="tx1"/>
            </a:solidFill>
            <a:round/>
            <a:headEnd type="none" w="sm" len="sm"/>
            <a:tailEnd type="none" w="sm" len="sm"/>
          </a:ln>
          <a:effectLst/>
        </p:spPr>
        <p:txBody>
          <a:bodyPr wrap="none" anchor="ctr"/>
          <a:lstStyle/>
          <a:p>
            <a:pPr algn="ctr" eaLnBrk="0" hangingPunct="0">
              <a:defRPr/>
            </a:pPr>
            <a:r>
              <a:rPr lang="en-US" sz="2400" dirty="0" err="1">
                <a:solidFill>
                  <a:srgbClr val="006600"/>
                </a:solidFill>
                <a:latin typeface="+mj-lt"/>
                <a:cs typeface="Times New Roman" pitchFamily="18" charset="0"/>
              </a:rPr>
              <a:t>Cung</a:t>
            </a:r>
            <a:r>
              <a:rPr lang="en-US" sz="2400" dirty="0">
                <a:solidFill>
                  <a:srgbClr val="006600"/>
                </a:solidFill>
                <a:latin typeface="+mj-lt"/>
                <a:cs typeface="Times New Roman" pitchFamily="18" charset="0"/>
              </a:rPr>
              <a:t> – </a:t>
            </a:r>
            <a:r>
              <a:rPr lang="en-US" sz="2400" dirty="0" err="1">
                <a:solidFill>
                  <a:srgbClr val="006600"/>
                </a:solidFill>
                <a:latin typeface="+mj-lt"/>
                <a:cs typeface="Times New Roman" pitchFamily="18" charset="0"/>
              </a:rPr>
              <a:t>Cầu</a:t>
            </a:r>
            <a:r>
              <a:rPr lang="en-US" sz="2400" dirty="0">
                <a:solidFill>
                  <a:srgbClr val="006600"/>
                </a:solidFill>
                <a:latin typeface="+mj-lt"/>
                <a:cs typeface="Times New Roman" pitchFamily="18" charset="0"/>
              </a:rPr>
              <a:t> </a:t>
            </a:r>
            <a:r>
              <a:rPr lang="en-US" sz="2400" b="1" dirty="0" err="1">
                <a:solidFill>
                  <a:srgbClr val="FF0066"/>
                </a:solidFill>
                <a:latin typeface="+mj-lt"/>
                <a:cs typeface="Times New Roman" pitchFamily="18" charset="0"/>
              </a:rPr>
              <a:t>ảnh</a:t>
            </a:r>
            <a:r>
              <a:rPr lang="en-US" sz="2400" b="1" dirty="0">
                <a:solidFill>
                  <a:srgbClr val="FF0066"/>
                </a:solidFill>
                <a:latin typeface="+mj-lt"/>
                <a:cs typeface="Times New Roman" pitchFamily="18" charset="0"/>
              </a:rPr>
              <a:t> </a:t>
            </a:r>
          </a:p>
          <a:p>
            <a:pPr algn="ctr" eaLnBrk="0" hangingPunct="0">
              <a:defRPr/>
            </a:pPr>
            <a:r>
              <a:rPr lang="en-US" sz="2400" b="1" dirty="0" err="1">
                <a:solidFill>
                  <a:srgbClr val="FF0066"/>
                </a:solidFill>
                <a:latin typeface="+mj-lt"/>
                <a:cs typeface="Times New Roman" pitchFamily="18" charset="0"/>
              </a:rPr>
              <a:t>hưởng</a:t>
            </a:r>
            <a:r>
              <a:rPr lang="en-US" sz="2400" b="1" dirty="0">
                <a:solidFill>
                  <a:srgbClr val="FF0066"/>
                </a:solidFill>
                <a:latin typeface="+mj-lt"/>
                <a:cs typeface="Times New Roman" pitchFamily="18" charset="0"/>
              </a:rPr>
              <a:t> </a:t>
            </a:r>
            <a:r>
              <a:rPr lang="en-US" sz="2400" b="1" dirty="0" err="1">
                <a:solidFill>
                  <a:srgbClr val="FF0066"/>
                </a:solidFill>
                <a:latin typeface="+mj-lt"/>
                <a:cs typeface="Times New Roman" pitchFamily="18" charset="0"/>
              </a:rPr>
              <a:t>đến</a:t>
            </a:r>
            <a:r>
              <a:rPr lang="en-US" sz="2400" b="1" dirty="0">
                <a:solidFill>
                  <a:srgbClr val="FF0066"/>
                </a:solidFill>
                <a:latin typeface="+mj-lt"/>
                <a:cs typeface="Times New Roman" pitchFamily="18" charset="0"/>
              </a:rPr>
              <a:t> </a:t>
            </a:r>
            <a:r>
              <a:rPr lang="en-US" sz="2400" b="1" dirty="0" err="1">
                <a:solidFill>
                  <a:srgbClr val="FF0066"/>
                </a:solidFill>
                <a:latin typeface="+mj-lt"/>
                <a:cs typeface="Times New Roman" pitchFamily="18" charset="0"/>
              </a:rPr>
              <a:t>giá</a:t>
            </a:r>
            <a:r>
              <a:rPr lang="en-US" sz="2400" b="1" dirty="0">
                <a:solidFill>
                  <a:srgbClr val="FF0066"/>
                </a:solidFill>
                <a:latin typeface="+mj-lt"/>
                <a:cs typeface="Times New Roman" pitchFamily="18" charset="0"/>
              </a:rPr>
              <a:t> </a:t>
            </a:r>
          </a:p>
          <a:p>
            <a:pPr algn="ctr" eaLnBrk="0" hangingPunct="0">
              <a:defRPr/>
            </a:pPr>
            <a:r>
              <a:rPr lang="en-US" sz="2400" b="1" dirty="0" err="1">
                <a:solidFill>
                  <a:srgbClr val="FF0066"/>
                </a:solidFill>
                <a:latin typeface="+mj-lt"/>
                <a:cs typeface="Times New Roman" pitchFamily="18" charset="0"/>
              </a:rPr>
              <a:t>cả</a:t>
            </a:r>
            <a:r>
              <a:rPr lang="en-US" sz="2400" b="1" dirty="0">
                <a:solidFill>
                  <a:srgbClr val="FF0066"/>
                </a:solidFill>
                <a:latin typeface="+mj-lt"/>
                <a:cs typeface="Times New Roman" pitchFamily="18" charset="0"/>
              </a:rPr>
              <a:t> </a:t>
            </a:r>
            <a:r>
              <a:rPr lang="en-US" sz="2400" b="1" dirty="0" err="1">
                <a:solidFill>
                  <a:srgbClr val="FF0066"/>
                </a:solidFill>
                <a:latin typeface="+mj-lt"/>
                <a:cs typeface="Times New Roman" pitchFamily="18" charset="0"/>
              </a:rPr>
              <a:t>thị</a:t>
            </a:r>
            <a:r>
              <a:rPr lang="en-US" sz="2400" b="1" dirty="0">
                <a:solidFill>
                  <a:srgbClr val="FF0066"/>
                </a:solidFill>
                <a:latin typeface="+mj-lt"/>
                <a:cs typeface="Times New Roman" pitchFamily="18" charset="0"/>
              </a:rPr>
              <a:t> </a:t>
            </a:r>
            <a:r>
              <a:rPr lang="en-US" sz="2400" b="1" dirty="0" err="1">
                <a:solidFill>
                  <a:srgbClr val="FF0066"/>
                </a:solidFill>
                <a:latin typeface="+mj-lt"/>
                <a:cs typeface="Times New Roman" pitchFamily="18" charset="0"/>
              </a:rPr>
              <a:t>trường</a:t>
            </a:r>
            <a:r>
              <a:rPr lang="en-US" sz="2400" b="1" dirty="0">
                <a:solidFill>
                  <a:srgbClr val="FF0066"/>
                </a:solidFill>
                <a:latin typeface="+mj-lt"/>
                <a:cs typeface="Times New Roman" pitchFamily="18" charset="0"/>
              </a:rPr>
              <a:t> </a:t>
            </a:r>
          </a:p>
          <a:p>
            <a:pPr algn="ctr" eaLnBrk="0" hangingPunct="0">
              <a:defRPr/>
            </a:pPr>
            <a:r>
              <a:rPr lang="en-US" sz="2400" dirty="0" err="1">
                <a:solidFill>
                  <a:srgbClr val="006600"/>
                </a:solidFill>
                <a:latin typeface="+mj-lt"/>
                <a:cs typeface="Times New Roman" pitchFamily="18" charset="0"/>
              </a:rPr>
              <a:t>như</a:t>
            </a:r>
            <a:r>
              <a:rPr lang="en-US" sz="2400" dirty="0">
                <a:solidFill>
                  <a:srgbClr val="006600"/>
                </a:solidFill>
                <a:latin typeface="+mj-lt"/>
                <a:cs typeface="Times New Roman" pitchFamily="18" charset="0"/>
              </a:rPr>
              <a:t> </a:t>
            </a:r>
            <a:r>
              <a:rPr lang="en-US" sz="2400" dirty="0" err="1">
                <a:solidFill>
                  <a:srgbClr val="006600"/>
                </a:solidFill>
                <a:latin typeface="+mj-lt"/>
                <a:cs typeface="Times New Roman" pitchFamily="18" charset="0"/>
              </a:rPr>
              <a:t>thế</a:t>
            </a:r>
            <a:r>
              <a:rPr lang="en-US" sz="2400" dirty="0">
                <a:solidFill>
                  <a:srgbClr val="006600"/>
                </a:solidFill>
                <a:latin typeface="+mj-lt"/>
                <a:cs typeface="Times New Roman" pitchFamily="18" charset="0"/>
              </a:rPr>
              <a:t> </a:t>
            </a:r>
            <a:r>
              <a:rPr lang="en-US" sz="2400" dirty="0" err="1">
                <a:solidFill>
                  <a:srgbClr val="006600"/>
                </a:solidFill>
                <a:latin typeface="+mj-lt"/>
                <a:cs typeface="Times New Roman" pitchFamily="18" charset="0"/>
              </a:rPr>
              <a:t>nào</a:t>
            </a:r>
            <a:r>
              <a:rPr lang="en-US" sz="2400" dirty="0">
                <a:solidFill>
                  <a:srgbClr val="006600"/>
                </a:solidFill>
                <a:latin typeface="Times New Roman" pitchFamily="18" charset="0"/>
                <a:cs typeface="Times New Roman" pitchFamily="18" charset="0"/>
              </a:rPr>
              <a:t>? </a:t>
            </a:r>
          </a:p>
          <a:p>
            <a:pPr algn="ctr">
              <a:defRPr/>
            </a:pPr>
            <a:endParaRPr lang="en-US" sz="2400" dirty="0">
              <a:solidFill>
                <a:srgbClr val="006600"/>
              </a:solidFill>
              <a:latin typeface="Times New Roman" pitchFamily="18" charset="0"/>
              <a:cs typeface="Times New Roman" pitchFamily="18" charset="0"/>
            </a:endParaRPr>
          </a:p>
        </p:txBody>
      </p:sp>
      <p:sp>
        <p:nvSpPr>
          <p:cNvPr id="12" name="AutoShape 7"/>
          <p:cNvSpPr>
            <a:spLocks noChangeArrowheads="1"/>
          </p:cNvSpPr>
          <p:nvPr/>
        </p:nvSpPr>
        <p:spPr bwMode="auto">
          <a:xfrm>
            <a:off x="3995225" y="4458799"/>
            <a:ext cx="2372628" cy="1942004"/>
          </a:xfrm>
          <a:prstGeom prst="roundRect">
            <a:avLst>
              <a:gd name="adj" fmla="val 16667"/>
            </a:avLst>
          </a:prstGeom>
          <a:solidFill>
            <a:schemeClr val="bg1"/>
          </a:solidFill>
          <a:ln w="12700" cap="sq">
            <a:solidFill>
              <a:schemeClr val="tx1"/>
            </a:solidFill>
            <a:round/>
            <a:headEnd type="none" w="sm" len="sm"/>
            <a:tailEnd type="none" w="sm" len="sm"/>
          </a:ln>
          <a:effectLst/>
        </p:spPr>
        <p:txBody>
          <a:bodyPr wrap="none" anchor="ctr"/>
          <a:lstStyle/>
          <a:p>
            <a:pPr algn="ctr">
              <a:defRPr/>
            </a:pPr>
            <a:r>
              <a:rPr lang="en-US" sz="2400" dirty="0" err="1">
                <a:solidFill>
                  <a:srgbClr val="996633"/>
                </a:solidFill>
                <a:latin typeface="+mj-lt"/>
                <a:cs typeface="Times New Roman" pitchFamily="18" charset="0"/>
              </a:rPr>
              <a:t>Cung</a:t>
            </a:r>
            <a:r>
              <a:rPr lang="en-US" sz="2400" dirty="0">
                <a:solidFill>
                  <a:srgbClr val="996633"/>
                </a:solidFill>
                <a:latin typeface="+mj-lt"/>
                <a:cs typeface="Times New Roman" pitchFamily="18" charset="0"/>
              </a:rPr>
              <a:t> – </a:t>
            </a:r>
            <a:r>
              <a:rPr lang="en-US" sz="2400" dirty="0" err="1">
                <a:solidFill>
                  <a:srgbClr val="996633"/>
                </a:solidFill>
                <a:latin typeface="+mj-lt"/>
                <a:cs typeface="Times New Roman" pitchFamily="18" charset="0"/>
              </a:rPr>
              <a:t>Cầu</a:t>
            </a:r>
            <a:r>
              <a:rPr lang="en-US" sz="2400" dirty="0">
                <a:solidFill>
                  <a:srgbClr val="996633"/>
                </a:solidFill>
                <a:latin typeface="+mj-lt"/>
                <a:cs typeface="Times New Roman" pitchFamily="18" charset="0"/>
              </a:rPr>
              <a:t> </a:t>
            </a:r>
          </a:p>
          <a:p>
            <a:pPr algn="ctr">
              <a:defRPr/>
            </a:pPr>
            <a:r>
              <a:rPr lang="en-US" sz="2400" b="1" dirty="0" err="1">
                <a:solidFill>
                  <a:srgbClr val="0000FF"/>
                </a:solidFill>
                <a:latin typeface="+mj-lt"/>
                <a:cs typeface="Times New Roman" pitchFamily="18" charset="0"/>
              </a:rPr>
              <a:t>tác</a:t>
            </a:r>
            <a:r>
              <a:rPr lang="en-US" sz="2400" b="1" dirty="0">
                <a:solidFill>
                  <a:srgbClr val="0000FF"/>
                </a:solidFill>
                <a:latin typeface="+mj-lt"/>
                <a:cs typeface="Times New Roman" pitchFamily="18" charset="0"/>
              </a:rPr>
              <a:t> </a:t>
            </a:r>
            <a:r>
              <a:rPr lang="en-US" sz="2400" b="1" dirty="0" err="1">
                <a:solidFill>
                  <a:srgbClr val="0000FF"/>
                </a:solidFill>
                <a:latin typeface="+mj-lt"/>
                <a:cs typeface="Times New Roman" pitchFamily="18" charset="0"/>
              </a:rPr>
              <a:t>động</a:t>
            </a:r>
            <a:r>
              <a:rPr lang="en-US" sz="2400" b="1" dirty="0">
                <a:solidFill>
                  <a:srgbClr val="0000FF"/>
                </a:solidFill>
                <a:latin typeface="+mj-lt"/>
                <a:cs typeface="Times New Roman" pitchFamily="18" charset="0"/>
              </a:rPr>
              <a:t> </a:t>
            </a:r>
            <a:r>
              <a:rPr lang="en-US" sz="2400" b="1" dirty="0" err="1">
                <a:solidFill>
                  <a:srgbClr val="0000FF"/>
                </a:solidFill>
                <a:latin typeface="+mj-lt"/>
                <a:cs typeface="Times New Roman" pitchFamily="18" charset="0"/>
              </a:rPr>
              <a:t>lẫn</a:t>
            </a:r>
            <a:endParaRPr lang="en-US" sz="2400" b="1" dirty="0">
              <a:solidFill>
                <a:srgbClr val="0000FF"/>
              </a:solidFill>
              <a:latin typeface="+mj-lt"/>
              <a:cs typeface="Times New Roman" pitchFamily="18" charset="0"/>
            </a:endParaRPr>
          </a:p>
          <a:p>
            <a:pPr algn="ctr">
              <a:defRPr/>
            </a:pPr>
            <a:r>
              <a:rPr lang="en-US" sz="2400" b="1" dirty="0">
                <a:solidFill>
                  <a:srgbClr val="0000FF"/>
                </a:solidFill>
                <a:latin typeface="+mj-lt"/>
                <a:cs typeface="Times New Roman" pitchFamily="18" charset="0"/>
              </a:rPr>
              <a:t> </a:t>
            </a:r>
            <a:r>
              <a:rPr lang="en-US" sz="2400" b="1" dirty="0" err="1">
                <a:solidFill>
                  <a:srgbClr val="0000FF"/>
                </a:solidFill>
                <a:latin typeface="+mj-lt"/>
                <a:cs typeface="Times New Roman" pitchFamily="18" charset="0"/>
              </a:rPr>
              <a:t>nhau</a:t>
            </a:r>
            <a:r>
              <a:rPr lang="en-US" sz="2400" b="1" dirty="0">
                <a:solidFill>
                  <a:srgbClr val="0000FF"/>
                </a:solidFill>
                <a:latin typeface="+mj-lt"/>
                <a:cs typeface="Times New Roman" pitchFamily="18" charset="0"/>
              </a:rPr>
              <a:t> </a:t>
            </a:r>
            <a:r>
              <a:rPr lang="en-US" sz="2400" dirty="0" err="1">
                <a:solidFill>
                  <a:srgbClr val="996633"/>
                </a:solidFill>
                <a:latin typeface="+mj-lt"/>
                <a:cs typeface="Times New Roman" pitchFamily="18" charset="0"/>
              </a:rPr>
              <a:t>như</a:t>
            </a:r>
            <a:r>
              <a:rPr lang="en-US" sz="2400" dirty="0">
                <a:solidFill>
                  <a:srgbClr val="996633"/>
                </a:solidFill>
                <a:latin typeface="+mj-lt"/>
                <a:cs typeface="Times New Roman" pitchFamily="18" charset="0"/>
              </a:rPr>
              <a:t> </a:t>
            </a:r>
            <a:r>
              <a:rPr lang="en-US" sz="2400" dirty="0" err="1">
                <a:solidFill>
                  <a:srgbClr val="996633"/>
                </a:solidFill>
                <a:latin typeface="+mj-lt"/>
                <a:cs typeface="Times New Roman" pitchFamily="18" charset="0"/>
              </a:rPr>
              <a:t>thế</a:t>
            </a:r>
            <a:r>
              <a:rPr lang="en-US" sz="2400" dirty="0">
                <a:solidFill>
                  <a:srgbClr val="996633"/>
                </a:solidFill>
                <a:latin typeface="+mj-lt"/>
                <a:cs typeface="Times New Roman" pitchFamily="18" charset="0"/>
              </a:rPr>
              <a:t> </a:t>
            </a:r>
          </a:p>
          <a:p>
            <a:pPr algn="ctr">
              <a:defRPr/>
            </a:pPr>
            <a:r>
              <a:rPr lang="en-US" sz="2400" dirty="0" err="1">
                <a:solidFill>
                  <a:srgbClr val="996633"/>
                </a:solidFill>
                <a:latin typeface="+mj-lt"/>
                <a:cs typeface="Times New Roman" pitchFamily="18" charset="0"/>
              </a:rPr>
              <a:t>nào</a:t>
            </a:r>
            <a:r>
              <a:rPr lang="en-US" sz="2400" dirty="0">
                <a:solidFill>
                  <a:srgbClr val="996633"/>
                </a:solidFill>
                <a:latin typeface="+mj-lt"/>
                <a:cs typeface="Times New Roman" pitchFamily="18" charset="0"/>
              </a:rPr>
              <a:t>?</a:t>
            </a:r>
          </a:p>
          <a:p>
            <a:pPr algn="ctr">
              <a:defRPr/>
            </a:pPr>
            <a:endParaRPr lang="en-US" sz="2400" b="1" dirty="0">
              <a:solidFill>
                <a:srgbClr val="0000FF"/>
              </a:solidFill>
              <a:effectLst>
                <a:outerShdw blurRad="38100" dist="38100" dir="2700000" algn="tl">
                  <a:srgbClr val="000000"/>
                </a:outerShdw>
              </a:effectLst>
              <a:latin typeface="+mj-lt"/>
              <a:cs typeface="Times New Roman" pitchFamily="18" charset="0"/>
            </a:endParaRPr>
          </a:p>
        </p:txBody>
      </p:sp>
      <p:sp>
        <p:nvSpPr>
          <p:cNvPr id="13" name="Line 12"/>
          <p:cNvSpPr>
            <a:spLocks noChangeShapeType="1"/>
          </p:cNvSpPr>
          <p:nvPr/>
        </p:nvSpPr>
        <p:spPr bwMode="auto">
          <a:xfrm>
            <a:off x="7657805" y="3318974"/>
            <a:ext cx="10323" cy="1120951"/>
          </a:xfrm>
          <a:prstGeom prst="line">
            <a:avLst/>
          </a:prstGeom>
          <a:ln>
            <a:headEnd type="none" w="sm" len="sm"/>
            <a:tailEnd type="triangle" w="sm" len="sm"/>
          </a:ln>
        </p:spPr>
        <p:style>
          <a:lnRef idx="1">
            <a:schemeClr val="dk1"/>
          </a:lnRef>
          <a:fillRef idx="0">
            <a:schemeClr val="dk1"/>
          </a:fillRef>
          <a:effectRef idx="0">
            <a:schemeClr val="dk1"/>
          </a:effectRef>
          <a:fontRef idx="minor">
            <a:schemeClr val="tx1"/>
          </a:fontRef>
        </p:style>
        <p:txBody>
          <a:bodyPr/>
          <a:lstStyle/>
          <a:p>
            <a:endParaRPr lang="en-US"/>
          </a:p>
        </p:txBody>
      </p:sp>
      <p:sp>
        <p:nvSpPr>
          <p:cNvPr id="14" name="Line 13"/>
          <p:cNvSpPr>
            <a:spLocks noChangeShapeType="1"/>
          </p:cNvSpPr>
          <p:nvPr/>
        </p:nvSpPr>
        <p:spPr bwMode="auto">
          <a:xfrm flipH="1">
            <a:off x="5147179" y="3318974"/>
            <a:ext cx="2520950" cy="1081088"/>
          </a:xfrm>
          <a:prstGeom prst="line">
            <a:avLst/>
          </a:prstGeom>
          <a:ln>
            <a:headEnd type="none" w="sm" len="sm"/>
            <a:tailEnd type="triangle" w="sm" len="sm"/>
          </a:ln>
        </p:spPr>
        <p:style>
          <a:lnRef idx="1">
            <a:schemeClr val="dk1"/>
          </a:lnRef>
          <a:fillRef idx="0">
            <a:schemeClr val="dk1"/>
          </a:fillRef>
          <a:effectRef idx="0">
            <a:schemeClr val="dk1"/>
          </a:effectRef>
          <a:fontRef idx="minor">
            <a:schemeClr val="tx1"/>
          </a:fontRef>
        </p:style>
        <p:txBody>
          <a:bodyPr/>
          <a:lstStyle/>
          <a:p>
            <a:endParaRPr lang="en-US"/>
          </a:p>
        </p:txBody>
      </p:sp>
      <p:sp>
        <p:nvSpPr>
          <p:cNvPr id="15" name="Line 14"/>
          <p:cNvSpPr>
            <a:spLocks noChangeShapeType="1"/>
          </p:cNvSpPr>
          <p:nvPr/>
        </p:nvSpPr>
        <p:spPr bwMode="auto">
          <a:xfrm>
            <a:off x="7668129" y="3349356"/>
            <a:ext cx="2825750" cy="1139825"/>
          </a:xfrm>
          <a:prstGeom prst="line">
            <a:avLst/>
          </a:prstGeom>
          <a:ln>
            <a:headEnd type="none" w="sm" len="sm"/>
            <a:tailEnd type="triangle" w="sm" len="sm"/>
          </a:ln>
        </p:spPr>
        <p:style>
          <a:lnRef idx="1">
            <a:schemeClr val="dk1"/>
          </a:lnRef>
          <a:fillRef idx="0">
            <a:schemeClr val="dk1"/>
          </a:fillRef>
          <a:effectRef idx="0">
            <a:schemeClr val="dk1"/>
          </a:effectRef>
          <a:fontRef idx="minor">
            <a:schemeClr val="tx1"/>
          </a:fontRef>
        </p:style>
        <p:txBody>
          <a:bodyPr/>
          <a:lstStyle/>
          <a:p>
            <a:endParaRPr lang="en-US"/>
          </a:p>
        </p:txBody>
      </p:sp>
      <p:pic>
        <p:nvPicPr>
          <p:cNvPr id="5122" name="Picture 2" descr="Quy luật cung cầu ảnh hưởng đến thị trường cổ phiếu như thế nào? | Happy  Liv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12917" y="2094044"/>
            <a:ext cx="2745659" cy="2397388"/>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1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4482927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1000" fill="hold"/>
                                        <p:tgtEl>
                                          <p:spTgt spid="25"/>
                                        </p:tgtEl>
                                        <p:attrNameLst>
                                          <p:attrName>ppt_w</p:attrName>
                                        </p:attrNameLst>
                                      </p:cBhvr>
                                      <p:tavLst>
                                        <p:tav tm="0">
                                          <p:val>
                                            <p:fltVal val="0"/>
                                          </p:val>
                                        </p:tav>
                                        <p:tav tm="100000">
                                          <p:val>
                                            <p:strVal val="#ppt_w"/>
                                          </p:val>
                                        </p:tav>
                                      </p:tavLst>
                                    </p:anim>
                                    <p:anim calcmode="lin" valueType="num">
                                      <p:cBhvr>
                                        <p:cTn id="14" dur="1000" fill="hold"/>
                                        <p:tgtEl>
                                          <p:spTgt spid="25"/>
                                        </p:tgtEl>
                                        <p:attrNameLst>
                                          <p:attrName>ppt_h</p:attrName>
                                        </p:attrNameLst>
                                      </p:cBhvr>
                                      <p:tavLst>
                                        <p:tav tm="0">
                                          <p:val>
                                            <p:fltVal val="0"/>
                                          </p:val>
                                        </p:tav>
                                        <p:tav tm="100000">
                                          <p:val>
                                            <p:strVal val="#ppt_h"/>
                                          </p:val>
                                        </p:tav>
                                      </p:tavLst>
                                    </p:anim>
                                    <p:anim calcmode="lin" valueType="num">
                                      <p:cBhvr>
                                        <p:cTn id="15" dur="1000" fill="hold"/>
                                        <p:tgtEl>
                                          <p:spTgt spid="25"/>
                                        </p:tgtEl>
                                        <p:attrNameLst>
                                          <p:attrName>style.rotation</p:attrName>
                                        </p:attrNameLst>
                                      </p:cBhvr>
                                      <p:tavLst>
                                        <p:tav tm="0">
                                          <p:val>
                                            <p:fltVal val="90"/>
                                          </p:val>
                                        </p:tav>
                                        <p:tav tm="100000">
                                          <p:val>
                                            <p:fltVal val="0"/>
                                          </p:val>
                                        </p:tav>
                                      </p:tavLst>
                                    </p:anim>
                                    <p:animEffect transition="in" filter="fade">
                                      <p:cBhvr>
                                        <p:cTn id="16" dur="1000"/>
                                        <p:tgtEl>
                                          <p:spTgt spid="25"/>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circle(in)">
                                      <p:cBhvr>
                                        <p:cTn id="21" dur="2000"/>
                                        <p:tgtEl>
                                          <p:spTgt spid="8"/>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circle(in)">
                                      <p:cBhvr>
                                        <p:cTn id="24" dur="2000"/>
                                        <p:tgtEl>
                                          <p:spTgt spid="10"/>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circle(in)">
                                      <p:cBhvr>
                                        <p:cTn id="27" dur="2000"/>
                                        <p:tgtEl>
                                          <p:spTgt spid="11"/>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circle(in)">
                                      <p:cBhvr>
                                        <p:cTn id="30" dur="2000"/>
                                        <p:tgtEl>
                                          <p:spTgt spid="12"/>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circle(in)">
                                      <p:cBhvr>
                                        <p:cTn id="33" dur="2000"/>
                                        <p:tgtEl>
                                          <p:spTgt spid="13"/>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circle(in)">
                                      <p:cBhvr>
                                        <p:cTn id="36" dur="2000"/>
                                        <p:tgtEl>
                                          <p:spTgt spid="14"/>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circle(in)">
                                      <p:cBhvr>
                                        <p:cTn id="39" dur="2000"/>
                                        <p:tgtEl>
                                          <p:spTgt spid="15"/>
                                        </p:tgtEl>
                                      </p:cBhvr>
                                    </p:animEffect>
                                  </p:childTnLst>
                                </p:cTn>
                              </p:par>
                              <p:par>
                                <p:cTn id="40" presetID="6" presetClass="entr" presetSubtype="16" fill="hold" nodeType="withEffect">
                                  <p:stCondLst>
                                    <p:cond delay="0"/>
                                  </p:stCondLst>
                                  <p:childTnLst>
                                    <p:set>
                                      <p:cBhvr>
                                        <p:cTn id="41" dur="1" fill="hold">
                                          <p:stCondLst>
                                            <p:cond delay="0"/>
                                          </p:stCondLst>
                                        </p:cTn>
                                        <p:tgtEl>
                                          <p:spTgt spid="5122"/>
                                        </p:tgtEl>
                                        <p:attrNameLst>
                                          <p:attrName>style.visibility</p:attrName>
                                        </p:attrNameLst>
                                      </p:cBhvr>
                                      <p:to>
                                        <p:strVal val="visible"/>
                                      </p:to>
                                    </p:set>
                                    <p:animEffect transition="in" filter="circle(in)">
                                      <p:cBhvr>
                                        <p:cTn id="42" dur="2000"/>
                                        <p:tgtEl>
                                          <p:spTgt spid="5122"/>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circle(in)">
                                      <p:cBhvr>
                                        <p:cTn id="45"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5" grpId="0"/>
      <p:bldP spid="8" grpId="0"/>
      <p:bldP spid="9" grpId="0" animBg="1"/>
      <p:bldP spid="10" grpId="0" animBg="1"/>
      <p:bldP spid="11" grpId="0" animBg="1"/>
      <p:bldP spid="12" grpId="0" animBg="1"/>
      <p:bldP spid="13" grpId="0" animBg="1"/>
      <p:bldP spid="14" grpId="0" animBg="1"/>
      <p:bldP spid="15"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 xmlns:a16="http://schemas.microsoft.com/office/drawing/2014/main" id="{BB19E1D0-EFD3-4AF6-9518-BF584783B747}"/>
              </a:ext>
            </a:extLst>
          </p:cNvPr>
          <p:cNvSpPr/>
          <p:nvPr/>
        </p:nvSpPr>
        <p:spPr>
          <a:xfrm>
            <a:off x="-1" y="1"/>
            <a:ext cx="418407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FFCCFF">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1023212" y="132372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grpSp>
        <p:nvGrpSpPr>
          <p:cNvPr id="22" name="Group 21"/>
          <p:cNvGrpSpPr>
            <a:grpSpLocks/>
          </p:cNvGrpSpPr>
          <p:nvPr/>
        </p:nvGrpSpPr>
        <p:grpSpPr bwMode="auto">
          <a:xfrm>
            <a:off x="989488" y="1846941"/>
            <a:ext cx="10919459" cy="45719"/>
            <a:chOff x="240" y="576"/>
            <a:chExt cx="5298" cy="0"/>
          </a:xfrm>
        </p:grpSpPr>
        <p:sp>
          <p:nvSpPr>
            <p:cNvPr id="2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2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25" name="Rectangle 4"/>
          <p:cNvSpPr>
            <a:spLocks noChangeArrowheads="1"/>
          </p:cNvSpPr>
          <p:nvPr/>
        </p:nvSpPr>
        <p:spPr bwMode="auto">
          <a:xfrm>
            <a:off x="1046904" y="1958681"/>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cung</a:t>
            </a:r>
            <a:r>
              <a:rPr lang="en-US" sz="2400" b="1" dirty="0">
                <a:solidFill>
                  <a:srgbClr val="660066"/>
                </a:solidFill>
                <a:latin typeface="Arial" panose="020B0604020202020204" pitchFamily="34" charset="0"/>
                <a:ea typeface="Times New Roman" panose="02020603050405020304" pitchFamily="18" charset="0"/>
              </a:rPr>
              <a:t> – </a:t>
            </a:r>
            <a:r>
              <a:rPr lang="en-US" sz="2400" b="1" dirty="0" err="1">
                <a:solidFill>
                  <a:srgbClr val="660066"/>
                </a:solidFill>
                <a:latin typeface="Arial" panose="020B0604020202020204" pitchFamily="34" charset="0"/>
                <a:ea typeface="Times New Roman" panose="02020603050405020304" pitchFamily="18" charset="0"/>
              </a:rPr>
              <a:t>cầu</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6" name="AutoShape 2"/>
          <p:cNvSpPr>
            <a:spLocks noChangeArrowheads="1"/>
          </p:cNvSpPr>
          <p:nvPr/>
        </p:nvSpPr>
        <p:spPr bwMode="auto">
          <a:xfrm>
            <a:off x="6720000" y="3654973"/>
            <a:ext cx="2777218" cy="304800"/>
          </a:xfrm>
          <a:prstGeom prst="rightArrow">
            <a:avLst>
              <a:gd name="adj1" fmla="val 50000"/>
              <a:gd name="adj2" fmla="val 16093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altLang="vi-VN" sz="2000" dirty="0">
                <a:latin typeface="+mj-lt"/>
              </a:rPr>
              <a:t> </a:t>
            </a:r>
            <a:endParaRPr lang="vi-VN" altLang="vi-VN" sz="2000" dirty="0">
              <a:latin typeface="+mj-lt"/>
            </a:endParaRPr>
          </a:p>
        </p:txBody>
      </p:sp>
      <p:sp>
        <p:nvSpPr>
          <p:cNvPr id="17" name="Text Box 3"/>
          <p:cNvSpPr txBox="1">
            <a:spLocks noChangeArrowheads="1"/>
          </p:cNvSpPr>
          <p:nvPr/>
        </p:nvSpPr>
        <p:spPr bwMode="auto">
          <a:xfrm>
            <a:off x="4272656" y="3607318"/>
            <a:ext cx="37544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Garamond" pitchFamily="18" charset="0"/>
              </a:defRPr>
            </a:lvl1pPr>
            <a:lvl2pPr>
              <a:defRPr sz="2800">
                <a:solidFill>
                  <a:schemeClr val="tx1"/>
                </a:solidFill>
                <a:latin typeface="Garamond" pitchFamily="18" charset="0"/>
              </a:defRPr>
            </a:lvl2pPr>
            <a:lvl3pPr>
              <a:defRPr sz="2400">
                <a:solidFill>
                  <a:schemeClr val="tx1"/>
                </a:solidFill>
                <a:latin typeface="Garamond" pitchFamily="18" charset="0"/>
              </a:defRPr>
            </a:lvl3pPr>
            <a:lvl4pPr>
              <a:defRPr sz="2000">
                <a:solidFill>
                  <a:schemeClr val="tx1"/>
                </a:solidFill>
                <a:latin typeface="Garamond" pitchFamily="18" charset="0"/>
              </a:defRPr>
            </a:lvl4pPr>
            <a:lvl5pPr>
              <a:defRPr sz="2000">
                <a:solidFill>
                  <a:schemeClr val="tx1"/>
                </a:solidFill>
                <a:latin typeface="Garamond" pitchFamily="18" charset="0"/>
              </a:defRPr>
            </a:lvl5pPr>
            <a:lvl6pPr eaLnBrk="0" hangingPunct="0">
              <a:defRPr sz="2000">
                <a:solidFill>
                  <a:schemeClr val="tx1"/>
                </a:solidFill>
                <a:latin typeface="Garamond" pitchFamily="18" charset="0"/>
              </a:defRPr>
            </a:lvl6pPr>
            <a:lvl7pPr eaLnBrk="0" hangingPunct="0">
              <a:defRPr sz="2000">
                <a:solidFill>
                  <a:schemeClr val="tx1"/>
                </a:solidFill>
                <a:latin typeface="Garamond" pitchFamily="18" charset="0"/>
              </a:defRPr>
            </a:lvl7pPr>
            <a:lvl8pPr eaLnBrk="0" hangingPunct="0">
              <a:defRPr sz="2000">
                <a:solidFill>
                  <a:schemeClr val="tx1"/>
                </a:solidFill>
                <a:latin typeface="Garamond" pitchFamily="18" charset="0"/>
              </a:defRPr>
            </a:lvl8pPr>
            <a:lvl9pPr eaLnBrk="0" hangingPunct="0">
              <a:defRPr sz="2000">
                <a:solidFill>
                  <a:schemeClr val="tx1"/>
                </a:solidFill>
                <a:latin typeface="Garamond" pitchFamily="18" charset="0"/>
              </a:defRPr>
            </a:lvl9pPr>
          </a:lstStyle>
          <a:p>
            <a:pPr>
              <a:spcBef>
                <a:spcPct val="50000"/>
              </a:spcBef>
            </a:pPr>
            <a:r>
              <a:rPr lang="en-US" altLang="vi-VN" sz="2000" b="1" dirty="0">
                <a:solidFill>
                  <a:srgbClr val="000030"/>
                </a:solidFill>
                <a:latin typeface="+mj-lt"/>
              </a:rPr>
              <a:t>- </a:t>
            </a:r>
            <a:r>
              <a:rPr lang="en-US" altLang="vi-VN" sz="2000" b="1" dirty="0" err="1">
                <a:solidFill>
                  <a:srgbClr val="000030"/>
                </a:solidFill>
                <a:latin typeface="+mj-lt"/>
              </a:rPr>
              <a:t>Khi</a:t>
            </a:r>
            <a:r>
              <a:rPr lang="en-US" altLang="vi-VN" sz="2000" b="1" dirty="0">
                <a:solidFill>
                  <a:srgbClr val="000030"/>
                </a:solidFill>
                <a:latin typeface="+mj-lt"/>
              </a:rPr>
              <a:t> </a:t>
            </a:r>
            <a:r>
              <a:rPr lang="en-US" altLang="vi-VN" sz="2000" b="1" dirty="0" err="1">
                <a:solidFill>
                  <a:srgbClr val="000030"/>
                </a:solidFill>
                <a:latin typeface="+mj-lt"/>
              </a:rPr>
              <a:t>cầu</a:t>
            </a:r>
            <a:r>
              <a:rPr lang="en-US" altLang="vi-VN" sz="2000" b="1" dirty="0">
                <a:solidFill>
                  <a:srgbClr val="000030"/>
                </a:solidFill>
                <a:latin typeface="+mj-lt"/>
              </a:rPr>
              <a:t> </a:t>
            </a:r>
            <a:r>
              <a:rPr lang="en-US" altLang="vi-VN" sz="2000" b="1" dirty="0" err="1">
                <a:solidFill>
                  <a:srgbClr val="000030"/>
                </a:solidFill>
                <a:latin typeface="+mj-lt"/>
              </a:rPr>
              <a:t>tăng</a:t>
            </a:r>
            <a:r>
              <a:rPr lang="en-US" altLang="vi-VN" sz="2000" b="1" dirty="0">
                <a:solidFill>
                  <a:srgbClr val="000030"/>
                </a:solidFill>
                <a:latin typeface="+mj-lt"/>
              </a:rPr>
              <a:t> </a:t>
            </a:r>
          </a:p>
        </p:txBody>
      </p:sp>
      <p:sp>
        <p:nvSpPr>
          <p:cNvPr id="18" name="Text Box 7"/>
          <p:cNvSpPr txBox="1">
            <a:spLocks noChangeArrowheads="1"/>
          </p:cNvSpPr>
          <p:nvPr/>
        </p:nvSpPr>
        <p:spPr bwMode="auto">
          <a:xfrm>
            <a:off x="4396222" y="4424441"/>
            <a:ext cx="32004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200">
                <a:solidFill>
                  <a:schemeClr val="tx1"/>
                </a:solidFill>
                <a:latin typeface="Garamond" pitchFamily="18" charset="0"/>
              </a:defRPr>
            </a:lvl1pPr>
            <a:lvl2pPr>
              <a:defRPr sz="2800">
                <a:solidFill>
                  <a:schemeClr val="tx1"/>
                </a:solidFill>
                <a:latin typeface="Garamond" pitchFamily="18" charset="0"/>
              </a:defRPr>
            </a:lvl2pPr>
            <a:lvl3pPr>
              <a:defRPr sz="2400">
                <a:solidFill>
                  <a:schemeClr val="tx1"/>
                </a:solidFill>
                <a:latin typeface="Garamond" pitchFamily="18" charset="0"/>
              </a:defRPr>
            </a:lvl3pPr>
            <a:lvl4pPr>
              <a:defRPr sz="2000">
                <a:solidFill>
                  <a:schemeClr val="tx1"/>
                </a:solidFill>
                <a:latin typeface="Garamond" pitchFamily="18" charset="0"/>
              </a:defRPr>
            </a:lvl4pPr>
            <a:lvl5pPr>
              <a:defRPr sz="2000">
                <a:solidFill>
                  <a:schemeClr val="tx1"/>
                </a:solidFill>
                <a:latin typeface="Garamond" pitchFamily="18" charset="0"/>
              </a:defRPr>
            </a:lvl5pPr>
            <a:lvl6pPr eaLnBrk="0" hangingPunct="0">
              <a:defRPr sz="2000">
                <a:solidFill>
                  <a:schemeClr val="tx1"/>
                </a:solidFill>
                <a:latin typeface="Garamond" pitchFamily="18" charset="0"/>
              </a:defRPr>
            </a:lvl6pPr>
            <a:lvl7pPr eaLnBrk="0" hangingPunct="0">
              <a:defRPr sz="2000">
                <a:solidFill>
                  <a:schemeClr val="tx1"/>
                </a:solidFill>
                <a:latin typeface="Garamond" pitchFamily="18" charset="0"/>
              </a:defRPr>
            </a:lvl7pPr>
            <a:lvl8pPr eaLnBrk="0" hangingPunct="0">
              <a:defRPr sz="2000">
                <a:solidFill>
                  <a:schemeClr val="tx1"/>
                </a:solidFill>
                <a:latin typeface="Garamond" pitchFamily="18" charset="0"/>
              </a:defRPr>
            </a:lvl8pPr>
            <a:lvl9pPr eaLnBrk="0" hangingPunct="0">
              <a:defRPr sz="2000">
                <a:solidFill>
                  <a:schemeClr val="tx1"/>
                </a:solidFill>
                <a:latin typeface="Garamond" pitchFamily="18" charset="0"/>
              </a:defRPr>
            </a:lvl9pPr>
          </a:lstStyle>
          <a:p>
            <a:pPr>
              <a:spcBef>
                <a:spcPct val="50000"/>
              </a:spcBef>
            </a:pPr>
            <a:r>
              <a:rPr lang="en-US" altLang="vi-VN" sz="2000" b="1" dirty="0">
                <a:solidFill>
                  <a:srgbClr val="000030"/>
                </a:solidFill>
                <a:latin typeface="+mj-lt"/>
              </a:rPr>
              <a:t>- </a:t>
            </a:r>
            <a:r>
              <a:rPr lang="en-US" altLang="vi-VN" sz="2000" b="1" dirty="0" err="1">
                <a:solidFill>
                  <a:srgbClr val="000030"/>
                </a:solidFill>
                <a:latin typeface="+mj-lt"/>
              </a:rPr>
              <a:t>Khi</a:t>
            </a:r>
            <a:r>
              <a:rPr lang="en-US" altLang="vi-VN" sz="2000" b="1" dirty="0">
                <a:solidFill>
                  <a:srgbClr val="000030"/>
                </a:solidFill>
                <a:latin typeface="+mj-lt"/>
              </a:rPr>
              <a:t> </a:t>
            </a:r>
            <a:r>
              <a:rPr lang="en-US" altLang="vi-VN" sz="2000" b="1" dirty="0" err="1">
                <a:solidFill>
                  <a:srgbClr val="000030"/>
                </a:solidFill>
                <a:latin typeface="+mj-lt"/>
              </a:rPr>
              <a:t>cầu</a:t>
            </a:r>
            <a:r>
              <a:rPr lang="en-US" altLang="vi-VN" sz="2000" b="1" dirty="0">
                <a:solidFill>
                  <a:srgbClr val="000030"/>
                </a:solidFill>
                <a:latin typeface="+mj-lt"/>
              </a:rPr>
              <a:t> </a:t>
            </a:r>
            <a:r>
              <a:rPr lang="en-US" altLang="vi-VN" sz="2000" b="1" dirty="0" err="1">
                <a:solidFill>
                  <a:srgbClr val="000030"/>
                </a:solidFill>
                <a:latin typeface="+mj-lt"/>
              </a:rPr>
              <a:t>giảm</a:t>
            </a:r>
            <a:r>
              <a:rPr lang="en-US" altLang="vi-VN" sz="2000" b="1" dirty="0">
                <a:solidFill>
                  <a:srgbClr val="000030"/>
                </a:solidFill>
                <a:latin typeface="+mj-lt"/>
              </a:rPr>
              <a:t> </a:t>
            </a:r>
          </a:p>
        </p:txBody>
      </p:sp>
      <p:sp>
        <p:nvSpPr>
          <p:cNvPr id="19" name="Text Box 12"/>
          <p:cNvSpPr txBox="1">
            <a:spLocks noChangeArrowheads="1"/>
          </p:cNvSpPr>
          <p:nvPr/>
        </p:nvSpPr>
        <p:spPr bwMode="auto">
          <a:xfrm>
            <a:off x="3977122" y="2804792"/>
            <a:ext cx="723900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200">
                <a:solidFill>
                  <a:schemeClr val="tx1"/>
                </a:solidFill>
                <a:latin typeface="Garamond" pitchFamily="18" charset="0"/>
              </a:defRPr>
            </a:lvl1pPr>
            <a:lvl2pPr>
              <a:defRPr sz="2800">
                <a:solidFill>
                  <a:schemeClr val="tx1"/>
                </a:solidFill>
                <a:latin typeface="Garamond" pitchFamily="18" charset="0"/>
              </a:defRPr>
            </a:lvl2pPr>
            <a:lvl3pPr>
              <a:defRPr sz="2400">
                <a:solidFill>
                  <a:schemeClr val="tx1"/>
                </a:solidFill>
                <a:latin typeface="Garamond" pitchFamily="18" charset="0"/>
              </a:defRPr>
            </a:lvl3pPr>
            <a:lvl4pPr>
              <a:defRPr sz="2000">
                <a:solidFill>
                  <a:schemeClr val="tx1"/>
                </a:solidFill>
                <a:latin typeface="Garamond" pitchFamily="18" charset="0"/>
              </a:defRPr>
            </a:lvl4pPr>
            <a:lvl5pPr>
              <a:defRPr sz="2000">
                <a:solidFill>
                  <a:schemeClr val="tx1"/>
                </a:solidFill>
                <a:latin typeface="Garamond" pitchFamily="18" charset="0"/>
              </a:defRPr>
            </a:lvl5pPr>
            <a:lvl6pPr eaLnBrk="0" hangingPunct="0">
              <a:defRPr sz="2000">
                <a:solidFill>
                  <a:schemeClr val="tx1"/>
                </a:solidFill>
                <a:latin typeface="Garamond" pitchFamily="18" charset="0"/>
              </a:defRPr>
            </a:lvl6pPr>
            <a:lvl7pPr eaLnBrk="0" hangingPunct="0">
              <a:defRPr sz="2000">
                <a:solidFill>
                  <a:schemeClr val="tx1"/>
                </a:solidFill>
                <a:latin typeface="Garamond" pitchFamily="18" charset="0"/>
              </a:defRPr>
            </a:lvl7pPr>
            <a:lvl8pPr eaLnBrk="0" hangingPunct="0">
              <a:defRPr sz="2000">
                <a:solidFill>
                  <a:schemeClr val="tx1"/>
                </a:solidFill>
                <a:latin typeface="Garamond" pitchFamily="18" charset="0"/>
              </a:defRPr>
            </a:lvl8pPr>
            <a:lvl9pPr eaLnBrk="0" hangingPunct="0">
              <a:defRPr sz="2000">
                <a:solidFill>
                  <a:schemeClr val="tx1"/>
                </a:solidFill>
                <a:latin typeface="Garamond" pitchFamily="18" charset="0"/>
              </a:defRPr>
            </a:lvl9pPr>
          </a:lstStyle>
          <a:p>
            <a:pPr>
              <a:spcBef>
                <a:spcPct val="50000"/>
              </a:spcBef>
            </a:pPr>
            <a:r>
              <a:rPr lang="en-US" altLang="vi-VN" sz="2400" b="1" dirty="0">
                <a:solidFill>
                  <a:srgbClr val="C00000"/>
                </a:solidFill>
                <a:latin typeface="+mj-lt"/>
              </a:rPr>
              <a:t> </a:t>
            </a:r>
            <a:r>
              <a:rPr lang="en-US" altLang="vi-VN" sz="2400" b="1" dirty="0" err="1">
                <a:solidFill>
                  <a:srgbClr val="C00000"/>
                </a:solidFill>
                <a:latin typeface="+mj-lt"/>
              </a:rPr>
              <a:t>Cung</a:t>
            </a:r>
            <a:r>
              <a:rPr lang="en-US" altLang="vi-VN" sz="2400" b="1" dirty="0">
                <a:solidFill>
                  <a:srgbClr val="C00000"/>
                </a:solidFill>
                <a:latin typeface="+mj-lt"/>
              </a:rPr>
              <a:t> – </a:t>
            </a:r>
            <a:r>
              <a:rPr lang="en-US" altLang="vi-VN" sz="2400" b="1" dirty="0" err="1">
                <a:solidFill>
                  <a:srgbClr val="C00000"/>
                </a:solidFill>
                <a:latin typeface="+mj-lt"/>
              </a:rPr>
              <a:t>cầu</a:t>
            </a:r>
            <a:r>
              <a:rPr lang="en-US" altLang="vi-VN" sz="2400" b="1" dirty="0">
                <a:solidFill>
                  <a:srgbClr val="C00000"/>
                </a:solidFill>
                <a:latin typeface="+mj-lt"/>
              </a:rPr>
              <a:t> </a:t>
            </a:r>
            <a:r>
              <a:rPr lang="en-US" altLang="vi-VN" sz="2400" b="1" dirty="0" err="1">
                <a:solidFill>
                  <a:srgbClr val="C00000"/>
                </a:solidFill>
                <a:latin typeface="+mj-lt"/>
              </a:rPr>
              <a:t>tác</a:t>
            </a:r>
            <a:r>
              <a:rPr lang="en-US" altLang="vi-VN" sz="2400" b="1" dirty="0">
                <a:solidFill>
                  <a:srgbClr val="C00000"/>
                </a:solidFill>
                <a:latin typeface="+mj-lt"/>
              </a:rPr>
              <a:t> </a:t>
            </a:r>
            <a:r>
              <a:rPr lang="en-US" altLang="vi-VN" sz="2400" b="1" dirty="0" err="1">
                <a:solidFill>
                  <a:srgbClr val="C00000"/>
                </a:solidFill>
                <a:latin typeface="+mj-lt"/>
              </a:rPr>
              <a:t>động</a:t>
            </a:r>
            <a:r>
              <a:rPr lang="en-US" altLang="vi-VN" sz="2400" b="1" dirty="0">
                <a:solidFill>
                  <a:srgbClr val="C00000"/>
                </a:solidFill>
                <a:latin typeface="+mj-lt"/>
              </a:rPr>
              <a:t> </a:t>
            </a:r>
            <a:r>
              <a:rPr lang="en-US" altLang="vi-VN" sz="2400" b="1" dirty="0" err="1">
                <a:solidFill>
                  <a:srgbClr val="C00000"/>
                </a:solidFill>
                <a:latin typeface="+mj-lt"/>
              </a:rPr>
              <a:t>lẫn</a:t>
            </a:r>
            <a:r>
              <a:rPr lang="en-US" altLang="vi-VN" sz="2400" b="1" dirty="0">
                <a:solidFill>
                  <a:srgbClr val="C00000"/>
                </a:solidFill>
                <a:latin typeface="+mj-lt"/>
              </a:rPr>
              <a:t> </a:t>
            </a:r>
            <a:r>
              <a:rPr lang="en-US" altLang="vi-VN" sz="2400" b="1" dirty="0" err="1">
                <a:solidFill>
                  <a:srgbClr val="C00000"/>
                </a:solidFill>
                <a:latin typeface="+mj-lt"/>
              </a:rPr>
              <a:t>nhau</a:t>
            </a:r>
            <a:endParaRPr lang="en-US" altLang="vi-VN" sz="2400" b="1" dirty="0">
              <a:solidFill>
                <a:srgbClr val="C00000"/>
              </a:solidFill>
              <a:latin typeface="+mj-lt"/>
            </a:endParaRPr>
          </a:p>
        </p:txBody>
      </p:sp>
      <p:sp>
        <p:nvSpPr>
          <p:cNvPr id="20" name="Text Box 13"/>
          <p:cNvSpPr txBox="1">
            <a:spLocks noChangeArrowheads="1"/>
          </p:cNvSpPr>
          <p:nvPr/>
        </p:nvSpPr>
        <p:spPr bwMode="auto">
          <a:xfrm>
            <a:off x="6449218" y="3152003"/>
            <a:ext cx="3048000"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200">
                <a:solidFill>
                  <a:schemeClr val="tx1"/>
                </a:solidFill>
                <a:latin typeface="Garamond" pitchFamily="18" charset="0"/>
              </a:defRPr>
            </a:lvl1pPr>
            <a:lvl2pPr>
              <a:defRPr sz="2800">
                <a:solidFill>
                  <a:schemeClr val="tx1"/>
                </a:solidFill>
                <a:latin typeface="Garamond" pitchFamily="18" charset="0"/>
              </a:defRPr>
            </a:lvl2pPr>
            <a:lvl3pPr>
              <a:defRPr sz="2400">
                <a:solidFill>
                  <a:schemeClr val="tx1"/>
                </a:solidFill>
                <a:latin typeface="Garamond" pitchFamily="18" charset="0"/>
              </a:defRPr>
            </a:lvl3pPr>
            <a:lvl4pPr>
              <a:defRPr sz="2000">
                <a:solidFill>
                  <a:schemeClr val="tx1"/>
                </a:solidFill>
                <a:latin typeface="Garamond" pitchFamily="18" charset="0"/>
              </a:defRPr>
            </a:lvl4pPr>
            <a:lvl5pPr>
              <a:defRPr sz="2000">
                <a:solidFill>
                  <a:schemeClr val="tx1"/>
                </a:solidFill>
                <a:latin typeface="Garamond" pitchFamily="18" charset="0"/>
              </a:defRPr>
            </a:lvl5pPr>
            <a:lvl6pPr eaLnBrk="0" hangingPunct="0">
              <a:defRPr sz="2000">
                <a:solidFill>
                  <a:schemeClr val="tx1"/>
                </a:solidFill>
                <a:latin typeface="Garamond" pitchFamily="18" charset="0"/>
              </a:defRPr>
            </a:lvl6pPr>
            <a:lvl7pPr eaLnBrk="0" hangingPunct="0">
              <a:defRPr sz="2000">
                <a:solidFill>
                  <a:schemeClr val="tx1"/>
                </a:solidFill>
                <a:latin typeface="Garamond" pitchFamily="18" charset="0"/>
              </a:defRPr>
            </a:lvl7pPr>
            <a:lvl8pPr eaLnBrk="0" hangingPunct="0">
              <a:defRPr sz="2000">
                <a:solidFill>
                  <a:schemeClr val="tx1"/>
                </a:solidFill>
                <a:latin typeface="Garamond" pitchFamily="18" charset="0"/>
              </a:defRPr>
            </a:lvl8pPr>
            <a:lvl9pPr eaLnBrk="0" hangingPunct="0">
              <a:defRPr sz="2000">
                <a:solidFill>
                  <a:schemeClr val="tx1"/>
                </a:solidFill>
                <a:latin typeface="Garamond" pitchFamily="18" charset="0"/>
              </a:defRPr>
            </a:lvl9pPr>
          </a:lstStyle>
          <a:p>
            <a:pPr algn="ctr">
              <a:lnSpc>
                <a:spcPct val="150000"/>
              </a:lnSpc>
              <a:spcBef>
                <a:spcPct val="50000"/>
              </a:spcBef>
            </a:pPr>
            <a:r>
              <a:rPr lang="en-US" altLang="vi-VN" sz="2000" b="1" dirty="0" err="1">
                <a:solidFill>
                  <a:srgbClr val="000030"/>
                </a:solidFill>
                <a:latin typeface="+mj-lt"/>
              </a:rPr>
              <a:t>Sản</a:t>
            </a:r>
            <a:r>
              <a:rPr lang="en-US" altLang="vi-VN" sz="2000" b="1" dirty="0">
                <a:solidFill>
                  <a:srgbClr val="000030"/>
                </a:solidFill>
                <a:latin typeface="+mj-lt"/>
              </a:rPr>
              <a:t> </a:t>
            </a:r>
            <a:r>
              <a:rPr lang="en-US" altLang="vi-VN" sz="2000" b="1" dirty="0" err="1">
                <a:solidFill>
                  <a:srgbClr val="000030"/>
                </a:solidFill>
                <a:latin typeface="+mj-lt"/>
              </a:rPr>
              <a:t>xuất</a:t>
            </a:r>
            <a:r>
              <a:rPr lang="en-US" altLang="vi-VN" sz="2000" b="1" dirty="0">
                <a:solidFill>
                  <a:srgbClr val="000030"/>
                </a:solidFill>
                <a:latin typeface="+mj-lt"/>
              </a:rPr>
              <a:t> </a:t>
            </a:r>
            <a:r>
              <a:rPr lang="en-US" altLang="vi-VN" sz="2000" b="1" dirty="0" err="1">
                <a:solidFill>
                  <a:srgbClr val="000030"/>
                </a:solidFill>
                <a:latin typeface="+mj-lt"/>
              </a:rPr>
              <a:t>mở</a:t>
            </a:r>
            <a:r>
              <a:rPr lang="en-US" altLang="vi-VN" sz="2000" b="1" dirty="0">
                <a:solidFill>
                  <a:srgbClr val="000030"/>
                </a:solidFill>
                <a:latin typeface="+mj-lt"/>
              </a:rPr>
              <a:t> </a:t>
            </a:r>
            <a:r>
              <a:rPr lang="en-US" altLang="vi-VN" sz="2000" b="1" dirty="0" err="1">
                <a:solidFill>
                  <a:srgbClr val="000030"/>
                </a:solidFill>
                <a:latin typeface="+mj-lt"/>
              </a:rPr>
              <a:t>rộng</a:t>
            </a:r>
            <a:endParaRPr lang="en-US" altLang="vi-VN" sz="2000" b="1" dirty="0">
              <a:solidFill>
                <a:srgbClr val="000030"/>
              </a:solidFill>
              <a:latin typeface="+mj-lt"/>
            </a:endParaRPr>
          </a:p>
        </p:txBody>
      </p:sp>
      <p:sp>
        <p:nvSpPr>
          <p:cNvPr id="26" name="Text Box 14"/>
          <p:cNvSpPr txBox="1">
            <a:spLocks noChangeArrowheads="1"/>
          </p:cNvSpPr>
          <p:nvPr/>
        </p:nvSpPr>
        <p:spPr bwMode="auto">
          <a:xfrm>
            <a:off x="6449218" y="4007428"/>
            <a:ext cx="3048000"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200">
                <a:solidFill>
                  <a:schemeClr val="tx1"/>
                </a:solidFill>
                <a:latin typeface="Garamond" pitchFamily="18" charset="0"/>
              </a:defRPr>
            </a:lvl1pPr>
            <a:lvl2pPr>
              <a:defRPr sz="2800">
                <a:solidFill>
                  <a:schemeClr val="tx1"/>
                </a:solidFill>
                <a:latin typeface="Garamond" pitchFamily="18" charset="0"/>
              </a:defRPr>
            </a:lvl2pPr>
            <a:lvl3pPr>
              <a:defRPr sz="2400">
                <a:solidFill>
                  <a:schemeClr val="tx1"/>
                </a:solidFill>
                <a:latin typeface="Garamond" pitchFamily="18" charset="0"/>
              </a:defRPr>
            </a:lvl3pPr>
            <a:lvl4pPr>
              <a:defRPr sz="2000">
                <a:solidFill>
                  <a:schemeClr val="tx1"/>
                </a:solidFill>
                <a:latin typeface="Garamond" pitchFamily="18" charset="0"/>
              </a:defRPr>
            </a:lvl4pPr>
            <a:lvl5pPr>
              <a:defRPr sz="2000">
                <a:solidFill>
                  <a:schemeClr val="tx1"/>
                </a:solidFill>
                <a:latin typeface="Garamond" pitchFamily="18" charset="0"/>
              </a:defRPr>
            </a:lvl5pPr>
            <a:lvl6pPr eaLnBrk="0" hangingPunct="0">
              <a:defRPr sz="2000">
                <a:solidFill>
                  <a:schemeClr val="tx1"/>
                </a:solidFill>
                <a:latin typeface="Garamond" pitchFamily="18" charset="0"/>
              </a:defRPr>
            </a:lvl6pPr>
            <a:lvl7pPr eaLnBrk="0" hangingPunct="0">
              <a:defRPr sz="2000">
                <a:solidFill>
                  <a:schemeClr val="tx1"/>
                </a:solidFill>
                <a:latin typeface="Garamond" pitchFamily="18" charset="0"/>
              </a:defRPr>
            </a:lvl7pPr>
            <a:lvl8pPr eaLnBrk="0" hangingPunct="0">
              <a:defRPr sz="2000">
                <a:solidFill>
                  <a:schemeClr val="tx1"/>
                </a:solidFill>
                <a:latin typeface="Garamond" pitchFamily="18" charset="0"/>
              </a:defRPr>
            </a:lvl8pPr>
            <a:lvl9pPr eaLnBrk="0" hangingPunct="0">
              <a:defRPr sz="2000">
                <a:solidFill>
                  <a:schemeClr val="tx1"/>
                </a:solidFill>
                <a:latin typeface="Garamond" pitchFamily="18" charset="0"/>
              </a:defRPr>
            </a:lvl9pPr>
          </a:lstStyle>
          <a:p>
            <a:pPr algn="ctr">
              <a:lnSpc>
                <a:spcPct val="150000"/>
              </a:lnSpc>
              <a:spcBef>
                <a:spcPct val="50000"/>
              </a:spcBef>
            </a:pPr>
            <a:r>
              <a:rPr lang="en-US" altLang="vi-VN" sz="2000" b="1" dirty="0" err="1">
                <a:solidFill>
                  <a:srgbClr val="000030"/>
                </a:solidFill>
                <a:latin typeface="+mj-lt"/>
              </a:rPr>
              <a:t>Sản</a:t>
            </a:r>
            <a:r>
              <a:rPr lang="en-US" altLang="vi-VN" sz="2000" b="1" dirty="0">
                <a:solidFill>
                  <a:srgbClr val="000030"/>
                </a:solidFill>
                <a:latin typeface="+mj-lt"/>
              </a:rPr>
              <a:t> </a:t>
            </a:r>
            <a:r>
              <a:rPr lang="en-US" altLang="vi-VN" sz="2000" b="1" dirty="0" err="1">
                <a:solidFill>
                  <a:srgbClr val="000030"/>
                </a:solidFill>
                <a:latin typeface="+mj-lt"/>
              </a:rPr>
              <a:t>xuất</a:t>
            </a:r>
            <a:r>
              <a:rPr lang="en-US" altLang="vi-VN" sz="2000" b="1" dirty="0">
                <a:solidFill>
                  <a:srgbClr val="000030"/>
                </a:solidFill>
                <a:latin typeface="+mj-lt"/>
              </a:rPr>
              <a:t> </a:t>
            </a:r>
            <a:r>
              <a:rPr lang="en-US" altLang="vi-VN" sz="2000" b="1" dirty="0" err="1">
                <a:solidFill>
                  <a:srgbClr val="000030"/>
                </a:solidFill>
                <a:latin typeface="+mj-lt"/>
              </a:rPr>
              <a:t>thu</a:t>
            </a:r>
            <a:r>
              <a:rPr lang="en-US" altLang="vi-VN" sz="2000" b="1" dirty="0">
                <a:solidFill>
                  <a:srgbClr val="000030"/>
                </a:solidFill>
                <a:latin typeface="+mj-lt"/>
              </a:rPr>
              <a:t> </a:t>
            </a:r>
            <a:r>
              <a:rPr lang="en-US" altLang="vi-VN" sz="2000" b="1" dirty="0" err="1">
                <a:solidFill>
                  <a:srgbClr val="000030"/>
                </a:solidFill>
                <a:latin typeface="+mj-lt"/>
              </a:rPr>
              <a:t>hẹp</a:t>
            </a:r>
            <a:endParaRPr lang="en-US" altLang="vi-VN" sz="2000" b="1" dirty="0">
              <a:solidFill>
                <a:srgbClr val="000030"/>
              </a:solidFill>
              <a:latin typeface="+mj-lt"/>
            </a:endParaRPr>
          </a:p>
        </p:txBody>
      </p:sp>
      <p:sp>
        <p:nvSpPr>
          <p:cNvPr id="27" name="AutoShape 2"/>
          <p:cNvSpPr>
            <a:spLocks noChangeArrowheads="1"/>
          </p:cNvSpPr>
          <p:nvPr/>
        </p:nvSpPr>
        <p:spPr bwMode="auto">
          <a:xfrm>
            <a:off x="6771719" y="4465601"/>
            <a:ext cx="2777218" cy="304800"/>
          </a:xfrm>
          <a:prstGeom prst="rightArrow">
            <a:avLst>
              <a:gd name="adj1" fmla="val 50000"/>
              <a:gd name="adj2" fmla="val 16093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vi-VN" altLang="vi-VN" sz="2000">
              <a:latin typeface="+mj-lt"/>
            </a:endParaRPr>
          </a:p>
        </p:txBody>
      </p:sp>
      <p:sp>
        <p:nvSpPr>
          <p:cNvPr id="29" name="Text Box 3"/>
          <p:cNvSpPr txBox="1">
            <a:spLocks noChangeArrowheads="1"/>
          </p:cNvSpPr>
          <p:nvPr/>
        </p:nvSpPr>
        <p:spPr bwMode="auto">
          <a:xfrm>
            <a:off x="9731816" y="3607318"/>
            <a:ext cx="204407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Garamond" pitchFamily="18" charset="0"/>
              </a:defRPr>
            </a:lvl1pPr>
            <a:lvl2pPr>
              <a:defRPr sz="2800">
                <a:solidFill>
                  <a:schemeClr val="tx1"/>
                </a:solidFill>
                <a:latin typeface="Garamond" pitchFamily="18" charset="0"/>
              </a:defRPr>
            </a:lvl2pPr>
            <a:lvl3pPr>
              <a:defRPr sz="2400">
                <a:solidFill>
                  <a:schemeClr val="tx1"/>
                </a:solidFill>
                <a:latin typeface="Garamond" pitchFamily="18" charset="0"/>
              </a:defRPr>
            </a:lvl3pPr>
            <a:lvl4pPr>
              <a:defRPr sz="2000">
                <a:solidFill>
                  <a:schemeClr val="tx1"/>
                </a:solidFill>
                <a:latin typeface="Garamond" pitchFamily="18" charset="0"/>
              </a:defRPr>
            </a:lvl4pPr>
            <a:lvl5pPr>
              <a:defRPr sz="2000">
                <a:solidFill>
                  <a:schemeClr val="tx1"/>
                </a:solidFill>
                <a:latin typeface="Garamond" pitchFamily="18" charset="0"/>
              </a:defRPr>
            </a:lvl5pPr>
            <a:lvl6pPr eaLnBrk="0" hangingPunct="0">
              <a:defRPr sz="2000">
                <a:solidFill>
                  <a:schemeClr val="tx1"/>
                </a:solidFill>
                <a:latin typeface="Garamond" pitchFamily="18" charset="0"/>
              </a:defRPr>
            </a:lvl6pPr>
            <a:lvl7pPr eaLnBrk="0" hangingPunct="0">
              <a:defRPr sz="2000">
                <a:solidFill>
                  <a:schemeClr val="tx1"/>
                </a:solidFill>
                <a:latin typeface="Garamond" pitchFamily="18" charset="0"/>
              </a:defRPr>
            </a:lvl7pPr>
            <a:lvl8pPr eaLnBrk="0" hangingPunct="0">
              <a:defRPr sz="2000">
                <a:solidFill>
                  <a:schemeClr val="tx1"/>
                </a:solidFill>
                <a:latin typeface="Garamond" pitchFamily="18" charset="0"/>
              </a:defRPr>
            </a:lvl8pPr>
            <a:lvl9pPr eaLnBrk="0" hangingPunct="0">
              <a:defRPr sz="2000">
                <a:solidFill>
                  <a:schemeClr val="tx1"/>
                </a:solidFill>
                <a:latin typeface="Garamond" pitchFamily="18" charset="0"/>
              </a:defRPr>
            </a:lvl9pPr>
          </a:lstStyle>
          <a:p>
            <a:pPr>
              <a:spcBef>
                <a:spcPct val="50000"/>
              </a:spcBef>
            </a:pPr>
            <a:r>
              <a:rPr lang="en-US" altLang="vi-VN" sz="2000" b="1" dirty="0" err="1">
                <a:solidFill>
                  <a:srgbClr val="000030"/>
                </a:solidFill>
                <a:latin typeface="+mj-lt"/>
              </a:rPr>
              <a:t>Cung</a:t>
            </a:r>
            <a:r>
              <a:rPr lang="en-US" altLang="vi-VN" sz="2000" b="1" dirty="0">
                <a:solidFill>
                  <a:srgbClr val="000030"/>
                </a:solidFill>
                <a:latin typeface="+mj-lt"/>
              </a:rPr>
              <a:t> </a:t>
            </a:r>
            <a:r>
              <a:rPr lang="en-US" altLang="vi-VN" sz="2000" b="1" dirty="0" err="1">
                <a:solidFill>
                  <a:srgbClr val="000030"/>
                </a:solidFill>
                <a:latin typeface="+mj-lt"/>
              </a:rPr>
              <a:t>tăng</a:t>
            </a:r>
            <a:r>
              <a:rPr lang="en-US" altLang="vi-VN" sz="2000" b="1" dirty="0">
                <a:solidFill>
                  <a:srgbClr val="000030"/>
                </a:solidFill>
                <a:latin typeface="+mj-lt"/>
              </a:rPr>
              <a:t> </a:t>
            </a:r>
          </a:p>
        </p:txBody>
      </p:sp>
      <p:sp>
        <p:nvSpPr>
          <p:cNvPr id="30" name="Text Box 3"/>
          <p:cNvSpPr txBox="1">
            <a:spLocks noChangeArrowheads="1"/>
          </p:cNvSpPr>
          <p:nvPr/>
        </p:nvSpPr>
        <p:spPr bwMode="auto">
          <a:xfrm>
            <a:off x="9731817" y="4413362"/>
            <a:ext cx="204407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Garamond" pitchFamily="18" charset="0"/>
              </a:defRPr>
            </a:lvl1pPr>
            <a:lvl2pPr>
              <a:defRPr sz="2800">
                <a:solidFill>
                  <a:schemeClr val="tx1"/>
                </a:solidFill>
                <a:latin typeface="Garamond" pitchFamily="18" charset="0"/>
              </a:defRPr>
            </a:lvl2pPr>
            <a:lvl3pPr>
              <a:defRPr sz="2400">
                <a:solidFill>
                  <a:schemeClr val="tx1"/>
                </a:solidFill>
                <a:latin typeface="Garamond" pitchFamily="18" charset="0"/>
              </a:defRPr>
            </a:lvl3pPr>
            <a:lvl4pPr>
              <a:defRPr sz="2000">
                <a:solidFill>
                  <a:schemeClr val="tx1"/>
                </a:solidFill>
                <a:latin typeface="Garamond" pitchFamily="18" charset="0"/>
              </a:defRPr>
            </a:lvl4pPr>
            <a:lvl5pPr>
              <a:defRPr sz="2000">
                <a:solidFill>
                  <a:schemeClr val="tx1"/>
                </a:solidFill>
                <a:latin typeface="Garamond" pitchFamily="18" charset="0"/>
              </a:defRPr>
            </a:lvl5pPr>
            <a:lvl6pPr eaLnBrk="0" hangingPunct="0">
              <a:defRPr sz="2000">
                <a:solidFill>
                  <a:schemeClr val="tx1"/>
                </a:solidFill>
                <a:latin typeface="Garamond" pitchFamily="18" charset="0"/>
              </a:defRPr>
            </a:lvl6pPr>
            <a:lvl7pPr eaLnBrk="0" hangingPunct="0">
              <a:defRPr sz="2000">
                <a:solidFill>
                  <a:schemeClr val="tx1"/>
                </a:solidFill>
                <a:latin typeface="Garamond" pitchFamily="18" charset="0"/>
              </a:defRPr>
            </a:lvl7pPr>
            <a:lvl8pPr eaLnBrk="0" hangingPunct="0">
              <a:defRPr sz="2000">
                <a:solidFill>
                  <a:schemeClr val="tx1"/>
                </a:solidFill>
                <a:latin typeface="Garamond" pitchFamily="18" charset="0"/>
              </a:defRPr>
            </a:lvl8pPr>
            <a:lvl9pPr eaLnBrk="0" hangingPunct="0">
              <a:defRPr sz="2000">
                <a:solidFill>
                  <a:schemeClr val="tx1"/>
                </a:solidFill>
                <a:latin typeface="Garamond" pitchFamily="18" charset="0"/>
              </a:defRPr>
            </a:lvl9pPr>
          </a:lstStyle>
          <a:p>
            <a:pPr>
              <a:spcBef>
                <a:spcPct val="50000"/>
              </a:spcBef>
            </a:pPr>
            <a:r>
              <a:rPr lang="en-US" altLang="vi-VN" sz="2000" b="1" dirty="0" err="1">
                <a:solidFill>
                  <a:srgbClr val="000030"/>
                </a:solidFill>
                <a:latin typeface="+mj-lt"/>
              </a:rPr>
              <a:t>Cung</a:t>
            </a:r>
            <a:r>
              <a:rPr lang="en-US" altLang="vi-VN" sz="2000" b="1" dirty="0">
                <a:solidFill>
                  <a:srgbClr val="000030"/>
                </a:solidFill>
                <a:latin typeface="+mj-lt"/>
              </a:rPr>
              <a:t> </a:t>
            </a:r>
            <a:r>
              <a:rPr lang="en-US" altLang="vi-VN" sz="2000" b="1" dirty="0" err="1">
                <a:solidFill>
                  <a:srgbClr val="000030"/>
                </a:solidFill>
                <a:latin typeface="+mj-lt"/>
              </a:rPr>
              <a:t>giảm</a:t>
            </a:r>
            <a:r>
              <a:rPr lang="en-US" altLang="vi-VN" sz="2000" b="1" dirty="0">
                <a:solidFill>
                  <a:srgbClr val="000030"/>
                </a:solidFill>
                <a:latin typeface="+mj-lt"/>
              </a:rPr>
              <a:t> </a:t>
            </a:r>
          </a:p>
        </p:txBody>
      </p:sp>
      <p:sp>
        <p:nvSpPr>
          <p:cNvPr id="31" name="Rectangle 30"/>
          <p:cNvSpPr/>
          <p:nvPr/>
        </p:nvSpPr>
        <p:spPr>
          <a:xfrm>
            <a:off x="5147305" y="2223841"/>
            <a:ext cx="3105337" cy="461665"/>
          </a:xfrm>
          <a:prstGeom prst="rect">
            <a:avLst/>
          </a:prstGeom>
        </p:spPr>
        <p:txBody>
          <a:bodyPr wrap="none">
            <a:spAutoFit/>
          </a:bodyPr>
          <a:lstStyle/>
          <a:p>
            <a:pPr defTabSz="914400" eaLnBrk="0" fontAlgn="base" hangingPunct="0">
              <a:spcBef>
                <a:spcPts val="200"/>
              </a:spcBef>
              <a:spcAft>
                <a:spcPts val="200"/>
              </a:spcAft>
            </a:pPr>
            <a:r>
              <a:rPr lang="en-US" sz="2400" b="1" dirty="0" err="1">
                <a:solidFill>
                  <a:srgbClr val="0033CC"/>
                </a:solidFill>
                <a:latin typeface="Arial" panose="020B0604020202020204" pitchFamily="34" charset="0"/>
                <a:ea typeface="Times New Roman" panose="02020603050405020304" pitchFamily="18" charset="0"/>
              </a:rPr>
              <a:t>Quan</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hệ</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cung</a:t>
            </a:r>
            <a:r>
              <a:rPr lang="en-US" sz="2400" b="1" dirty="0">
                <a:solidFill>
                  <a:srgbClr val="0033CC"/>
                </a:solidFill>
                <a:latin typeface="Arial" panose="020B0604020202020204" pitchFamily="34" charset="0"/>
                <a:ea typeface="Times New Roman" panose="02020603050405020304" pitchFamily="18" charset="0"/>
              </a:rPr>
              <a:t> – </a:t>
            </a:r>
            <a:r>
              <a:rPr lang="en-US" sz="2400" b="1" dirty="0" err="1">
                <a:solidFill>
                  <a:srgbClr val="0033CC"/>
                </a:solidFill>
                <a:latin typeface="Arial" panose="020B0604020202020204" pitchFamily="34" charset="0"/>
                <a:ea typeface="Times New Roman" panose="02020603050405020304" pitchFamily="18" charset="0"/>
              </a:rPr>
              <a:t>cầu</a:t>
            </a:r>
            <a:endParaRPr lang="en-US" sz="2400" b="1" dirty="0">
              <a:solidFill>
                <a:srgbClr val="0033CC"/>
              </a:solidFill>
              <a:latin typeface="Arial" panose="020B0604020202020204" pitchFamily="34" charset="0"/>
              <a:ea typeface="Times New Roman" panose="02020603050405020304" pitchFamily="18" charset="0"/>
            </a:endParaRPr>
          </a:p>
        </p:txBody>
      </p:sp>
      <p:pic>
        <p:nvPicPr>
          <p:cNvPr id="3" name="Graphic 2" descr="@ with solid fill">
            <a:extLst>
              <a:ext uri="{FF2B5EF4-FFF2-40B4-BE49-F238E27FC236}">
                <a16:creationId xmlns="" xmlns:a16="http://schemas.microsoft.com/office/drawing/2014/main" id="{182AF133-7B92-4737-9AD8-391E02F4ACAD}"/>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 xmlns:asvg="http://schemas.microsoft.com/office/drawing/2016/SVG/main" r:embed="rId3"/>
              </a:ext>
            </a:extLst>
          </a:blip>
          <a:stretch>
            <a:fillRect/>
          </a:stretch>
        </p:blipFill>
        <p:spPr>
          <a:xfrm>
            <a:off x="3205599" y="2828837"/>
            <a:ext cx="771523" cy="553998"/>
          </a:xfrm>
          <a:prstGeom prst="rect">
            <a:avLst/>
          </a:prstGeom>
        </p:spPr>
      </p:pic>
      <p:pic>
        <p:nvPicPr>
          <p:cNvPr id="28" name="Picture 2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1603005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1000" fill="hold"/>
                                        <p:tgtEl>
                                          <p:spTgt spid="21"/>
                                        </p:tgtEl>
                                        <p:attrNameLst>
                                          <p:attrName>ppt_y</p:attrName>
                                        </p:attrNameLst>
                                      </p:cBhvr>
                                      <p:tavLst>
                                        <p:tav tm="0">
                                          <p:val>
                                            <p:strVal val="#ppt_y+.1"/>
                                          </p:val>
                                        </p:tav>
                                        <p:tav tm="100000">
                                          <p:val>
                                            <p:strVal val="#ppt_y"/>
                                          </p:val>
                                        </p:tav>
                                      </p:tavLst>
                                    </p:anim>
                                  </p:childTnLst>
                                </p:cTn>
                              </p:par>
                              <p:par>
                                <p:cTn id="10" presetID="31" presetClass="entr" presetSubtype="0" fill="hold" nodeType="withEffect">
                                  <p:stCondLst>
                                    <p:cond delay="0"/>
                                  </p:stCondLst>
                                  <p:childTnLst>
                                    <p:set>
                                      <p:cBhvr>
                                        <p:cTn id="11" dur="1" fill="hold">
                                          <p:stCondLst>
                                            <p:cond delay="0"/>
                                          </p:stCondLst>
                                        </p:cTn>
                                        <p:tgtEl>
                                          <p:spTgt spid="22"/>
                                        </p:tgtEl>
                                        <p:attrNameLst>
                                          <p:attrName>style.visibility</p:attrName>
                                        </p:attrNameLst>
                                      </p:cBhvr>
                                      <p:to>
                                        <p:strVal val="visible"/>
                                      </p:to>
                                    </p:set>
                                    <p:anim calcmode="lin" valueType="num">
                                      <p:cBhvr>
                                        <p:cTn id="12" dur="1000" fill="hold"/>
                                        <p:tgtEl>
                                          <p:spTgt spid="22"/>
                                        </p:tgtEl>
                                        <p:attrNameLst>
                                          <p:attrName>ppt_w</p:attrName>
                                        </p:attrNameLst>
                                      </p:cBhvr>
                                      <p:tavLst>
                                        <p:tav tm="0">
                                          <p:val>
                                            <p:fltVal val="0"/>
                                          </p:val>
                                        </p:tav>
                                        <p:tav tm="100000">
                                          <p:val>
                                            <p:strVal val="#ppt_w"/>
                                          </p:val>
                                        </p:tav>
                                      </p:tavLst>
                                    </p:anim>
                                    <p:anim calcmode="lin" valueType="num">
                                      <p:cBhvr>
                                        <p:cTn id="13" dur="1000" fill="hold"/>
                                        <p:tgtEl>
                                          <p:spTgt spid="22"/>
                                        </p:tgtEl>
                                        <p:attrNameLst>
                                          <p:attrName>ppt_h</p:attrName>
                                        </p:attrNameLst>
                                      </p:cBhvr>
                                      <p:tavLst>
                                        <p:tav tm="0">
                                          <p:val>
                                            <p:fltVal val="0"/>
                                          </p:val>
                                        </p:tav>
                                        <p:tav tm="100000">
                                          <p:val>
                                            <p:strVal val="#ppt_h"/>
                                          </p:val>
                                        </p:tav>
                                      </p:tavLst>
                                    </p:anim>
                                    <p:anim calcmode="lin" valueType="num">
                                      <p:cBhvr>
                                        <p:cTn id="14" dur="1000" fill="hold"/>
                                        <p:tgtEl>
                                          <p:spTgt spid="22"/>
                                        </p:tgtEl>
                                        <p:attrNameLst>
                                          <p:attrName>style.rotation</p:attrName>
                                        </p:attrNameLst>
                                      </p:cBhvr>
                                      <p:tavLst>
                                        <p:tav tm="0">
                                          <p:val>
                                            <p:fltVal val="90"/>
                                          </p:val>
                                        </p:tav>
                                        <p:tav tm="100000">
                                          <p:val>
                                            <p:fltVal val="0"/>
                                          </p:val>
                                        </p:tav>
                                      </p:tavLst>
                                    </p:anim>
                                    <p:animEffect transition="in" filter="fade">
                                      <p:cBhvr>
                                        <p:cTn id="15" dur="1000"/>
                                        <p:tgtEl>
                                          <p:spTgt spid="22"/>
                                        </p:tgtEl>
                                      </p:cBhvr>
                                    </p:animEffect>
                                  </p:childTnLst>
                                </p:cTn>
                              </p:par>
                            </p:childTnLst>
                          </p:cTn>
                        </p:par>
                      </p:childTnLst>
                    </p:cTn>
                  </p:par>
                  <p:par>
                    <p:cTn id="16" fill="hold">
                      <p:stCondLst>
                        <p:cond delay="indefinite"/>
                      </p:stCondLst>
                      <p:childTnLst>
                        <p:par>
                          <p:cTn id="17" fill="hold">
                            <p:stCondLst>
                              <p:cond delay="0"/>
                            </p:stCondLst>
                            <p:childTnLst>
                              <p:par>
                                <p:cTn id="18" presetID="31" presetClass="entr" presetSubtype="0" fill="hold" grpId="0" nodeType="clickEffect">
                                  <p:stCondLst>
                                    <p:cond delay="0"/>
                                  </p:stCondLst>
                                  <p:childTnLst>
                                    <p:set>
                                      <p:cBhvr>
                                        <p:cTn id="19" dur="1" fill="hold">
                                          <p:stCondLst>
                                            <p:cond delay="0"/>
                                          </p:stCondLst>
                                        </p:cTn>
                                        <p:tgtEl>
                                          <p:spTgt spid="25"/>
                                        </p:tgtEl>
                                        <p:attrNameLst>
                                          <p:attrName>style.visibility</p:attrName>
                                        </p:attrNameLst>
                                      </p:cBhvr>
                                      <p:to>
                                        <p:strVal val="visible"/>
                                      </p:to>
                                    </p:set>
                                    <p:anim calcmode="lin" valueType="num">
                                      <p:cBhvr>
                                        <p:cTn id="20" dur="1000" fill="hold"/>
                                        <p:tgtEl>
                                          <p:spTgt spid="25"/>
                                        </p:tgtEl>
                                        <p:attrNameLst>
                                          <p:attrName>ppt_w</p:attrName>
                                        </p:attrNameLst>
                                      </p:cBhvr>
                                      <p:tavLst>
                                        <p:tav tm="0">
                                          <p:val>
                                            <p:fltVal val="0"/>
                                          </p:val>
                                        </p:tav>
                                        <p:tav tm="100000">
                                          <p:val>
                                            <p:strVal val="#ppt_w"/>
                                          </p:val>
                                        </p:tav>
                                      </p:tavLst>
                                    </p:anim>
                                    <p:anim calcmode="lin" valueType="num">
                                      <p:cBhvr>
                                        <p:cTn id="21" dur="1000" fill="hold"/>
                                        <p:tgtEl>
                                          <p:spTgt spid="25"/>
                                        </p:tgtEl>
                                        <p:attrNameLst>
                                          <p:attrName>ppt_h</p:attrName>
                                        </p:attrNameLst>
                                      </p:cBhvr>
                                      <p:tavLst>
                                        <p:tav tm="0">
                                          <p:val>
                                            <p:fltVal val="0"/>
                                          </p:val>
                                        </p:tav>
                                        <p:tav tm="100000">
                                          <p:val>
                                            <p:strVal val="#ppt_h"/>
                                          </p:val>
                                        </p:tav>
                                      </p:tavLst>
                                    </p:anim>
                                    <p:anim calcmode="lin" valueType="num">
                                      <p:cBhvr>
                                        <p:cTn id="22" dur="1000" fill="hold"/>
                                        <p:tgtEl>
                                          <p:spTgt spid="25"/>
                                        </p:tgtEl>
                                        <p:attrNameLst>
                                          <p:attrName>style.rotation</p:attrName>
                                        </p:attrNameLst>
                                      </p:cBhvr>
                                      <p:tavLst>
                                        <p:tav tm="0">
                                          <p:val>
                                            <p:fltVal val="90"/>
                                          </p:val>
                                        </p:tav>
                                        <p:tav tm="100000">
                                          <p:val>
                                            <p:fltVal val="0"/>
                                          </p:val>
                                        </p:tav>
                                      </p:tavLst>
                                    </p:anim>
                                    <p:animEffect transition="in" filter="fade">
                                      <p:cBhvr>
                                        <p:cTn id="23" dur="1000"/>
                                        <p:tgtEl>
                                          <p:spTgt spid="25"/>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grpId="0" nodeType="click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barn(inVertical)">
                                      <p:cBhvr>
                                        <p:cTn id="28" dur="500"/>
                                        <p:tgtEl>
                                          <p:spTgt spid="1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fade">
                                      <p:cBhvr>
                                        <p:cTn id="46" dur="500"/>
                                        <p:tgtEl>
                                          <p:spTgt spid="18"/>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6"/>
                                        </p:tgtEl>
                                        <p:attrNameLst>
                                          <p:attrName>style.visibility</p:attrName>
                                        </p:attrNameLst>
                                      </p:cBhvr>
                                      <p:to>
                                        <p:strVal val="visible"/>
                                      </p:to>
                                    </p:set>
                                    <p:animEffect transition="in" filter="fade">
                                      <p:cBhvr>
                                        <p:cTn id="51" dur="500"/>
                                        <p:tgtEl>
                                          <p:spTgt spid="26"/>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7"/>
                                        </p:tgtEl>
                                        <p:attrNameLst>
                                          <p:attrName>style.visibility</p:attrName>
                                        </p:attrNameLst>
                                      </p:cBhvr>
                                      <p:to>
                                        <p:strVal val="visible"/>
                                      </p:to>
                                    </p:set>
                                    <p:animEffect transition="in" filter="fade">
                                      <p:cBhvr>
                                        <p:cTn id="54" dur="500"/>
                                        <p:tgtEl>
                                          <p:spTgt spid="27"/>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9"/>
                                        </p:tgtEl>
                                        <p:attrNameLst>
                                          <p:attrName>style.visibility</p:attrName>
                                        </p:attrNameLst>
                                      </p:cBhvr>
                                      <p:to>
                                        <p:strVal val="visible"/>
                                      </p:to>
                                    </p:set>
                                    <p:animEffect transition="in" filter="fade">
                                      <p:cBhvr>
                                        <p:cTn id="59" dur="500"/>
                                        <p:tgtEl>
                                          <p:spTgt spid="29"/>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30"/>
                                        </p:tgtEl>
                                        <p:attrNameLst>
                                          <p:attrName>style.visibility</p:attrName>
                                        </p:attrNameLst>
                                      </p:cBhvr>
                                      <p:to>
                                        <p:strVal val="visible"/>
                                      </p:to>
                                    </p:set>
                                    <p:animEffect transition="in" filter="fade">
                                      <p:cBhvr>
                                        <p:cTn id="64"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5" grpId="0"/>
      <p:bldP spid="16" grpId="0" animBg="1"/>
      <p:bldP spid="17" grpId="0"/>
      <p:bldP spid="18" grpId="0"/>
      <p:bldP spid="19" grpId="0"/>
      <p:bldP spid="20" grpId="0"/>
      <p:bldP spid="26" grpId="0"/>
      <p:bldP spid="27" grpId="0" animBg="1"/>
      <p:bldP spid="29" grpId="0"/>
      <p:bldP spid="30"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 xmlns:a16="http://schemas.microsoft.com/office/drawing/2014/main" id="{BB19E1D0-EFD3-4AF6-9518-BF584783B747}"/>
              </a:ext>
            </a:extLst>
          </p:cNvPr>
          <p:cNvSpPr/>
          <p:nvPr/>
        </p:nvSpPr>
        <p:spPr>
          <a:xfrm>
            <a:off x="-1" y="1"/>
            <a:ext cx="418407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92D05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887950" y="105599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25" name="Rectangle 4"/>
          <p:cNvSpPr>
            <a:spLocks noChangeArrowheads="1"/>
          </p:cNvSpPr>
          <p:nvPr/>
        </p:nvSpPr>
        <p:spPr bwMode="auto">
          <a:xfrm>
            <a:off x="887950" y="1428723"/>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cung</a:t>
            </a:r>
            <a:r>
              <a:rPr lang="en-US" sz="2400" b="1" dirty="0">
                <a:solidFill>
                  <a:srgbClr val="660066"/>
                </a:solidFill>
                <a:latin typeface="Arial" panose="020B0604020202020204" pitchFamily="34" charset="0"/>
                <a:ea typeface="Times New Roman" panose="02020603050405020304" pitchFamily="18" charset="0"/>
              </a:rPr>
              <a:t> – </a:t>
            </a:r>
            <a:r>
              <a:rPr lang="en-US" sz="2400" b="1" dirty="0" err="1">
                <a:solidFill>
                  <a:srgbClr val="660066"/>
                </a:solidFill>
                <a:latin typeface="Arial" panose="020B0604020202020204" pitchFamily="34" charset="0"/>
                <a:ea typeface="Times New Roman" panose="02020603050405020304" pitchFamily="18" charset="0"/>
              </a:rPr>
              <a:t>cầu</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8" name="TextBox 7"/>
          <p:cNvSpPr txBox="1">
            <a:spLocks noChangeArrowheads="1"/>
          </p:cNvSpPr>
          <p:nvPr/>
        </p:nvSpPr>
        <p:spPr bwMode="auto">
          <a:xfrm>
            <a:off x="4184072" y="2118322"/>
            <a:ext cx="74276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sz="2400" b="1" dirty="0" err="1">
                <a:solidFill>
                  <a:srgbClr val="C00000"/>
                </a:solidFill>
                <a:latin typeface="+mj-lt"/>
                <a:cs typeface="Times New Roman" panose="02020603050405020304" pitchFamily="18" charset="0"/>
              </a:rPr>
              <a:t>Cung</a:t>
            </a:r>
            <a:r>
              <a:rPr lang="en-US" sz="2400" b="1" dirty="0">
                <a:solidFill>
                  <a:srgbClr val="C00000"/>
                </a:solidFill>
                <a:latin typeface="+mj-lt"/>
                <a:cs typeface="Times New Roman" panose="02020603050405020304" pitchFamily="18" charset="0"/>
              </a:rPr>
              <a:t> - </a:t>
            </a:r>
            <a:r>
              <a:rPr lang="en-US" sz="2400" b="1" dirty="0" err="1">
                <a:solidFill>
                  <a:srgbClr val="C00000"/>
                </a:solidFill>
                <a:latin typeface="+mj-lt"/>
                <a:cs typeface="Times New Roman" panose="02020603050405020304" pitchFamily="18" charset="0"/>
              </a:rPr>
              <a:t>cầu</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ảnh</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hưởng</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đến</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giá</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cả</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thị</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trường</a:t>
            </a:r>
            <a:endParaRPr lang="en-US" sz="2400" b="1" dirty="0">
              <a:solidFill>
                <a:srgbClr val="C00000"/>
              </a:solidFill>
              <a:latin typeface="+mj-lt"/>
              <a:cs typeface="Times New Roman" panose="02020603050405020304" pitchFamily="18" charset="0"/>
            </a:endParaRPr>
          </a:p>
        </p:txBody>
      </p:sp>
      <p:sp>
        <p:nvSpPr>
          <p:cNvPr id="9" name="AutoShape 8">
            <a:hlinkClick r:id="rId2" action="ppaction://hlinkfile"/>
          </p:cNvPr>
          <p:cNvSpPr>
            <a:spLocks noChangeArrowheads="1"/>
          </p:cNvSpPr>
          <p:nvPr/>
        </p:nvSpPr>
        <p:spPr bwMode="auto">
          <a:xfrm>
            <a:off x="3850225" y="2808439"/>
            <a:ext cx="2911665" cy="914400"/>
          </a:xfrm>
          <a:prstGeom prst="roundRect">
            <a:avLst>
              <a:gd name="adj" fmla="val 16667"/>
            </a:avLst>
          </a:prstGeom>
          <a:solidFill>
            <a:schemeClr val="bg1"/>
          </a:solidFill>
          <a:ln w="12700" cap="sq">
            <a:solidFill>
              <a:srgbClr val="003300"/>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400" b="1" dirty="0" err="1">
                <a:solidFill>
                  <a:srgbClr val="008000"/>
                </a:solidFill>
                <a:latin typeface="+mj-lt"/>
                <a:cs typeface="Times New Roman" panose="02020603050405020304" pitchFamily="18" charset="0"/>
              </a:rPr>
              <a:t>Nếu</a:t>
            </a:r>
            <a:r>
              <a:rPr lang="en-US" sz="2400" b="1" dirty="0">
                <a:solidFill>
                  <a:srgbClr val="008000"/>
                </a:solidFill>
                <a:latin typeface="+mj-lt"/>
                <a:cs typeface="Times New Roman" panose="02020603050405020304" pitchFamily="18" charset="0"/>
              </a:rPr>
              <a:t> </a:t>
            </a:r>
            <a:r>
              <a:rPr lang="en-US" sz="2400" b="1" dirty="0" err="1">
                <a:solidFill>
                  <a:srgbClr val="008000"/>
                </a:solidFill>
                <a:latin typeface="+mj-lt"/>
                <a:cs typeface="Times New Roman" panose="02020603050405020304" pitchFamily="18" charset="0"/>
              </a:rPr>
              <a:t>cung</a:t>
            </a:r>
            <a:r>
              <a:rPr lang="en-US" sz="2400" b="1" dirty="0">
                <a:solidFill>
                  <a:srgbClr val="008000"/>
                </a:solidFill>
                <a:latin typeface="+mj-lt"/>
                <a:cs typeface="Times New Roman" panose="02020603050405020304" pitchFamily="18" charset="0"/>
              </a:rPr>
              <a:t> &gt; </a:t>
            </a:r>
            <a:r>
              <a:rPr lang="en-US" sz="2400" b="1" dirty="0" err="1">
                <a:solidFill>
                  <a:srgbClr val="008000"/>
                </a:solidFill>
                <a:latin typeface="+mj-lt"/>
                <a:cs typeface="Times New Roman" panose="02020603050405020304" pitchFamily="18" charset="0"/>
                <a:hlinkClick r:id="rId2" action="ppaction://hlinkfile">
                  <a:extLst>
                    <a:ext uri="{A12FA001-AC4F-418D-AE19-62706E023703}">
                      <ahyp:hlinkClr xmlns="" xmlns:ahyp="http://schemas.microsoft.com/office/drawing/2018/hyperlinkcolor" val="tx"/>
                    </a:ext>
                  </a:extLst>
                </a:hlinkClick>
              </a:rPr>
              <a:t>cầu</a:t>
            </a:r>
            <a:endParaRPr lang="en-US" sz="2400" b="1" dirty="0">
              <a:solidFill>
                <a:srgbClr val="008000"/>
              </a:solidFill>
              <a:latin typeface="+mj-lt"/>
              <a:cs typeface="Times New Roman" panose="02020603050405020304" pitchFamily="18" charset="0"/>
            </a:endParaRPr>
          </a:p>
        </p:txBody>
      </p:sp>
      <p:sp>
        <p:nvSpPr>
          <p:cNvPr id="10" name="AutoShape 10"/>
          <p:cNvSpPr>
            <a:spLocks noChangeArrowheads="1"/>
          </p:cNvSpPr>
          <p:nvPr/>
        </p:nvSpPr>
        <p:spPr bwMode="auto">
          <a:xfrm>
            <a:off x="8574626" y="2808439"/>
            <a:ext cx="2695422" cy="990600"/>
          </a:xfrm>
          <a:prstGeom prst="roundRect">
            <a:avLst>
              <a:gd name="adj" fmla="val 16667"/>
            </a:avLst>
          </a:prstGeom>
          <a:solidFill>
            <a:schemeClr val="bg1"/>
          </a:solidFill>
          <a:ln w="12700" cap="sq">
            <a:solidFill>
              <a:srgbClr val="003300"/>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400" b="1" dirty="0" err="1">
                <a:solidFill>
                  <a:srgbClr val="008000"/>
                </a:solidFill>
                <a:latin typeface="+mj-lt"/>
                <a:cs typeface="Times New Roman" panose="02020603050405020304" pitchFamily="18" charset="0"/>
              </a:rPr>
              <a:t>Giá</a:t>
            </a:r>
            <a:r>
              <a:rPr lang="en-US" sz="2400" b="1" dirty="0">
                <a:solidFill>
                  <a:srgbClr val="008000"/>
                </a:solidFill>
                <a:latin typeface="+mj-lt"/>
                <a:cs typeface="Times New Roman" panose="02020603050405020304" pitchFamily="18" charset="0"/>
              </a:rPr>
              <a:t> </a:t>
            </a:r>
            <a:r>
              <a:rPr lang="en-US" sz="2400" b="1" dirty="0" err="1">
                <a:solidFill>
                  <a:srgbClr val="008000"/>
                </a:solidFill>
                <a:latin typeface="+mj-lt"/>
                <a:cs typeface="Times New Roman" panose="02020603050405020304" pitchFamily="18" charset="0"/>
              </a:rPr>
              <a:t>cả</a:t>
            </a:r>
            <a:r>
              <a:rPr lang="en-US" sz="2400" b="1" dirty="0">
                <a:solidFill>
                  <a:srgbClr val="008000"/>
                </a:solidFill>
                <a:latin typeface="+mj-lt"/>
                <a:cs typeface="Times New Roman" panose="02020603050405020304" pitchFamily="18" charset="0"/>
              </a:rPr>
              <a:t> &lt; </a:t>
            </a:r>
            <a:r>
              <a:rPr lang="en-US" sz="2400" b="1" dirty="0" err="1">
                <a:solidFill>
                  <a:srgbClr val="008000"/>
                </a:solidFill>
                <a:latin typeface="+mj-lt"/>
                <a:cs typeface="Times New Roman" panose="02020603050405020304" pitchFamily="18" charset="0"/>
              </a:rPr>
              <a:t>giá</a:t>
            </a:r>
            <a:r>
              <a:rPr lang="en-US" sz="2400" b="1" dirty="0">
                <a:solidFill>
                  <a:srgbClr val="008000"/>
                </a:solidFill>
                <a:latin typeface="+mj-lt"/>
                <a:cs typeface="Times New Roman" panose="02020603050405020304" pitchFamily="18" charset="0"/>
              </a:rPr>
              <a:t> </a:t>
            </a:r>
            <a:r>
              <a:rPr lang="en-US" sz="2400" b="1" dirty="0" err="1">
                <a:solidFill>
                  <a:srgbClr val="008000"/>
                </a:solidFill>
                <a:latin typeface="+mj-lt"/>
                <a:cs typeface="Times New Roman" panose="02020603050405020304" pitchFamily="18" charset="0"/>
              </a:rPr>
              <a:t>trị</a:t>
            </a:r>
            <a:endParaRPr lang="en-US" sz="2400" b="1" dirty="0">
              <a:solidFill>
                <a:srgbClr val="008000"/>
              </a:solidFill>
              <a:latin typeface="+mj-lt"/>
              <a:cs typeface="Times New Roman" panose="02020603050405020304" pitchFamily="18" charset="0"/>
            </a:endParaRPr>
          </a:p>
        </p:txBody>
      </p:sp>
      <p:sp>
        <p:nvSpPr>
          <p:cNvPr id="11" name="AutoShape 8">
            <a:hlinkClick r:id="rId3" action="ppaction://hlinkfile"/>
          </p:cNvPr>
          <p:cNvSpPr>
            <a:spLocks noChangeArrowheads="1"/>
          </p:cNvSpPr>
          <p:nvPr/>
        </p:nvSpPr>
        <p:spPr bwMode="auto">
          <a:xfrm>
            <a:off x="3850225" y="4027639"/>
            <a:ext cx="2911665" cy="914400"/>
          </a:xfrm>
          <a:prstGeom prst="roundRect">
            <a:avLst>
              <a:gd name="adj" fmla="val 16667"/>
            </a:avLst>
          </a:prstGeom>
          <a:solidFill>
            <a:schemeClr val="bg1"/>
          </a:solidFill>
          <a:ln w="12700" cap="sq">
            <a:solidFill>
              <a:srgbClr val="003300"/>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400" b="1" dirty="0" err="1">
                <a:solidFill>
                  <a:srgbClr val="CC0099"/>
                </a:solidFill>
                <a:latin typeface="+mj-lt"/>
                <a:cs typeface="Times New Roman" panose="02020603050405020304" pitchFamily="18" charset="0"/>
              </a:rPr>
              <a:t>Nếu</a:t>
            </a:r>
            <a:r>
              <a:rPr lang="en-US" sz="2400" b="1" dirty="0">
                <a:solidFill>
                  <a:srgbClr val="CC0099"/>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cung</a:t>
            </a:r>
            <a:r>
              <a:rPr lang="en-US" sz="2400" b="1" dirty="0">
                <a:solidFill>
                  <a:srgbClr val="CC0099"/>
                </a:solidFill>
                <a:latin typeface="+mj-lt"/>
                <a:cs typeface="Times New Roman" panose="02020603050405020304" pitchFamily="18" charset="0"/>
              </a:rPr>
              <a:t> &lt; </a:t>
            </a:r>
            <a:r>
              <a:rPr lang="en-US" sz="2400" b="1" dirty="0" err="1">
                <a:solidFill>
                  <a:srgbClr val="CC0099"/>
                </a:solidFill>
                <a:latin typeface="+mj-lt"/>
                <a:cs typeface="Times New Roman" panose="02020603050405020304" pitchFamily="18" charset="0"/>
                <a:hlinkClick r:id="rId3" action="ppaction://hlinkfile">
                  <a:extLst>
                    <a:ext uri="{A12FA001-AC4F-418D-AE19-62706E023703}">
                      <ahyp:hlinkClr xmlns="" xmlns:ahyp="http://schemas.microsoft.com/office/drawing/2018/hyperlinkcolor" val="tx"/>
                    </a:ext>
                  </a:extLst>
                </a:hlinkClick>
              </a:rPr>
              <a:t>cầu</a:t>
            </a:r>
            <a:endParaRPr lang="en-US" sz="2400" b="1" dirty="0">
              <a:solidFill>
                <a:srgbClr val="CC0099"/>
              </a:solidFill>
              <a:latin typeface="+mj-lt"/>
              <a:cs typeface="Times New Roman" panose="02020603050405020304" pitchFamily="18" charset="0"/>
            </a:endParaRPr>
          </a:p>
        </p:txBody>
      </p:sp>
      <p:sp>
        <p:nvSpPr>
          <p:cNvPr id="12" name="AutoShape 8"/>
          <p:cNvSpPr>
            <a:spLocks noChangeArrowheads="1"/>
          </p:cNvSpPr>
          <p:nvPr/>
        </p:nvSpPr>
        <p:spPr bwMode="auto">
          <a:xfrm>
            <a:off x="3850226" y="5475439"/>
            <a:ext cx="2911664" cy="914400"/>
          </a:xfrm>
          <a:prstGeom prst="roundRect">
            <a:avLst>
              <a:gd name="adj" fmla="val 16667"/>
            </a:avLst>
          </a:prstGeom>
          <a:solidFill>
            <a:schemeClr val="bg1"/>
          </a:solidFill>
          <a:ln w="12700" cap="sq">
            <a:solidFill>
              <a:srgbClr val="003300"/>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400" b="1" dirty="0" err="1">
                <a:solidFill>
                  <a:srgbClr val="663300"/>
                </a:solidFill>
                <a:latin typeface="+mj-lt"/>
                <a:cs typeface="Times New Roman" panose="02020603050405020304" pitchFamily="18" charset="0"/>
              </a:rPr>
              <a:t>Nếu</a:t>
            </a:r>
            <a:r>
              <a:rPr lang="en-US" sz="2400" b="1" dirty="0">
                <a:solidFill>
                  <a:srgbClr val="663300"/>
                </a:solidFill>
                <a:latin typeface="+mj-lt"/>
                <a:cs typeface="Times New Roman" panose="02020603050405020304" pitchFamily="18" charset="0"/>
              </a:rPr>
              <a:t> </a:t>
            </a:r>
            <a:r>
              <a:rPr lang="en-US" sz="2400" b="1" dirty="0" err="1">
                <a:solidFill>
                  <a:srgbClr val="663300"/>
                </a:solidFill>
                <a:latin typeface="+mj-lt"/>
                <a:cs typeface="Times New Roman" panose="02020603050405020304" pitchFamily="18" charset="0"/>
              </a:rPr>
              <a:t>cung</a:t>
            </a:r>
            <a:r>
              <a:rPr lang="en-US" sz="2400" b="1" dirty="0">
                <a:solidFill>
                  <a:srgbClr val="663300"/>
                </a:solidFill>
                <a:latin typeface="+mj-lt"/>
                <a:cs typeface="Times New Roman" panose="02020603050405020304" pitchFamily="18" charset="0"/>
              </a:rPr>
              <a:t> = </a:t>
            </a:r>
            <a:r>
              <a:rPr lang="en-US" sz="2400" b="1" dirty="0" err="1">
                <a:solidFill>
                  <a:srgbClr val="663300"/>
                </a:solidFill>
                <a:latin typeface="+mj-lt"/>
                <a:cs typeface="Times New Roman" panose="02020603050405020304" pitchFamily="18" charset="0"/>
              </a:rPr>
              <a:t>cầu</a:t>
            </a:r>
            <a:endParaRPr lang="en-US" sz="2400" b="1" dirty="0">
              <a:solidFill>
                <a:srgbClr val="663300"/>
              </a:solidFill>
              <a:latin typeface="+mj-lt"/>
              <a:cs typeface="Times New Roman" panose="02020603050405020304" pitchFamily="18" charset="0"/>
            </a:endParaRPr>
          </a:p>
        </p:txBody>
      </p:sp>
      <p:sp>
        <p:nvSpPr>
          <p:cNvPr id="13" name="AutoShape 10"/>
          <p:cNvSpPr>
            <a:spLocks noChangeArrowheads="1"/>
          </p:cNvSpPr>
          <p:nvPr/>
        </p:nvSpPr>
        <p:spPr bwMode="auto">
          <a:xfrm>
            <a:off x="8574626" y="4103839"/>
            <a:ext cx="2695422" cy="990600"/>
          </a:xfrm>
          <a:prstGeom prst="roundRect">
            <a:avLst>
              <a:gd name="adj" fmla="val 16667"/>
            </a:avLst>
          </a:prstGeom>
          <a:solidFill>
            <a:schemeClr val="bg1"/>
          </a:solidFill>
          <a:ln w="12700" cap="sq">
            <a:solidFill>
              <a:srgbClr val="003300"/>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400" b="1" dirty="0" err="1">
                <a:solidFill>
                  <a:srgbClr val="CC0099"/>
                </a:solidFill>
                <a:latin typeface="+mj-lt"/>
                <a:cs typeface="Times New Roman" panose="02020603050405020304" pitchFamily="18" charset="0"/>
              </a:rPr>
              <a:t>Giá</a:t>
            </a:r>
            <a:r>
              <a:rPr lang="en-US" sz="2400" b="1" dirty="0">
                <a:solidFill>
                  <a:srgbClr val="CC0099"/>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cả</a:t>
            </a:r>
            <a:r>
              <a:rPr lang="en-US" sz="2400" b="1" dirty="0">
                <a:solidFill>
                  <a:srgbClr val="CC0099"/>
                </a:solidFill>
                <a:latin typeface="+mj-lt"/>
                <a:cs typeface="Times New Roman" panose="02020603050405020304" pitchFamily="18" charset="0"/>
              </a:rPr>
              <a:t> &gt; </a:t>
            </a:r>
            <a:r>
              <a:rPr lang="en-US" sz="2400" b="1" dirty="0" err="1">
                <a:solidFill>
                  <a:srgbClr val="CC0099"/>
                </a:solidFill>
                <a:latin typeface="+mj-lt"/>
                <a:cs typeface="Times New Roman" panose="02020603050405020304" pitchFamily="18" charset="0"/>
              </a:rPr>
              <a:t>giá</a:t>
            </a:r>
            <a:r>
              <a:rPr lang="en-US" sz="2400" b="1" dirty="0">
                <a:solidFill>
                  <a:srgbClr val="CC0099"/>
                </a:solidFill>
                <a:latin typeface="+mj-lt"/>
                <a:cs typeface="Times New Roman" panose="02020603050405020304" pitchFamily="18" charset="0"/>
              </a:rPr>
              <a:t> </a:t>
            </a:r>
            <a:r>
              <a:rPr lang="en-US" sz="2400" b="1" dirty="0" err="1">
                <a:solidFill>
                  <a:srgbClr val="CC0099"/>
                </a:solidFill>
                <a:latin typeface="+mj-lt"/>
                <a:cs typeface="Times New Roman" panose="02020603050405020304" pitchFamily="18" charset="0"/>
              </a:rPr>
              <a:t>trị</a:t>
            </a:r>
            <a:endParaRPr lang="en-US" sz="2400" b="1" dirty="0">
              <a:solidFill>
                <a:srgbClr val="CC0099"/>
              </a:solidFill>
              <a:latin typeface="+mj-lt"/>
              <a:cs typeface="Times New Roman" panose="02020603050405020304" pitchFamily="18" charset="0"/>
            </a:endParaRPr>
          </a:p>
        </p:txBody>
      </p:sp>
      <p:sp>
        <p:nvSpPr>
          <p:cNvPr id="14" name="AutoShape 10"/>
          <p:cNvSpPr>
            <a:spLocks noChangeArrowheads="1"/>
          </p:cNvSpPr>
          <p:nvPr/>
        </p:nvSpPr>
        <p:spPr bwMode="auto">
          <a:xfrm>
            <a:off x="8574626" y="5475439"/>
            <a:ext cx="2695422" cy="990600"/>
          </a:xfrm>
          <a:prstGeom prst="roundRect">
            <a:avLst>
              <a:gd name="adj" fmla="val 16667"/>
            </a:avLst>
          </a:prstGeom>
          <a:solidFill>
            <a:schemeClr val="bg1"/>
          </a:solidFill>
          <a:ln w="12700" cap="sq">
            <a:solidFill>
              <a:srgbClr val="003300"/>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400" b="1">
                <a:solidFill>
                  <a:srgbClr val="663300"/>
                </a:solidFill>
                <a:latin typeface="+mj-lt"/>
                <a:cs typeface="Times New Roman" panose="02020603050405020304" pitchFamily="18" charset="0"/>
              </a:rPr>
              <a:t>Giá cả = giá trị</a:t>
            </a:r>
          </a:p>
        </p:txBody>
      </p:sp>
      <p:sp>
        <p:nvSpPr>
          <p:cNvPr id="15" name="Right Arrow 14"/>
          <p:cNvSpPr/>
          <p:nvPr/>
        </p:nvSpPr>
        <p:spPr>
          <a:xfrm>
            <a:off x="6974425" y="3109493"/>
            <a:ext cx="1359513" cy="384746"/>
          </a:xfrm>
          <a:prstGeom prst="rightArrow">
            <a:avLst/>
          </a:prstGeom>
          <a:solidFill>
            <a:schemeClr val="bg1"/>
          </a:solidFill>
          <a:ln>
            <a:solidFill>
              <a:srgbClr val="00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a:solidFill>
                <a:srgbClr val="663300"/>
              </a:solidFill>
              <a:latin typeface="+mj-lt"/>
            </a:endParaRPr>
          </a:p>
        </p:txBody>
      </p:sp>
      <p:sp>
        <p:nvSpPr>
          <p:cNvPr id="16" name="Right Arrow 15"/>
          <p:cNvSpPr/>
          <p:nvPr/>
        </p:nvSpPr>
        <p:spPr>
          <a:xfrm>
            <a:off x="6898225" y="4248747"/>
            <a:ext cx="1435713" cy="464692"/>
          </a:xfrm>
          <a:prstGeom prst="rightArrow">
            <a:avLst/>
          </a:prstGeom>
          <a:solidFill>
            <a:schemeClr val="bg1"/>
          </a:solidFill>
          <a:ln>
            <a:solidFill>
              <a:srgbClr val="00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a:solidFill>
                <a:srgbClr val="663300"/>
              </a:solidFill>
              <a:latin typeface="+mj-lt"/>
            </a:endParaRPr>
          </a:p>
        </p:txBody>
      </p:sp>
      <p:sp>
        <p:nvSpPr>
          <p:cNvPr id="17" name="Right Arrow 16"/>
          <p:cNvSpPr/>
          <p:nvPr/>
        </p:nvSpPr>
        <p:spPr>
          <a:xfrm>
            <a:off x="6898225" y="5696547"/>
            <a:ext cx="1435713" cy="464692"/>
          </a:xfrm>
          <a:prstGeom prst="rightArrow">
            <a:avLst/>
          </a:prstGeom>
          <a:solidFill>
            <a:schemeClr val="bg1"/>
          </a:solidFill>
          <a:ln>
            <a:solidFill>
              <a:srgbClr val="00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a:solidFill>
                <a:srgbClr val="663300"/>
              </a:solidFill>
              <a:latin typeface="+mj-lt"/>
            </a:endParaRPr>
          </a:p>
        </p:txBody>
      </p:sp>
      <p:sp>
        <p:nvSpPr>
          <p:cNvPr id="18" name="Rectangle 17"/>
          <p:cNvSpPr/>
          <p:nvPr/>
        </p:nvSpPr>
        <p:spPr>
          <a:xfrm>
            <a:off x="5034346" y="1596050"/>
            <a:ext cx="3105337" cy="461665"/>
          </a:xfrm>
          <a:prstGeom prst="rect">
            <a:avLst/>
          </a:prstGeom>
        </p:spPr>
        <p:txBody>
          <a:bodyPr wrap="none">
            <a:spAutoFit/>
          </a:bodyPr>
          <a:lstStyle/>
          <a:p>
            <a:pPr defTabSz="914400" eaLnBrk="0" fontAlgn="base" hangingPunct="0">
              <a:spcBef>
                <a:spcPts val="200"/>
              </a:spcBef>
              <a:spcAft>
                <a:spcPts val="200"/>
              </a:spcAft>
            </a:pPr>
            <a:r>
              <a:rPr lang="en-US" sz="2400" b="1" dirty="0" err="1">
                <a:solidFill>
                  <a:srgbClr val="0033CC"/>
                </a:solidFill>
                <a:latin typeface="Arial" panose="020B0604020202020204" pitchFamily="34" charset="0"/>
                <a:ea typeface="Times New Roman" panose="02020603050405020304" pitchFamily="18" charset="0"/>
              </a:rPr>
              <a:t>Quan</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hệ</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cung</a:t>
            </a:r>
            <a:r>
              <a:rPr lang="en-US" sz="2400" b="1" dirty="0">
                <a:solidFill>
                  <a:srgbClr val="0033CC"/>
                </a:solidFill>
                <a:latin typeface="Arial" panose="020B0604020202020204" pitchFamily="34" charset="0"/>
                <a:ea typeface="Times New Roman" panose="02020603050405020304" pitchFamily="18" charset="0"/>
              </a:rPr>
              <a:t> – </a:t>
            </a:r>
            <a:r>
              <a:rPr lang="en-US" sz="2400" b="1" dirty="0" err="1">
                <a:solidFill>
                  <a:srgbClr val="0033CC"/>
                </a:solidFill>
                <a:latin typeface="Arial" panose="020B0604020202020204" pitchFamily="34" charset="0"/>
                <a:ea typeface="Times New Roman" panose="02020603050405020304" pitchFamily="18" charset="0"/>
              </a:rPr>
              <a:t>cầu</a:t>
            </a:r>
            <a:endParaRPr lang="en-US" sz="2400" b="1" dirty="0">
              <a:solidFill>
                <a:srgbClr val="0033CC"/>
              </a:solidFill>
              <a:latin typeface="Arial" panose="020B0604020202020204" pitchFamily="34" charset="0"/>
              <a:ea typeface="Times New Roman" panose="02020603050405020304" pitchFamily="18" charset="0"/>
            </a:endParaRPr>
          </a:p>
        </p:txBody>
      </p:sp>
      <p:pic>
        <p:nvPicPr>
          <p:cNvPr id="19" name="Graphic 18" descr="@ with solid fill">
            <a:extLst>
              <a:ext uri="{FF2B5EF4-FFF2-40B4-BE49-F238E27FC236}">
                <a16:creationId xmlns="" xmlns:a16="http://schemas.microsoft.com/office/drawing/2014/main" id="{29C32434-113F-4D39-AAE2-0CE18883C724}"/>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 xmlns:asvg="http://schemas.microsoft.com/office/drawing/2016/SVG/main" r:embed="rId5"/>
              </a:ext>
            </a:extLst>
          </a:blip>
          <a:stretch>
            <a:fillRect/>
          </a:stretch>
        </p:blipFill>
        <p:spPr>
          <a:xfrm>
            <a:off x="3412549" y="2148648"/>
            <a:ext cx="771523" cy="553998"/>
          </a:xfrm>
          <a:prstGeom prst="rect">
            <a:avLst/>
          </a:prstGeom>
        </p:spPr>
      </p:pic>
      <p:pic>
        <p:nvPicPr>
          <p:cNvPr id="20" name="Picture 19"/>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962615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1000" fill="hold"/>
                                        <p:tgtEl>
                                          <p:spTgt spid="25"/>
                                        </p:tgtEl>
                                        <p:attrNameLst>
                                          <p:attrName>ppt_w</p:attrName>
                                        </p:attrNameLst>
                                      </p:cBhvr>
                                      <p:tavLst>
                                        <p:tav tm="0">
                                          <p:val>
                                            <p:fltVal val="0"/>
                                          </p:val>
                                        </p:tav>
                                        <p:tav tm="100000">
                                          <p:val>
                                            <p:strVal val="#ppt_w"/>
                                          </p:val>
                                        </p:tav>
                                      </p:tavLst>
                                    </p:anim>
                                    <p:anim calcmode="lin" valueType="num">
                                      <p:cBhvr>
                                        <p:cTn id="8" dur="1000" fill="hold"/>
                                        <p:tgtEl>
                                          <p:spTgt spid="25"/>
                                        </p:tgtEl>
                                        <p:attrNameLst>
                                          <p:attrName>ppt_h</p:attrName>
                                        </p:attrNameLst>
                                      </p:cBhvr>
                                      <p:tavLst>
                                        <p:tav tm="0">
                                          <p:val>
                                            <p:fltVal val="0"/>
                                          </p:val>
                                        </p:tav>
                                        <p:tav tm="100000">
                                          <p:val>
                                            <p:strVal val="#ppt_h"/>
                                          </p:val>
                                        </p:tav>
                                      </p:tavLst>
                                    </p:anim>
                                    <p:anim calcmode="lin" valueType="num">
                                      <p:cBhvr>
                                        <p:cTn id="9" dur="1000" fill="hold"/>
                                        <p:tgtEl>
                                          <p:spTgt spid="25"/>
                                        </p:tgtEl>
                                        <p:attrNameLst>
                                          <p:attrName>style.rotation</p:attrName>
                                        </p:attrNameLst>
                                      </p:cBhvr>
                                      <p:tavLst>
                                        <p:tav tm="0">
                                          <p:val>
                                            <p:fltVal val="90"/>
                                          </p:val>
                                        </p:tav>
                                        <p:tav tm="100000">
                                          <p:val>
                                            <p:fltVal val="0"/>
                                          </p:val>
                                        </p:tav>
                                      </p:tavLst>
                                    </p:anim>
                                    <p:animEffect transition="in" filter="fade">
                                      <p:cBhvr>
                                        <p:cTn id="10" dur="1000"/>
                                        <p:tgtEl>
                                          <p:spTgt spid="25"/>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1000" fill="hold"/>
                                        <p:tgtEl>
                                          <p:spTgt spid="8"/>
                                        </p:tgtEl>
                                        <p:attrNameLst>
                                          <p:attrName>ppt_w</p:attrName>
                                        </p:attrNameLst>
                                      </p:cBhvr>
                                      <p:tavLst>
                                        <p:tav tm="0">
                                          <p:val>
                                            <p:fltVal val="0"/>
                                          </p:val>
                                        </p:tav>
                                        <p:tav tm="100000">
                                          <p:val>
                                            <p:strVal val="#ppt_w"/>
                                          </p:val>
                                        </p:tav>
                                      </p:tavLst>
                                    </p:anim>
                                    <p:anim calcmode="lin" valueType="num">
                                      <p:cBhvr>
                                        <p:cTn id="14" dur="1000" fill="hold"/>
                                        <p:tgtEl>
                                          <p:spTgt spid="8"/>
                                        </p:tgtEl>
                                        <p:attrNameLst>
                                          <p:attrName>ppt_h</p:attrName>
                                        </p:attrNameLst>
                                      </p:cBhvr>
                                      <p:tavLst>
                                        <p:tav tm="0">
                                          <p:val>
                                            <p:fltVal val="0"/>
                                          </p:val>
                                        </p:tav>
                                        <p:tav tm="100000">
                                          <p:val>
                                            <p:strVal val="#ppt_h"/>
                                          </p:val>
                                        </p:tav>
                                      </p:tavLst>
                                    </p:anim>
                                    <p:anim calcmode="lin" valueType="num">
                                      <p:cBhvr>
                                        <p:cTn id="15" dur="1000" fill="hold"/>
                                        <p:tgtEl>
                                          <p:spTgt spid="8"/>
                                        </p:tgtEl>
                                        <p:attrNameLst>
                                          <p:attrName>style.rotation</p:attrName>
                                        </p:attrNameLst>
                                      </p:cBhvr>
                                      <p:tavLst>
                                        <p:tav tm="0">
                                          <p:val>
                                            <p:fltVal val="90"/>
                                          </p:val>
                                        </p:tav>
                                        <p:tav tm="100000">
                                          <p:val>
                                            <p:fltVal val="0"/>
                                          </p:val>
                                        </p:tav>
                                      </p:tavLst>
                                    </p:anim>
                                    <p:animEffect transition="in" filter="fade">
                                      <p:cBhvr>
                                        <p:cTn id="16" dur="1000"/>
                                        <p:tgtEl>
                                          <p:spTgt spid="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p:cTn id="19" dur="1000" fill="hold"/>
                                        <p:tgtEl>
                                          <p:spTgt spid="18"/>
                                        </p:tgtEl>
                                        <p:attrNameLst>
                                          <p:attrName>ppt_w</p:attrName>
                                        </p:attrNameLst>
                                      </p:cBhvr>
                                      <p:tavLst>
                                        <p:tav tm="0">
                                          <p:val>
                                            <p:fltVal val="0"/>
                                          </p:val>
                                        </p:tav>
                                        <p:tav tm="100000">
                                          <p:val>
                                            <p:strVal val="#ppt_w"/>
                                          </p:val>
                                        </p:tav>
                                      </p:tavLst>
                                    </p:anim>
                                    <p:anim calcmode="lin" valueType="num">
                                      <p:cBhvr>
                                        <p:cTn id="20" dur="1000" fill="hold"/>
                                        <p:tgtEl>
                                          <p:spTgt spid="18"/>
                                        </p:tgtEl>
                                        <p:attrNameLst>
                                          <p:attrName>ppt_h</p:attrName>
                                        </p:attrNameLst>
                                      </p:cBhvr>
                                      <p:tavLst>
                                        <p:tav tm="0">
                                          <p:val>
                                            <p:fltVal val="0"/>
                                          </p:val>
                                        </p:tav>
                                        <p:tav tm="100000">
                                          <p:val>
                                            <p:strVal val="#ppt_h"/>
                                          </p:val>
                                        </p:tav>
                                      </p:tavLst>
                                    </p:anim>
                                    <p:anim calcmode="lin" valueType="num">
                                      <p:cBhvr>
                                        <p:cTn id="21" dur="1000" fill="hold"/>
                                        <p:tgtEl>
                                          <p:spTgt spid="18"/>
                                        </p:tgtEl>
                                        <p:attrNameLst>
                                          <p:attrName>style.rotation</p:attrName>
                                        </p:attrNameLst>
                                      </p:cBhvr>
                                      <p:tavLst>
                                        <p:tav tm="0">
                                          <p:val>
                                            <p:fltVal val="90"/>
                                          </p:val>
                                        </p:tav>
                                        <p:tav tm="100000">
                                          <p:val>
                                            <p:fltVal val="0"/>
                                          </p:val>
                                        </p:tav>
                                      </p:tavLst>
                                    </p:anim>
                                    <p:animEffect transition="in" filter="fade">
                                      <p:cBhvr>
                                        <p:cTn id="22" dur="1000"/>
                                        <p:tgtEl>
                                          <p:spTgt spid="18"/>
                                        </p:tgtEl>
                                      </p:cBhvr>
                                    </p:animEffect>
                                  </p:childTnLst>
                                </p:cTn>
                              </p:par>
                              <p:par>
                                <p:cTn id="23" presetID="31" presetClass="entr" presetSubtype="0" fill="hold" nodeType="withEffect">
                                  <p:stCondLst>
                                    <p:cond delay="0"/>
                                  </p:stCondLst>
                                  <p:childTnLst>
                                    <p:set>
                                      <p:cBhvr>
                                        <p:cTn id="24" dur="1" fill="hold">
                                          <p:stCondLst>
                                            <p:cond delay="0"/>
                                          </p:stCondLst>
                                        </p:cTn>
                                        <p:tgtEl>
                                          <p:spTgt spid="19"/>
                                        </p:tgtEl>
                                        <p:attrNameLst>
                                          <p:attrName>style.visibility</p:attrName>
                                        </p:attrNameLst>
                                      </p:cBhvr>
                                      <p:to>
                                        <p:strVal val="visible"/>
                                      </p:to>
                                    </p:set>
                                    <p:anim calcmode="lin" valueType="num">
                                      <p:cBhvr>
                                        <p:cTn id="25" dur="1000" fill="hold"/>
                                        <p:tgtEl>
                                          <p:spTgt spid="19"/>
                                        </p:tgtEl>
                                        <p:attrNameLst>
                                          <p:attrName>ppt_w</p:attrName>
                                        </p:attrNameLst>
                                      </p:cBhvr>
                                      <p:tavLst>
                                        <p:tav tm="0">
                                          <p:val>
                                            <p:fltVal val="0"/>
                                          </p:val>
                                        </p:tav>
                                        <p:tav tm="100000">
                                          <p:val>
                                            <p:strVal val="#ppt_w"/>
                                          </p:val>
                                        </p:tav>
                                      </p:tavLst>
                                    </p:anim>
                                    <p:anim calcmode="lin" valueType="num">
                                      <p:cBhvr>
                                        <p:cTn id="26" dur="1000" fill="hold"/>
                                        <p:tgtEl>
                                          <p:spTgt spid="19"/>
                                        </p:tgtEl>
                                        <p:attrNameLst>
                                          <p:attrName>ppt_h</p:attrName>
                                        </p:attrNameLst>
                                      </p:cBhvr>
                                      <p:tavLst>
                                        <p:tav tm="0">
                                          <p:val>
                                            <p:fltVal val="0"/>
                                          </p:val>
                                        </p:tav>
                                        <p:tav tm="100000">
                                          <p:val>
                                            <p:strVal val="#ppt_h"/>
                                          </p:val>
                                        </p:tav>
                                      </p:tavLst>
                                    </p:anim>
                                    <p:anim calcmode="lin" valueType="num">
                                      <p:cBhvr>
                                        <p:cTn id="27" dur="1000" fill="hold"/>
                                        <p:tgtEl>
                                          <p:spTgt spid="19"/>
                                        </p:tgtEl>
                                        <p:attrNameLst>
                                          <p:attrName>style.rotation</p:attrName>
                                        </p:attrNameLst>
                                      </p:cBhvr>
                                      <p:tavLst>
                                        <p:tav tm="0">
                                          <p:val>
                                            <p:fltVal val="90"/>
                                          </p:val>
                                        </p:tav>
                                        <p:tav tm="100000">
                                          <p:val>
                                            <p:fltVal val="0"/>
                                          </p:val>
                                        </p:tav>
                                      </p:tavLst>
                                    </p:anim>
                                    <p:animEffect transition="in" filter="fade">
                                      <p:cBhvr>
                                        <p:cTn id="28" dur="1000"/>
                                        <p:tgtEl>
                                          <p:spTgt spid="19"/>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circle(in)">
                                      <p:cBhvr>
                                        <p:cTn id="33" dur="2000"/>
                                        <p:tgtEl>
                                          <p:spTgt spid="9"/>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circle(in)">
                                      <p:cBhvr>
                                        <p:cTn id="36" dur="2000"/>
                                        <p:tgtEl>
                                          <p:spTgt spid="10"/>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circle(in)">
                                      <p:cBhvr>
                                        <p:cTn id="39" dur="2000"/>
                                        <p:tgtEl>
                                          <p:spTgt spid="11"/>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circle(in)">
                                      <p:cBhvr>
                                        <p:cTn id="42" dur="2000"/>
                                        <p:tgtEl>
                                          <p:spTgt spid="12"/>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3"/>
                                        </p:tgtEl>
                                        <p:attrNameLst>
                                          <p:attrName>style.visibility</p:attrName>
                                        </p:attrNameLst>
                                      </p:cBhvr>
                                      <p:to>
                                        <p:strVal val="visible"/>
                                      </p:to>
                                    </p:set>
                                    <p:animEffect transition="in" filter="circle(in)">
                                      <p:cBhvr>
                                        <p:cTn id="45" dur="2000"/>
                                        <p:tgtEl>
                                          <p:spTgt spid="13"/>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4"/>
                                        </p:tgtEl>
                                        <p:attrNameLst>
                                          <p:attrName>style.visibility</p:attrName>
                                        </p:attrNameLst>
                                      </p:cBhvr>
                                      <p:to>
                                        <p:strVal val="visible"/>
                                      </p:to>
                                    </p:set>
                                    <p:animEffect transition="in" filter="circle(in)">
                                      <p:cBhvr>
                                        <p:cTn id="48" dur="2000"/>
                                        <p:tgtEl>
                                          <p:spTgt spid="14"/>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circle(in)">
                                      <p:cBhvr>
                                        <p:cTn id="51" dur="2000"/>
                                        <p:tgtEl>
                                          <p:spTgt spid="15"/>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circle(in)">
                                      <p:cBhvr>
                                        <p:cTn id="54" dur="2000"/>
                                        <p:tgtEl>
                                          <p:spTgt spid="16"/>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circle(in)">
                                      <p:cBhvr>
                                        <p:cTn id="57" dur="2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8" grpId="0"/>
      <p:bldP spid="9" grpId="0" animBg="1"/>
      <p:bldP spid="10" grpId="0" animBg="1"/>
      <p:bldP spid="11" grpId="0" animBg="1"/>
      <p:bldP spid="12" grpId="0" animBg="1"/>
      <p:bldP spid="13" grpId="0" animBg="1"/>
      <p:bldP spid="14" grpId="0" animBg="1"/>
      <p:bldP spid="15" grpId="0" animBg="1"/>
      <p:bldP spid="16" grpId="0" animBg="1"/>
      <p:bldP spid="17" grpId="0" animBg="1"/>
      <p:bldP spid="18"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 xmlns:a16="http://schemas.microsoft.com/office/drawing/2014/main" id="{BB19E1D0-EFD3-4AF6-9518-BF584783B747}"/>
              </a:ext>
            </a:extLst>
          </p:cNvPr>
          <p:cNvSpPr/>
          <p:nvPr/>
        </p:nvSpPr>
        <p:spPr>
          <a:xfrm>
            <a:off x="-1" y="1"/>
            <a:ext cx="418407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FFFF99">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860437" y="1076248"/>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25" name="Rectangle 4"/>
          <p:cNvSpPr>
            <a:spLocks noChangeArrowheads="1"/>
          </p:cNvSpPr>
          <p:nvPr/>
        </p:nvSpPr>
        <p:spPr bwMode="auto">
          <a:xfrm>
            <a:off x="1046904" y="1431084"/>
            <a:ext cx="389180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cung</a:t>
            </a:r>
            <a:r>
              <a:rPr lang="en-US" sz="2400" b="1" dirty="0">
                <a:solidFill>
                  <a:srgbClr val="660066"/>
                </a:solidFill>
                <a:latin typeface="Arial" panose="020B0604020202020204" pitchFamily="34" charset="0"/>
                <a:ea typeface="Times New Roman" panose="02020603050405020304" pitchFamily="18" charset="0"/>
              </a:rPr>
              <a:t> – </a:t>
            </a:r>
            <a:r>
              <a:rPr lang="en-US" sz="2400" b="1" dirty="0" err="1">
                <a:solidFill>
                  <a:srgbClr val="660066"/>
                </a:solidFill>
                <a:latin typeface="Arial" panose="020B0604020202020204" pitchFamily="34" charset="0"/>
                <a:ea typeface="Times New Roman" panose="02020603050405020304" pitchFamily="18" charset="0"/>
              </a:rPr>
              <a:t>cầu</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8" name="Rectangle 7"/>
          <p:cNvSpPr/>
          <p:nvPr/>
        </p:nvSpPr>
        <p:spPr>
          <a:xfrm>
            <a:off x="5153369" y="1615478"/>
            <a:ext cx="3105337" cy="461665"/>
          </a:xfrm>
          <a:prstGeom prst="rect">
            <a:avLst/>
          </a:prstGeom>
        </p:spPr>
        <p:txBody>
          <a:bodyPr wrap="none">
            <a:spAutoFit/>
          </a:bodyPr>
          <a:lstStyle/>
          <a:p>
            <a:pPr defTabSz="914400" eaLnBrk="0" fontAlgn="base" hangingPunct="0">
              <a:spcBef>
                <a:spcPts val="200"/>
              </a:spcBef>
              <a:spcAft>
                <a:spcPts val="200"/>
              </a:spcAft>
            </a:pPr>
            <a:r>
              <a:rPr lang="en-US" sz="2400" b="1" dirty="0" err="1">
                <a:solidFill>
                  <a:srgbClr val="0033CC"/>
                </a:solidFill>
                <a:latin typeface="Arial" panose="020B0604020202020204" pitchFamily="34" charset="0"/>
                <a:ea typeface="Times New Roman" panose="02020603050405020304" pitchFamily="18" charset="0"/>
              </a:rPr>
              <a:t>Quan</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hệ</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cung</a:t>
            </a:r>
            <a:r>
              <a:rPr lang="en-US" sz="2400" b="1" dirty="0">
                <a:solidFill>
                  <a:srgbClr val="0033CC"/>
                </a:solidFill>
                <a:latin typeface="Arial" panose="020B0604020202020204" pitchFamily="34" charset="0"/>
                <a:ea typeface="Times New Roman" panose="02020603050405020304" pitchFamily="18" charset="0"/>
              </a:rPr>
              <a:t> – </a:t>
            </a:r>
            <a:r>
              <a:rPr lang="en-US" sz="2400" b="1" dirty="0" err="1">
                <a:solidFill>
                  <a:srgbClr val="0033CC"/>
                </a:solidFill>
                <a:latin typeface="Arial" panose="020B0604020202020204" pitchFamily="34" charset="0"/>
                <a:ea typeface="Times New Roman" panose="02020603050405020304" pitchFamily="18" charset="0"/>
              </a:rPr>
              <a:t>cầu</a:t>
            </a:r>
            <a:endParaRPr lang="en-US" sz="2400" b="1" dirty="0">
              <a:solidFill>
                <a:srgbClr val="0033CC"/>
              </a:solidFill>
              <a:latin typeface="Arial" panose="020B0604020202020204" pitchFamily="34" charset="0"/>
              <a:ea typeface="Times New Roman" panose="02020603050405020304" pitchFamily="18" charset="0"/>
            </a:endParaRPr>
          </a:p>
        </p:txBody>
      </p:sp>
      <p:sp>
        <p:nvSpPr>
          <p:cNvPr id="9" name="TextBox 8"/>
          <p:cNvSpPr txBox="1">
            <a:spLocks noChangeArrowheads="1"/>
          </p:cNvSpPr>
          <p:nvPr/>
        </p:nvSpPr>
        <p:spPr bwMode="auto">
          <a:xfrm>
            <a:off x="4512860" y="2070568"/>
            <a:ext cx="6324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sz="2000"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Giá</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cả</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ảnh</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hưởng</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đến</a:t>
            </a:r>
            <a:r>
              <a:rPr lang="en-US" sz="2400" b="1" dirty="0">
                <a:solidFill>
                  <a:srgbClr val="C00000"/>
                </a:solidFill>
                <a:latin typeface="+mj-lt"/>
                <a:cs typeface="Times New Roman" panose="02020603050405020304" pitchFamily="18" charset="0"/>
              </a:rPr>
              <a:t> </a:t>
            </a:r>
            <a:r>
              <a:rPr lang="en-US" sz="2400" b="1" dirty="0" err="1">
                <a:solidFill>
                  <a:srgbClr val="C00000"/>
                </a:solidFill>
                <a:latin typeface="+mj-lt"/>
                <a:cs typeface="Times New Roman" panose="02020603050405020304" pitchFamily="18" charset="0"/>
              </a:rPr>
              <a:t>cung</a:t>
            </a:r>
            <a:r>
              <a:rPr lang="en-US" sz="2400" b="1" dirty="0">
                <a:solidFill>
                  <a:srgbClr val="C00000"/>
                </a:solidFill>
                <a:latin typeface="+mj-lt"/>
                <a:cs typeface="Times New Roman" panose="02020603050405020304" pitchFamily="18" charset="0"/>
              </a:rPr>
              <a:t> - </a:t>
            </a:r>
            <a:r>
              <a:rPr lang="en-US" sz="2400" b="1" dirty="0" err="1">
                <a:solidFill>
                  <a:srgbClr val="C00000"/>
                </a:solidFill>
                <a:latin typeface="+mj-lt"/>
                <a:cs typeface="Times New Roman" panose="02020603050405020304" pitchFamily="18" charset="0"/>
              </a:rPr>
              <a:t>cầu</a:t>
            </a:r>
            <a:r>
              <a:rPr lang="en-US" sz="2400" b="1" dirty="0">
                <a:solidFill>
                  <a:srgbClr val="C00000"/>
                </a:solidFill>
                <a:latin typeface="+mj-lt"/>
                <a:cs typeface="Times New Roman" panose="02020603050405020304" pitchFamily="18" charset="0"/>
              </a:rPr>
              <a:t> </a:t>
            </a:r>
          </a:p>
        </p:txBody>
      </p:sp>
      <p:sp>
        <p:nvSpPr>
          <p:cNvPr id="10" name="AutoShape 8">
            <a:hlinkClick r:id="rId2" action="ppaction://hlinkfile"/>
          </p:cNvPr>
          <p:cNvSpPr>
            <a:spLocks noChangeArrowheads="1"/>
          </p:cNvSpPr>
          <p:nvPr/>
        </p:nvSpPr>
        <p:spPr bwMode="auto">
          <a:xfrm>
            <a:off x="2715064" y="2891528"/>
            <a:ext cx="1797795" cy="732057"/>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200" dirty="0" err="1">
                <a:solidFill>
                  <a:srgbClr val="003300"/>
                </a:solidFill>
                <a:latin typeface="+mj-lt"/>
                <a:cs typeface="Times New Roman" panose="02020603050405020304" pitchFamily="18" charset="0"/>
              </a:rPr>
              <a:t>Giá</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tăng</a:t>
            </a:r>
            <a:r>
              <a:rPr lang="en-US" sz="2200" dirty="0">
                <a:solidFill>
                  <a:srgbClr val="003300"/>
                </a:solidFill>
                <a:latin typeface="+mj-lt"/>
                <a:cs typeface="Times New Roman" panose="02020603050405020304" pitchFamily="18" charset="0"/>
              </a:rPr>
              <a:t> </a:t>
            </a:r>
          </a:p>
        </p:txBody>
      </p:sp>
      <p:sp>
        <p:nvSpPr>
          <p:cNvPr id="11" name="AutoShape 10"/>
          <p:cNvSpPr>
            <a:spLocks noChangeArrowheads="1"/>
          </p:cNvSpPr>
          <p:nvPr/>
        </p:nvSpPr>
        <p:spPr bwMode="auto">
          <a:xfrm>
            <a:off x="5498870" y="2833429"/>
            <a:ext cx="3381201" cy="790156"/>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sz="2200" dirty="0">
                <a:solidFill>
                  <a:srgbClr val="003300"/>
                </a:solidFill>
                <a:latin typeface="+mj-lt"/>
                <a:cs typeface="Times New Roman" panose="02020603050405020304" pitchFamily="18" charset="0"/>
              </a:rPr>
              <a:t>D</a:t>
            </a:r>
            <a:r>
              <a:rPr lang="en-US" sz="2200" dirty="0" err="1">
                <a:solidFill>
                  <a:srgbClr val="003300"/>
                </a:solidFill>
                <a:latin typeface="+mj-lt"/>
                <a:cs typeface="Times New Roman" panose="02020603050405020304" pitchFamily="18" charset="0"/>
              </a:rPr>
              <a:t>oanh</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nghiệp</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mở</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rộng</a:t>
            </a:r>
            <a:r>
              <a:rPr lang="en-US" sz="2200" dirty="0">
                <a:solidFill>
                  <a:srgbClr val="003300"/>
                </a:solidFill>
                <a:latin typeface="+mj-lt"/>
                <a:cs typeface="Times New Roman" panose="02020603050405020304" pitchFamily="18" charset="0"/>
              </a:rPr>
              <a:t> </a:t>
            </a:r>
          </a:p>
          <a:p>
            <a:pPr algn="ctr" eaLnBrk="1" hangingPunct="1"/>
            <a:r>
              <a:rPr lang="en-US" sz="2200" dirty="0" err="1">
                <a:solidFill>
                  <a:srgbClr val="003300"/>
                </a:solidFill>
                <a:latin typeface="+mj-lt"/>
                <a:cs typeface="Times New Roman" panose="02020603050405020304" pitchFamily="18" charset="0"/>
              </a:rPr>
              <a:t>sản</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xuất</a:t>
            </a:r>
            <a:endParaRPr lang="en-US" sz="2200" dirty="0">
              <a:solidFill>
                <a:srgbClr val="003300"/>
              </a:solidFill>
              <a:latin typeface="+mj-lt"/>
              <a:cs typeface="Times New Roman" panose="02020603050405020304" pitchFamily="18" charset="0"/>
            </a:endParaRPr>
          </a:p>
        </p:txBody>
      </p:sp>
      <p:sp>
        <p:nvSpPr>
          <p:cNvPr id="12" name="AutoShape 8">
            <a:hlinkClick r:id="rId3" action="ppaction://hlinkfile"/>
          </p:cNvPr>
          <p:cNvSpPr>
            <a:spLocks noChangeArrowheads="1"/>
          </p:cNvSpPr>
          <p:nvPr/>
        </p:nvSpPr>
        <p:spPr bwMode="auto">
          <a:xfrm>
            <a:off x="2715064" y="3775985"/>
            <a:ext cx="1797796" cy="6858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200">
                <a:solidFill>
                  <a:srgbClr val="003300"/>
                </a:solidFill>
                <a:latin typeface="+mj-lt"/>
                <a:cs typeface="Times New Roman" panose="02020603050405020304" pitchFamily="18" charset="0"/>
              </a:rPr>
              <a:t>Giá giảm </a:t>
            </a:r>
          </a:p>
        </p:txBody>
      </p:sp>
      <p:sp>
        <p:nvSpPr>
          <p:cNvPr id="13" name="Right Arrow 12"/>
          <p:cNvSpPr/>
          <p:nvPr/>
        </p:nvSpPr>
        <p:spPr>
          <a:xfrm>
            <a:off x="4612872" y="3030209"/>
            <a:ext cx="785987" cy="430887"/>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200">
              <a:solidFill>
                <a:srgbClr val="003300"/>
              </a:solidFill>
              <a:latin typeface="+mj-lt"/>
            </a:endParaRPr>
          </a:p>
        </p:txBody>
      </p:sp>
      <p:sp>
        <p:nvSpPr>
          <p:cNvPr id="14" name="Right Arrow 13"/>
          <p:cNvSpPr/>
          <p:nvPr/>
        </p:nvSpPr>
        <p:spPr>
          <a:xfrm>
            <a:off x="4612872" y="3921256"/>
            <a:ext cx="785987" cy="430887"/>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200">
              <a:solidFill>
                <a:srgbClr val="003300"/>
              </a:solidFill>
              <a:latin typeface="+mj-lt"/>
            </a:endParaRPr>
          </a:p>
        </p:txBody>
      </p:sp>
      <p:sp>
        <p:nvSpPr>
          <p:cNvPr id="15" name="TextBox 14"/>
          <p:cNvSpPr txBox="1">
            <a:spLocks noChangeArrowheads="1"/>
          </p:cNvSpPr>
          <p:nvPr/>
        </p:nvSpPr>
        <p:spPr bwMode="auto">
          <a:xfrm>
            <a:off x="1761213" y="2430698"/>
            <a:ext cx="3200400" cy="430887"/>
          </a:xfrm>
          <a:prstGeom prst="rect">
            <a:avLst/>
          </a:prstGeom>
          <a:solidFill>
            <a:schemeClr val="bg1"/>
          </a:solidFill>
          <a:ln>
            <a:solidFill>
              <a:schemeClr val="bg1"/>
            </a:solidFill>
          </a:ln>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sz="2200" b="1" dirty="0">
                <a:solidFill>
                  <a:srgbClr val="00B050"/>
                </a:solidFill>
                <a:latin typeface="+mj-lt"/>
                <a:cs typeface="Times New Roman" panose="02020603050405020304" pitchFamily="18" charset="0"/>
              </a:rPr>
              <a:t>* </a:t>
            </a:r>
            <a:r>
              <a:rPr lang="en-US" sz="2200" b="1" dirty="0" err="1">
                <a:solidFill>
                  <a:srgbClr val="00B050"/>
                </a:solidFill>
                <a:latin typeface="+mj-lt"/>
                <a:cs typeface="Times New Roman" panose="02020603050405020304" pitchFamily="18" charset="0"/>
              </a:rPr>
              <a:t>Đối</a:t>
            </a:r>
            <a:r>
              <a:rPr lang="en-US" sz="2200" b="1" dirty="0">
                <a:solidFill>
                  <a:srgbClr val="00B050"/>
                </a:solidFill>
                <a:latin typeface="+mj-lt"/>
                <a:cs typeface="Times New Roman" panose="02020603050405020304" pitchFamily="18" charset="0"/>
              </a:rPr>
              <a:t> </a:t>
            </a:r>
            <a:r>
              <a:rPr lang="en-US" sz="2200" b="1" dirty="0" err="1">
                <a:solidFill>
                  <a:srgbClr val="00B050"/>
                </a:solidFill>
                <a:latin typeface="+mj-lt"/>
                <a:cs typeface="Times New Roman" panose="02020603050405020304" pitchFamily="18" charset="0"/>
              </a:rPr>
              <a:t>với</a:t>
            </a:r>
            <a:r>
              <a:rPr lang="en-US" sz="2200" b="1" dirty="0">
                <a:solidFill>
                  <a:srgbClr val="00B050"/>
                </a:solidFill>
                <a:latin typeface="+mj-lt"/>
                <a:cs typeface="Times New Roman" panose="02020603050405020304" pitchFamily="18" charset="0"/>
              </a:rPr>
              <a:t> </a:t>
            </a:r>
            <a:r>
              <a:rPr lang="en-US" sz="2200" b="1" dirty="0" err="1">
                <a:solidFill>
                  <a:srgbClr val="00B050"/>
                </a:solidFill>
                <a:latin typeface="+mj-lt"/>
                <a:cs typeface="Times New Roman" panose="02020603050405020304" pitchFamily="18" charset="0"/>
              </a:rPr>
              <a:t>cung</a:t>
            </a:r>
            <a:endParaRPr lang="en-US" sz="2200" b="1" dirty="0">
              <a:solidFill>
                <a:srgbClr val="00B050"/>
              </a:solidFill>
              <a:latin typeface="+mj-lt"/>
              <a:cs typeface="Times New Roman" panose="02020603050405020304" pitchFamily="18" charset="0"/>
            </a:endParaRPr>
          </a:p>
        </p:txBody>
      </p:sp>
      <p:sp>
        <p:nvSpPr>
          <p:cNvPr id="16" name="TextBox 15"/>
          <p:cNvSpPr txBox="1">
            <a:spLocks noChangeArrowheads="1"/>
          </p:cNvSpPr>
          <p:nvPr/>
        </p:nvSpPr>
        <p:spPr bwMode="auto">
          <a:xfrm>
            <a:off x="2660627" y="4643651"/>
            <a:ext cx="3200400" cy="400110"/>
          </a:xfrm>
          <a:prstGeom prst="rect">
            <a:avLst/>
          </a:prstGeom>
          <a:solidFill>
            <a:schemeClr val="bg1"/>
          </a:solidFill>
          <a:ln>
            <a:solidFill>
              <a:schemeClr val="bg1"/>
            </a:solidFill>
          </a:ln>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sz="2000" b="1" dirty="0">
                <a:solidFill>
                  <a:srgbClr val="CC0099"/>
                </a:solidFill>
                <a:latin typeface="+mj-lt"/>
                <a:cs typeface="Times New Roman" panose="02020603050405020304" pitchFamily="18" charset="0"/>
              </a:rPr>
              <a:t>* </a:t>
            </a:r>
            <a:r>
              <a:rPr lang="en-US" sz="2000" b="1" dirty="0" err="1">
                <a:solidFill>
                  <a:srgbClr val="CC0099"/>
                </a:solidFill>
                <a:latin typeface="+mj-lt"/>
                <a:cs typeface="Times New Roman" panose="02020603050405020304" pitchFamily="18" charset="0"/>
              </a:rPr>
              <a:t>Đối</a:t>
            </a:r>
            <a:r>
              <a:rPr lang="en-US" sz="2000" b="1" dirty="0">
                <a:solidFill>
                  <a:srgbClr val="CC0099"/>
                </a:solidFill>
                <a:latin typeface="+mj-lt"/>
                <a:cs typeface="Times New Roman" panose="02020603050405020304" pitchFamily="18" charset="0"/>
              </a:rPr>
              <a:t> </a:t>
            </a:r>
            <a:r>
              <a:rPr lang="en-US" sz="2000" b="1" dirty="0" err="1">
                <a:solidFill>
                  <a:srgbClr val="CC0099"/>
                </a:solidFill>
                <a:latin typeface="+mj-lt"/>
                <a:cs typeface="Times New Roman" panose="02020603050405020304" pitchFamily="18" charset="0"/>
              </a:rPr>
              <a:t>với</a:t>
            </a:r>
            <a:r>
              <a:rPr lang="en-US" sz="2000" b="1" dirty="0">
                <a:solidFill>
                  <a:srgbClr val="CC0099"/>
                </a:solidFill>
                <a:latin typeface="+mj-lt"/>
                <a:cs typeface="Times New Roman" panose="02020603050405020304" pitchFamily="18" charset="0"/>
              </a:rPr>
              <a:t> </a:t>
            </a:r>
            <a:r>
              <a:rPr lang="en-US" sz="2000" b="1" dirty="0" err="1">
                <a:solidFill>
                  <a:srgbClr val="CC0099"/>
                </a:solidFill>
                <a:latin typeface="+mj-lt"/>
                <a:cs typeface="Times New Roman" panose="02020603050405020304" pitchFamily="18" charset="0"/>
              </a:rPr>
              <a:t>cầu</a:t>
            </a:r>
            <a:endParaRPr lang="en-US" sz="2000" b="1" dirty="0">
              <a:solidFill>
                <a:srgbClr val="CC0099"/>
              </a:solidFill>
              <a:latin typeface="+mj-lt"/>
              <a:cs typeface="Times New Roman" panose="02020603050405020304" pitchFamily="18" charset="0"/>
            </a:endParaRPr>
          </a:p>
        </p:txBody>
      </p:sp>
      <p:sp>
        <p:nvSpPr>
          <p:cNvPr id="17" name="AutoShape 10"/>
          <p:cNvSpPr>
            <a:spLocks noChangeArrowheads="1"/>
          </p:cNvSpPr>
          <p:nvPr/>
        </p:nvSpPr>
        <p:spPr bwMode="auto">
          <a:xfrm>
            <a:off x="5498870" y="3852185"/>
            <a:ext cx="3381202" cy="7620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sz="2200" dirty="0">
                <a:solidFill>
                  <a:srgbClr val="003300"/>
                </a:solidFill>
                <a:latin typeface="+mj-lt"/>
                <a:cs typeface="Times New Roman" panose="02020603050405020304" pitchFamily="18" charset="0"/>
              </a:rPr>
              <a:t>D</a:t>
            </a:r>
            <a:r>
              <a:rPr lang="en-US" sz="2200" dirty="0" err="1">
                <a:solidFill>
                  <a:srgbClr val="003300"/>
                </a:solidFill>
                <a:latin typeface="+mj-lt"/>
                <a:cs typeface="Times New Roman" panose="02020603050405020304" pitchFamily="18" charset="0"/>
              </a:rPr>
              <a:t>oanh</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nghiệp</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thu</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hẹp</a:t>
            </a:r>
            <a:endParaRPr lang="en-US" sz="2200" dirty="0">
              <a:solidFill>
                <a:srgbClr val="003300"/>
              </a:solidFill>
              <a:latin typeface="+mj-lt"/>
              <a:cs typeface="Times New Roman" panose="02020603050405020304" pitchFamily="18" charset="0"/>
            </a:endParaRPr>
          </a:p>
          <a:p>
            <a:pPr algn="ctr" eaLnBrk="1" hangingPunct="1"/>
            <a:r>
              <a:rPr lang="en-US" sz="2200" dirty="0" err="1">
                <a:solidFill>
                  <a:srgbClr val="003300"/>
                </a:solidFill>
                <a:latin typeface="+mj-lt"/>
                <a:cs typeface="Times New Roman" panose="02020603050405020304" pitchFamily="18" charset="0"/>
              </a:rPr>
              <a:t>sản</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xuất</a:t>
            </a:r>
            <a:endParaRPr lang="en-US" sz="2200" dirty="0">
              <a:solidFill>
                <a:srgbClr val="003300"/>
              </a:solidFill>
              <a:latin typeface="+mj-lt"/>
              <a:cs typeface="Times New Roman" panose="02020603050405020304" pitchFamily="18" charset="0"/>
            </a:endParaRPr>
          </a:p>
        </p:txBody>
      </p:sp>
      <p:sp>
        <p:nvSpPr>
          <p:cNvPr id="18" name="AutoShape 8">
            <a:hlinkClick r:id="rId2" action="ppaction://hlinkfile"/>
          </p:cNvPr>
          <p:cNvSpPr>
            <a:spLocks noChangeArrowheads="1"/>
          </p:cNvSpPr>
          <p:nvPr/>
        </p:nvSpPr>
        <p:spPr bwMode="auto">
          <a:xfrm>
            <a:off x="9842271" y="2861585"/>
            <a:ext cx="2124091" cy="7620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200" dirty="0" err="1">
                <a:solidFill>
                  <a:srgbClr val="003300"/>
                </a:solidFill>
                <a:latin typeface="+mj-lt"/>
                <a:cs typeface="Times New Roman" panose="02020603050405020304" pitchFamily="18" charset="0"/>
              </a:rPr>
              <a:t>Cung</a:t>
            </a:r>
            <a:r>
              <a:rPr lang="en-US" sz="2200" dirty="0">
                <a:solidFill>
                  <a:srgbClr val="003300"/>
                </a:solidFill>
                <a:latin typeface="+mj-lt"/>
                <a:cs typeface="Times New Roman" panose="02020603050405020304" pitchFamily="18" charset="0"/>
              </a:rPr>
              <a:t> </a:t>
            </a:r>
            <a:r>
              <a:rPr lang="en-US" sz="2200" dirty="0" err="1">
                <a:solidFill>
                  <a:srgbClr val="003300"/>
                </a:solidFill>
                <a:latin typeface="+mj-lt"/>
                <a:cs typeface="Times New Roman" panose="02020603050405020304" pitchFamily="18" charset="0"/>
              </a:rPr>
              <a:t>tăng</a:t>
            </a:r>
            <a:r>
              <a:rPr lang="en-US" sz="2200" dirty="0">
                <a:solidFill>
                  <a:srgbClr val="003300"/>
                </a:solidFill>
                <a:latin typeface="+mj-lt"/>
                <a:cs typeface="Times New Roman" panose="02020603050405020304" pitchFamily="18" charset="0"/>
              </a:rPr>
              <a:t> </a:t>
            </a:r>
          </a:p>
        </p:txBody>
      </p:sp>
      <p:sp>
        <p:nvSpPr>
          <p:cNvPr id="19" name="AutoShape 8">
            <a:hlinkClick r:id="rId2" action="ppaction://hlinkfile"/>
          </p:cNvPr>
          <p:cNvSpPr>
            <a:spLocks noChangeArrowheads="1"/>
          </p:cNvSpPr>
          <p:nvPr/>
        </p:nvSpPr>
        <p:spPr bwMode="auto">
          <a:xfrm>
            <a:off x="9842271" y="3775985"/>
            <a:ext cx="2124091" cy="8382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200">
                <a:solidFill>
                  <a:srgbClr val="003300"/>
                </a:solidFill>
                <a:latin typeface="+mj-lt"/>
                <a:cs typeface="Times New Roman" panose="02020603050405020304" pitchFamily="18" charset="0"/>
              </a:rPr>
              <a:t>Cung giảm </a:t>
            </a:r>
          </a:p>
        </p:txBody>
      </p:sp>
      <p:sp>
        <p:nvSpPr>
          <p:cNvPr id="20" name="Right Arrow 19"/>
          <p:cNvSpPr/>
          <p:nvPr/>
        </p:nvSpPr>
        <p:spPr>
          <a:xfrm>
            <a:off x="8944389" y="4079595"/>
            <a:ext cx="739257" cy="376518"/>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200">
              <a:solidFill>
                <a:srgbClr val="003300"/>
              </a:solidFill>
              <a:latin typeface="+mj-lt"/>
            </a:endParaRPr>
          </a:p>
        </p:txBody>
      </p:sp>
      <p:sp>
        <p:nvSpPr>
          <p:cNvPr id="26" name="Right Arrow 25"/>
          <p:cNvSpPr/>
          <p:nvPr/>
        </p:nvSpPr>
        <p:spPr>
          <a:xfrm>
            <a:off x="8956271" y="3013984"/>
            <a:ext cx="727375" cy="423261"/>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200">
              <a:solidFill>
                <a:srgbClr val="003300"/>
              </a:solidFill>
              <a:latin typeface="+mj-lt"/>
            </a:endParaRPr>
          </a:p>
        </p:txBody>
      </p:sp>
      <p:sp>
        <p:nvSpPr>
          <p:cNvPr id="27" name="AutoShape 10"/>
          <p:cNvSpPr>
            <a:spLocks noChangeArrowheads="1"/>
          </p:cNvSpPr>
          <p:nvPr/>
        </p:nvSpPr>
        <p:spPr bwMode="auto">
          <a:xfrm>
            <a:off x="6344528" y="5147585"/>
            <a:ext cx="2827607" cy="6858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sz="2000" dirty="0">
                <a:solidFill>
                  <a:srgbClr val="0070C0"/>
                </a:solidFill>
                <a:latin typeface="+mj-lt"/>
                <a:cs typeface="Times New Roman" panose="02020603050405020304" pitchFamily="18" charset="0"/>
              </a:rPr>
              <a:t>N</a:t>
            </a:r>
            <a:r>
              <a:rPr lang="en-US" sz="2000" dirty="0">
                <a:solidFill>
                  <a:srgbClr val="0070C0"/>
                </a:solidFill>
                <a:latin typeface="+mj-lt"/>
                <a:cs typeface="Times New Roman" panose="02020603050405020304" pitchFamily="18" charset="0"/>
              </a:rPr>
              <a:t>hu </a:t>
            </a:r>
            <a:r>
              <a:rPr lang="en-US" sz="2000" dirty="0" err="1">
                <a:solidFill>
                  <a:srgbClr val="0070C0"/>
                </a:solidFill>
                <a:latin typeface="+mj-lt"/>
                <a:cs typeface="Times New Roman" panose="02020603050405020304" pitchFamily="18" charset="0"/>
              </a:rPr>
              <a:t>cầu</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xã</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hội</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giảm</a:t>
            </a:r>
            <a:r>
              <a:rPr lang="en-US" sz="2000" dirty="0">
                <a:solidFill>
                  <a:srgbClr val="0070C0"/>
                </a:solidFill>
                <a:latin typeface="+mj-lt"/>
                <a:cs typeface="Times New Roman" panose="02020603050405020304" pitchFamily="18" charset="0"/>
              </a:rPr>
              <a:t> </a:t>
            </a:r>
          </a:p>
        </p:txBody>
      </p:sp>
      <p:sp>
        <p:nvSpPr>
          <p:cNvPr id="28" name="Right Arrow 27"/>
          <p:cNvSpPr/>
          <p:nvPr/>
        </p:nvSpPr>
        <p:spPr>
          <a:xfrm flipV="1">
            <a:off x="5889114" y="5317869"/>
            <a:ext cx="388672" cy="30480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rgbClr val="0070C0"/>
              </a:solidFill>
              <a:latin typeface="+mj-lt"/>
            </a:endParaRPr>
          </a:p>
        </p:txBody>
      </p:sp>
      <p:sp>
        <p:nvSpPr>
          <p:cNvPr id="29" name="Right Arrow 28"/>
          <p:cNvSpPr/>
          <p:nvPr/>
        </p:nvSpPr>
        <p:spPr>
          <a:xfrm>
            <a:off x="5876448" y="6214385"/>
            <a:ext cx="408890" cy="304799"/>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rgbClr val="0070C0"/>
              </a:solidFill>
              <a:latin typeface="+mj-lt"/>
            </a:endParaRPr>
          </a:p>
        </p:txBody>
      </p:sp>
      <p:sp>
        <p:nvSpPr>
          <p:cNvPr id="30" name="AutoShape 10"/>
          <p:cNvSpPr>
            <a:spLocks noChangeArrowheads="1"/>
          </p:cNvSpPr>
          <p:nvPr/>
        </p:nvSpPr>
        <p:spPr bwMode="auto">
          <a:xfrm>
            <a:off x="6344528" y="6138185"/>
            <a:ext cx="2827607" cy="5334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sz="2000" dirty="0">
                <a:solidFill>
                  <a:srgbClr val="0070C0"/>
                </a:solidFill>
                <a:latin typeface="+mj-lt"/>
                <a:cs typeface="Times New Roman" panose="02020603050405020304" pitchFamily="18" charset="0"/>
              </a:rPr>
              <a:t>N</a:t>
            </a:r>
            <a:r>
              <a:rPr lang="en-US" sz="2000" dirty="0">
                <a:solidFill>
                  <a:srgbClr val="0070C0"/>
                </a:solidFill>
                <a:latin typeface="+mj-lt"/>
                <a:cs typeface="Times New Roman" panose="02020603050405020304" pitchFamily="18" charset="0"/>
              </a:rPr>
              <a:t>hu </a:t>
            </a:r>
            <a:r>
              <a:rPr lang="en-US" sz="2000" dirty="0" err="1">
                <a:solidFill>
                  <a:srgbClr val="0070C0"/>
                </a:solidFill>
                <a:latin typeface="+mj-lt"/>
                <a:cs typeface="Times New Roman" panose="02020603050405020304" pitchFamily="18" charset="0"/>
              </a:rPr>
              <a:t>cầu</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xã</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hội</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tăng</a:t>
            </a:r>
            <a:endParaRPr lang="en-US" sz="2000" dirty="0">
              <a:solidFill>
                <a:srgbClr val="0070C0"/>
              </a:solidFill>
              <a:latin typeface="+mj-lt"/>
              <a:cs typeface="Times New Roman" panose="02020603050405020304" pitchFamily="18" charset="0"/>
            </a:endParaRPr>
          </a:p>
        </p:txBody>
      </p:sp>
      <p:sp>
        <p:nvSpPr>
          <p:cNvPr id="31" name="Right Arrow 30"/>
          <p:cNvSpPr/>
          <p:nvPr/>
        </p:nvSpPr>
        <p:spPr>
          <a:xfrm>
            <a:off x="9332685" y="6119996"/>
            <a:ext cx="463941" cy="41910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rgbClr val="0070C0"/>
              </a:solidFill>
              <a:latin typeface="+mj-lt"/>
            </a:endParaRPr>
          </a:p>
        </p:txBody>
      </p:sp>
      <p:sp>
        <p:nvSpPr>
          <p:cNvPr id="32" name="Right Arrow 31"/>
          <p:cNvSpPr/>
          <p:nvPr/>
        </p:nvSpPr>
        <p:spPr>
          <a:xfrm>
            <a:off x="9332685" y="5261456"/>
            <a:ext cx="457200" cy="390863"/>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rgbClr val="0070C0"/>
              </a:solidFill>
              <a:latin typeface="+mj-lt"/>
            </a:endParaRPr>
          </a:p>
        </p:txBody>
      </p:sp>
      <p:sp>
        <p:nvSpPr>
          <p:cNvPr id="33" name="AutoShape 8">
            <a:hlinkClick r:id="rId2" action="ppaction://hlinkfile"/>
          </p:cNvPr>
          <p:cNvSpPr>
            <a:spLocks noChangeArrowheads="1"/>
          </p:cNvSpPr>
          <p:nvPr/>
        </p:nvSpPr>
        <p:spPr bwMode="auto">
          <a:xfrm>
            <a:off x="9842270" y="5147585"/>
            <a:ext cx="2124091" cy="6096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000" dirty="0" err="1">
                <a:solidFill>
                  <a:srgbClr val="0070C0"/>
                </a:solidFill>
                <a:latin typeface="+mj-lt"/>
                <a:cs typeface="Times New Roman" panose="02020603050405020304" pitchFamily="18" charset="0"/>
              </a:rPr>
              <a:t>Cầu</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giảm</a:t>
            </a:r>
            <a:r>
              <a:rPr lang="en-US" sz="2000" dirty="0">
                <a:solidFill>
                  <a:srgbClr val="0070C0"/>
                </a:solidFill>
                <a:latin typeface="+mj-lt"/>
                <a:cs typeface="Times New Roman" panose="02020603050405020304" pitchFamily="18" charset="0"/>
              </a:rPr>
              <a:t> </a:t>
            </a:r>
          </a:p>
        </p:txBody>
      </p:sp>
      <p:sp>
        <p:nvSpPr>
          <p:cNvPr id="34" name="AutoShape 8">
            <a:hlinkClick r:id="rId2" action="ppaction://hlinkfile"/>
          </p:cNvPr>
          <p:cNvSpPr>
            <a:spLocks noChangeArrowheads="1"/>
          </p:cNvSpPr>
          <p:nvPr/>
        </p:nvSpPr>
        <p:spPr bwMode="auto">
          <a:xfrm>
            <a:off x="9877413" y="6061985"/>
            <a:ext cx="2088949" cy="609600"/>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000" dirty="0" err="1">
                <a:solidFill>
                  <a:srgbClr val="0070C0"/>
                </a:solidFill>
                <a:latin typeface="+mj-lt"/>
                <a:cs typeface="Times New Roman" panose="02020603050405020304" pitchFamily="18" charset="0"/>
              </a:rPr>
              <a:t>Cầu</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tăng</a:t>
            </a:r>
            <a:r>
              <a:rPr lang="en-US" sz="2000" dirty="0">
                <a:solidFill>
                  <a:srgbClr val="0070C0"/>
                </a:solidFill>
                <a:latin typeface="+mj-lt"/>
                <a:cs typeface="Times New Roman" panose="02020603050405020304" pitchFamily="18" charset="0"/>
              </a:rPr>
              <a:t> </a:t>
            </a:r>
          </a:p>
        </p:txBody>
      </p:sp>
      <p:sp>
        <p:nvSpPr>
          <p:cNvPr id="35" name="AutoShape 8">
            <a:hlinkClick r:id="rId2" action="ppaction://hlinkfile"/>
          </p:cNvPr>
          <p:cNvSpPr>
            <a:spLocks noChangeArrowheads="1"/>
          </p:cNvSpPr>
          <p:nvPr/>
        </p:nvSpPr>
        <p:spPr bwMode="auto">
          <a:xfrm>
            <a:off x="4120423" y="5219007"/>
            <a:ext cx="1701950" cy="547733"/>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000" dirty="0" err="1">
                <a:solidFill>
                  <a:srgbClr val="0070C0"/>
                </a:solidFill>
                <a:latin typeface="+mj-lt"/>
                <a:cs typeface="Times New Roman" panose="02020603050405020304" pitchFamily="18" charset="0"/>
              </a:rPr>
              <a:t>Giá</a:t>
            </a:r>
            <a:r>
              <a:rPr lang="en-US" sz="2000" dirty="0">
                <a:solidFill>
                  <a:srgbClr val="0070C0"/>
                </a:solidFill>
                <a:latin typeface="+mj-lt"/>
                <a:cs typeface="Times New Roman" panose="02020603050405020304" pitchFamily="18" charset="0"/>
              </a:rPr>
              <a:t> </a:t>
            </a:r>
            <a:r>
              <a:rPr lang="en-US" sz="2000" dirty="0" err="1">
                <a:solidFill>
                  <a:srgbClr val="0070C0"/>
                </a:solidFill>
                <a:latin typeface="+mj-lt"/>
                <a:cs typeface="Times New Roman" panose="02020603050405020304" pitchFamily="18" charset="0"/>
              </a:rPr>
              <a:t>tăng</a:t>
            </a:r>
            <a:r>
              <a:rPr lang="en-US" sz="2000" dirty="0">
                <a:solidFill>
                  <a:srgbClr val="0070C0"/>
                </a:solidFill>
                <a:latin typeface="+mj-lt"/>
                <a:cs typeface="Times New Roman" panose="02020603050405020304" pitchFamily="18" charset="0"/>
              </a:rPr>
              <a:t> </a:t>
            </a:r>
          </a:p>
        </p:txBody>
      </p:sp>
      <p:sp>
        <p:nvSpPr>
          <p:cNvPr id="36" name="AutoShape 8">
            <a:hlinkClick r:id="rId3" action="ppaction://hlinkfile"/>
          </p:cNvPr>
          <p:cNvSpPr>
            <a:spLocks noChangeArrowheads="1"/>
          </p:cNvSpPr>
          <p:nvPr/>
        </p:nvSpPr>
        <p:spPr bwMode="auto">
          <a:xfrm>
            <a:off x="4120423" y="6138185"/>
            <a:ext cx="1701950" cy="615012"/>
          </a:xfrm>
          <a:prstGeom prst="roundRect">
            <a:avLst>
              <a:gd name="adj" fmla="val 16667"/>
            </a:avLst>
          </a:prstGeom>
          <a:solidFill>
            <a:schemeClr val="bg1"/>
          </a:solidFill>
          <a:ln w="12700" cap="sq">
            <a:solidFill>
              <a:schemeClr val="tx1"/>
            </a:solidFill>
            <a:round/>
            <a:headEnd type="none" w="sm" len="sm"/>
            <a:tailEnd type="none" w="sm" len="sm"/>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sz="2000">
                <a:solidFill>
                  <a:srgbClr val="0070C0"/>
                </a:solidFill>
                <a:latin typeface="+mj-lt"/>
                <a:cs typeface="Times New Roman" panose="02020603050405020304" pitchFamily="18" charset="0"/>
              </a:rPr>
              <a:t>Giá giảm </a:t>
            </a:r>
          </a:p>
        </p:txBody>
      </p:sp>
      <p:pic>
        <p:nvPicPr>
          <p:cNvPr id="37" name="Graphic 36" descr="@ with solid fill">
            <a:extLst>
              <a:ext uri="{FF2B5EF4-FFF2-40B4-BE49-F238E27FC236}">
                <a16:creationId xmlns="" xmlns:a16="http://schemas.microsoft.com/office/drawing/2014/main" id="{E7244E26-1A58-471D-B1F8-DC9F7B4B3A4B}"/>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 xmlns:asvg="http://schemas.microsoft.com/office/drawing/2016/SVG/main" r:embed="rId5"/>
              </a:ext>
            </a:extLst>
          </a:blip>
          <a:stretch>
            <a:fillRect/>
          </a:stretch>
        </p:blipFill>
        <p:spPr>
          <a:xfrm>
            <a:off x="3741337" y="2070568"/>
            <a:ext cx="771523" cy="553998"/>
          </a:xfrm>
          <a:prstGeom prst="rect">
            <a:avLst/>
          </a:prstGeom>
        </p:spPr>
      </p:pic>
      <p:pic>
        <p:nvPicPr>
          <p:cNvPr id="38" name="Picture 37"/>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746036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1000" fill="hold"/>
                                        <p:tgtEl>
                                          <p:spTgt spid="25"/>
                                        </p:tgtEl>
                                        <p:attrNameLst>
                                          <p:attrName>ppt_w</p:attrName>
                                        </p:attrNameLst>
                                      </p:cBhvr>
                                      <p:tavLst>
                                        <p:tav tm="0">
                                          <p:val>
                                            <p:fltVal val="0"/>
                                          </p:val>
                                        </p:tav>
                                        <p:tav tm="100000">
                                          <p:val>
                                            <p:strVal val="#ppt_w"/>
                                          </p:val>
                                        </p:tav>
                                      </p:tavLst>
                                    </p:anim>
                                    <p:anim calcmode="lin" valueType="num">
                                      <p:cBhvr>
                                        <p:cTn id="14" dur="1000" fill="hold"/>
                                        <p:tgtEl>
                                          <p:spTgt spid="25"/>
                                        </p:tgtEl>
                                        <p:attrNameLst>
                                          <p:attrName>ppt_h</p:attrName>
                                        </p:attrNameLst>
                                      </p:cBhvr>
                                      <p:tavLst>
                                        <p:tav tm="0">
                                          <p:val>
                                            <p:fltVal val="0"/>
                                          </p:val>
                                        </p:tav>
                                        <p:tav tm="100000">
                                          <p:val>
                                            <p:strVal val="#ppt_h"/>
                                          </p:val>
                                        </p:tav>
                                      </p:tavLst>
                                    </p:anim>
                                    <p:anim calcmode="lin" valueType="num">
                                      <p:cBhvr>
                                        <p:cTn id="15" dur="1000" fill="hold"/>
                                        <p:tgtEl>
                                          <p:spTgt spid="25"/>
                                        </p:tgtEl>
                                        <p:attrNameLst>
                                          <p:attrName>style.rotation</p:attrName>
                                        </p:attrNameLst>
                                      </p:cBhvr>
                                      <p:tavLst>
                                        <p:tav tm="0">
                                          <p:val>
                                            <p:fltVal val="90"/>
                                          </p:val>
                                        </p:tav>
                                        <p:tav tm="100000">
                                          <p:val>
                                            <p:fltVal val="0"/>
                                          </p:val>
                                        </p:tav>
                                      </p:tavLst>
                                    </p:anim>
                                    <p:animEffect transition="in" filter="fade">
                                      <p:cBhvr>
                                        <p:cTn id="16" dur="1000"/>
                                        <p:tgtEl>
                                          <p:spTgt spid="2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1000" fill="hold"/>
                                        <p:tgtEl>
                                          <p:spTgt spid="8"/>
                                        </p:tgtEl>
                                        <p:attrNameLst>
                                          <p:attrName>ppt_w</p:attrName>
                                        </p:attrNameLst>
                                      </p:cBhvr>
                                      <p:tavLst>
                                        <p:tav tm="0">
                                          <p:val>
                                            <p:fltVal val="0"/>
                                          </p:val>
                                        </p:tav>
                                        <p:tav tm="100000">
                                          <p:val>
                                            <p:strVal val="#ppt_w"/>
                                          </p:val>
                                        </p:tav>
                                      </p:tavLst>
                                    </p:anim>
                                    <p:anim calcmode="lin" valueType="num">
                                      <p:cBhvr>
                                        <p:cTn id="20" dur="1000" fill="hold"/>
                                        <p:tgtEl>
                                          <p:spTgt spid="8"/>
                                        </p:tgtEl>
                                        <p:attrNameLst>
                                          <p:attrName>ppt_h</p:attrName>
                                        </p:attrNameLst>
                                      </p:cBhvr>
                                      <p:tavLst>
                                        <p:tav tm="0">
                                          <p:val>
                                            <p:fltVal val="0"/>
                                          </p:val>
                                        </p:tav>
                                        <p:tav tm="100000">
                                          <p:val>
                                            <p:strVal val="#ppt_h"/>
                                          </p:val>
                                        </p:tav>
                                      </p:tavLst>
                                    </p:anim>
                                    <p:anim calcmode="lin" valueType="num">
                                      <p:cBhvr>
                                        <p:cTn id="21" dur="1000" fill="hold"/>
                                        <p:tgtEl>
                                          <p:spTgt spid="8"/>
                                        </p:tgtEl>
                                        <p:attrNameLst>
                                          <p:attrName>style.rotation</p:attrName>
                                        </p:attrNameLst>
                                      </p:cBhvr>
                                      <p:tavLst>
                                        <p:tav tm="0">
                                          <p:val>
                                            <p:fltVal val="90"/>
                                          </p:val>
                                        </p:tav>
                                        <p:tav tm="100000">
                                          <p:val>
                                            <p:fltVal val="0"/>
                                          </p:val>
                                        </p:tav>
                                      </p:tavLst>
                                    </p:anim>
                                    <p:animEffect transition="in" filter="fade">
                                      <p:cBhvr>
                                        <p:cTn id="22" dur="1000"/>
                                        <p:tgtEl>
                                          <p:spTgt spid="8"/>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p:cTn id="25" dur="1000" fill="hold"/>
                                        <p:tgtEl>
                                          <p:spTgt spid="9"/>
                                        </p:tgtEl>
                                        <p:attrNameLst>
                                          <p:attrName>ppt_w</p:attrName>
                                        </p:attrNameLst>
                                      </p:cBhvr>
                                      <p:tavLst>
                                        <p:tav tm="0">
                                          <p:val>
                                            <p:fltVal val="0"/>
                                          </p:val>
                                        </p:tav>
                                        <p:tav tm="100000">
                                          <p:val>
                                            <p:strVal val="#ppt_w"/>
                                          </p:val>
                                        </p:tav>
                                      </p:tavLst>
                                    </p:anim>
                                    <p:anim calcmode="lin" valueType="num">
                                      <p:cBhvr>
                                        <p:cTn id="26" dur="1000" fill="hold"/>
                                        <p:tgtEl>
                                          <p:spTgt spid="9"/>
                                        </p:tgtEl>
                                        <p:attrNameLst>
                                          <p:attrName>ppt_h</p:attrName>
                                        </p:attrNameLst>
                                      </p:cBhvr>
                                      <p:tavLst>
                                        <p:tav tm="0">
                                          <p:val>
                                            <p:fltVal val="0"/>
                                          </p:val>
                                        </p:tav>
                                        <p:tav tm="100000">
                                          <p:val>
                                            <p:strVal val="#ppt_h"/>
                                          </p:val>
                                        </p:tav>
                                      </p:tavLst>
                                    </p:anim>
                                    <p:anim calcmode="lin" valueType="num">
                                      <p:cBhvr>
                                        <p:cTn id="27" dur="1000" fill="hold"/>
                                        <p:tgtEl>
                                          <p:spTgt spid="9"/>
                                        </p:tgtEl>
                                        <p:attrNameLst>
                                          <p:attrName>style.rotation</p:attrName>
                                        </p:attrNameLst>
                                      </p:cBhvr>
                                      <p:tavLst>
                                        <p:tav tm="0">
                                          <p:val>
                                            <p:fltVal val="90"/>
                                          </p:val>
                                        </p:tav>
                                        <p:tav tm="100000">
                                          <p:val>
                                            <p:fltVal val="0"/>
                                          </p:val>
                                        </p:tav>
                                      </p:tavLst>
                                    </p:anim>
                                    <p:animEffect transition="in" filter="fade">
                                      <p:cBhvr>
                                        <p:cTn id="28" dur="1000"/>
                                        <p:tgtEl>
                                          <p:spTgt spid="9"/>
                                        </p:tgtEl>
                                      </p:cBhvr>
                                    </p:animEffect>
                                  </p:childTnLst>
                                </p:cTn>
                              </p:par>
                              <p:par>
                                <p:cTn id="29" presetID="31" presetClass="entr" presetSubtype="0" fill="hold" nodeType="withEffect">
                                  <p:stCondLst>
                                    <p:cond delay="0"/>
                                  </p:stCondLst>
                                  <p:childTnLst>
                                    <p:set>
                                      <p:cBhvr>
                                        <p:cTn id="30" dur="1" fill="hold">
                                          <p:stCondLst>
                                            <p:cond delay="0"/>
                                          </p:stCondLst>
                                        </p:cTn>
                                        <p:tgtEl>
                                          <p:spTgt spid="37"/>
                                        </p:tgtEl>
                                        <p:attrNameLst>
                                          <p:attrName>style.visibility</p:attrName>
                                        </p:attrNameLst>
                                      </p:cBhvr>
                                      <p:to>
                                        <p:strVal val="visible"/>
                                      </p:to>
                                    </p:set>
                                    <p:anim calcmode="lin" valueType="num">
                                      <p:cBhvr>
                                        <p:cTn id="31" dur="1000" fill="hold"/>
                                        <p:tgtEl>
                                          <p:spTgt spid="37"/>
                                        </p:tgtEl>
                                        <p:attrNameLst>
                                          <p:attrName>ppt_w</p:attrName>
                                        </p:attrNameLst>
                                      </p:cBhvr>
                                      <p:tavLst>
                                        <p:tav tm="0">
                                          <p:val>
                                            <p:fltVal val="0"/>
                                          </p:val>
                                        </p:tav>
                                        <p:tav tm="100000">
                                          <p:val>
                                            <p:strVal val="#ppt_w"/>
                                          </p:val>
                                        </p:tav>
                                      </p:tavLst>
                                    </p:anim>
                                    <p:anim calcmode="lin" valueType="num">
                                      <p:cBhvr>
                                        <p:cTn id="32" dur="1000" fill="hold"/>
                                        <p:tgtEl>
                                          <p:spTgt spid="37"/>
                                        </p:tgtEl>
                                        <p:attrNameLst>
                                          <p:attrName>ppt_h</p:attrName>
                                        </p:attrNameLst>
                                      </p:cBhvr>
                                      <p:tavLst>
                                        <p:tav tm="0">
                                          <p:val>
                                            <p:fltVal val="0"/>
                                          </p:val>
                                        </p:tav>
                                        <p:tav tm="100000">
                                          <p:val>
                                            <p:strVal val="#ppt_h"/>
                                          </p:val>
                                        </p:tav>
                                      </p:tavLst>
                                    </p:anim>
                                    <p:anim calcmode="lin" valueType="num">
                                      <p:cBhvr>
                                        <p:cTn id="33" dur="1000" fill="hold"/>
                                        <p:tgtEl>
                                          <p:spTgt spid="37"/>
                                        </p:tgtEl>
                                        <p:attrNameLst>
                                          <p:attrName>style.rotation</p:attrName>
                                        </p:attrNameLst>
                                      </p:cBhvr>
                                      <p:tavLst>
                                        <p:tav tm="0">
                                          <p:val>
                                            <p:fltVal val="90"/>
                                          </p:val>
                                        </p:tav>
                                        <p:tav tm="100000">
                                          <p:val>
                                            <p:fltVal val="0"/>
                                          </p:val>
                                        </p:tav>
                                      </p:tavLst>
                                    </p:anim>
                                    <p:animEffect transition="in" filter="fade">
                                      <p:cBhvr>
                                        <p:cTn id="34" dur="1000"/>
                                        <p:tgtEl>
                                          <p:spTgt spid="37"/>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grpId="0" nodeType="click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circle(in)">
                                      <p:cBhvr>
                                        <p:cTn id="39" dur="2000"/>
                                        <p:tgtEl>
                                          <p:spTgt spid="10"/>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circle(in)">
                                      <p:cBhvr>
                                        <p:cTn id="42" dur="2000"/>
                                        <p:tgtEl>
                                          <p:spTgt spid="11"/>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circle(in)">
                                      <p:cBhvr>
                                        <p:cTn id="45" dur="2000"/>
                                        <p:tgtEl>
                                          <p:spTgt spid="12"/>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3"/>
                                        </p:tgtEl>
                                        <p:attrNameLst>
                                          <p:attrName>style.visibility</p:attrName>
                                        </p:attrNameLst>
                                      </p:cBhvr>
                                      <p:to>
                                        <p:strVal val="visible"/>
                                      </p:to>
                                    </p:set>
                                    <p:animEffect transition="in" filter="circle(in)">
                                      <p:cBhvr>
                                        <p:cTn id="48" dur="2000"/>
                                        <p:tgtEl>
                                          <p:spTgt spid="13"/>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circle(in)">
                                      <p:cBhvr>
                                        <p:cTn id="51" dur="2000"/>
                                        <p:tgtEl>
                                          <p:spTgt spid="14"/>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circle(in)">
                                      <p:cBhvr>
                                        <p:cTn id="54" dur="2000"/>
                                        <p:tgtEl>
                                          <p:spTgt spid="15"/>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circle(in)">
                                      <p:cBhvr>
                                        <p:cTn id="57" dur="2000"/>
                                        <p:tgtEl>
                                          <p:spTgt spid="17"/>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18"/>
                                        </p:tgtEl>
                                        <p:attrNameLst>
                                          <p:attrName>style.visibility</p:attrName>
                                        </p:attrNameLst>
                                      </p:cBhvr>
                                      <p:to>
                                        <p:strVal val="visible"/>
                                      </p:to>
                                    </p:set>
                                    <p:animEffect transition="in" filter="circle(in)">
                                      <p:cBhvr>
                                        <p:cTn id="60" dur="2000"/>
                                        <p:tgtEl>
                                          <p:spTgt spid="18"/>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19"/>
                                        </p:tgtEl>
                                        <p:attrNameLst>
                                          <p:attrName>style.visibility</p:attrName>
                                        </p:attrNameLst>
                                      </p:cBhvr>
                                      <p:to>
                                        <p:strVal val="visible"/>
                                      </p:to>
                                    </p:set>
                                    <p:animEffect transition="in" filter="circle(in)">
                                      <p:cBhvr>
                                        <p:cTn id="63" dur="2000"/>
                                        <p:tgtEl>
                                          <p:spTgt spid="19"/>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circle(in)">
                                      <p:cBhvr>
                                        <p:cTn id="66" dur="2000"/>
                                        <p:tgtEl>
                                          <p:spTgt spid="20"/>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26"/>
                                        </p:tgtEl>
                                        <p:attrNameLst>
                                          <p:attrName>style.visibility</p:attrName>
                                        </p:attrNameLst>
                                      </p:cBhvr>
                                      <p:to>
                                        <p:strVal val="visible"/>
                                      </p:to>
                                    </p:set>
                                    <p:animEffect transition="in" filter="circle(in)">
                                      <p:cBhvr>
                                        <p:cTn id="69" dur="2000"/>
                                        <p:tgtEl>
                                          <p:spTgt spid="26"/>
                                        </p:tgtEl>
                                      </p:cBhvr>
                                    </p:animEffect>
                                  </p:childTnLst>
                                </p:cTn>
                              </p:par>
                            </p:childTnLst>
                          </p:cTn>
                        </p:par>
                      </p:childTnLst>
                    </p:cTn>
                  </p:par>
                  <p:par>
                    <p:cTn id="70" fill="hold">
                      <p:stCondLst>
                        <p:cond delay="indefinite"/>
                      </p:stCondLst>
                      <p:childTnLst>
                        <p:par>
                          <p:cTn id="71" fill="hold">
                            <p:stCondLst>
                              <p:cond delay="0"/>
                            </p:stCondLst>
                            <p:childTnLst>
                              <p:par>
                                <p:cTn id="72" presetID="6" presetClass="entr" presetSubtype="16" fill="hold" grpId="0" nodeType="clickEffect">
                                  <p:stCondLst>
                                    <p:cond delay="0"/>
                                  </p:stCondLst>
                                  <p:childTnLst>
                                    <p:set>
                                      <p:cBhvr>
                                        <p:cTn id="73" dur="1" fill="hold">
                                          <p:stCondLst>
                                            <p:cond delay="0"/>
                                          </p:stCondLst>
                                        </p:cTn>
                                        <p:tgtEl>
                                          <p:spTgt spid="16"/>
                                        </p:tgtEl>
                                        <p:attrNameLst>
                                          <p:attrName>style.visibility</p:attrName>
                                        </p:attrNameLst>
                                      </p:cBhvr>
                                      <p:to>
                                        <p:strVal val="visible"/>
                                      </p:to>
                                    </p:set>
                                    <p:animEffect transition="in" filter="circle(in)">
                                      <p:cBhvr>
                                        <p:cTn id="74" dur="2000"/>
                                        <p:tgtEl>
                                          <p:spTgt spid="16"/>
                                        </p:tgtEl>
                                      </p:cBhvr>
                                    </p:animEffect>
                                  </p:childTnLst>
                                </p:cTn>
                              </p:par>
                              <p:par>
                                <p:cTn id="75" presetID="6" presetClass="entr" presetSubtype="16" fill="hold" grpId="0"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circle(in)">
                                      <p:cBhvr>
                                        <p:cTn id="77" dur="2000"/>
                                        <p:tgtEl>
                                          <p:spTgt spid="27"/>
                                        </p:tgtEl>
                                      </p:cBhvr>
                                    </p:animEffect>
                                  </p:childTnLst>
                                </p:cTn>
                              </p:par>
                              <p:par>
                                <p:cTn id="78" presetID="6" presetClass="entr" presetSubtype="16" fill="hold" grpId="0" nodeType="withEffect">
                                  <p:stCondLst>
                                    <p:cond delay="0"/>
                                  </p:stCondLst>
                                  <p:childTnLst>
                                    <p:set>
                                      <p:cBhvr>
                                        <p:cTn id="79" dur="1" fill="hold">
                                          <p:stCondLst>
                                            <p:cond delay="0"/>
                                          </p:stCondLst>
                                        </p:cTn>
                                        <p:tgtEl>
                                          <p:spTgt spid="28"/>
                                        </p:tgtEl>
                                        <p:attrNameLst>
                                          <p:attrName>style.visibility</p:attrName>
                                        </p:attrNameLst>
                                      </p:cBhvr>
                                      <p:to>
                                        <p:strVal val="visible"/>
                                      </p:to>
                                    </p:set>
                                    <p:animEffect transition="in" filter="circle(in)">
                                      <p:cBhvr>
                                        <p:cTn id="80" dur="2000"/>
                                        <p:tgtEl>
                                          <p:spTgt spid="28"/>
                                        </p:tgtEl>
                                      </p:cBhvr>
                                    </p:animEffect>
                                  </p:childTnLst>
                                </p:cTn>
                              </p:par>
                              <p:par>
                                <p:cTn id="81" presetID="6" presetClass="entr" presetSubtype="16" fill="hold" grpId="0" nodeType="withEffect">
                                  <p:stCondLst>
                                    <p:cond delay="0"/>
                                  </p:stCondLst>
                                  <p:childTnLst>
                                    <p:set>
                                      <p:cBhvr>
                                        <p:cTn id="82" dur="1" fill="hold">
                                          <p:stCondLst>
                                            <p:cond delay="0"/>
                                          </p:stCondLst>
                                        </p:cTn>
                                        <p:tgtEl>
                                          <p:spTgt spid="29"/>
                                        </p:tgtEl>
                                        <p:attrNameLst>
                                          <p:attrName>style.visibility</p:attrName>
                                        </p:attrNameLst>
                                      </p:cBhvr>
                                      <p:to>
                                        <p:strVal val="visible"/>
                                      </p:to>
                                    </p:set>
                                    <p:animEffect transition="in" filter="circle(in)">
                                      <p:cBhvr>
                                        <p:cTn id="83" dur="2000"/>
                                        <p:tgtEl>
                                          <p:spTgt spid="29"/>
                                        </p:tgtEl>
                                      </p:cBhvr>
                                    </p:animEffect>
                                  </p:childTnLst>
                                </p:cTn>
                              </p:par>
                              <p:par>
                                <p:cTn id="84" presetID="6" presetClass="entr" presetSubtype="16" fill="hold" grpId="0" nodeType="withEffect">
                                  <p:stCondLst>
                                    <p:cond delay="0"/>
                                  </p:stCondLst>
                                  <p:childTnLst>
                                    <p:set>
                                      <p:cBhvr>
                                        <p:cTn id="85" dur="1" fill="hold">
                                          <p:stCondLst>
                                            <p:cond delay="0"/>
                                          </p:stCondLst>
                                        </p:cTn>
                                        <p:tgtEl>
                                          <p:spTgt spid="30"/>
                                        </p:tgtEl>
                                        <p:attrNameLst>
                                          <p:attrName>style.visibility</p:attrName>
                                        </p:attrNameLst>
                                      </p:cBhvr>
                                      <p:to>
                                        <p:strVal val="visible"/>
                                      </p:to>
                                    </p:set>
                                    <p:animEffect transition="in" filter="circle(in)">
                                      <p:cBhvr>
                                        <p:cTn id="86" dur="2000"/>
                                        <p:tgtEl>
                                          <p:spTgt spid="30"/>
                                        </p:tgtEl>
                                      </p:cBhvr>
                                    </p:animEffect>
                                  </p:childTnLst>
                                </p:cTn>
                              </p:par>
                              <p:par>
                                <p:cTn id="87" presetID="6" presetClass="entr" presetSubtype="16" fill="hold" grpId="0" nodeType="withEffect">
                                  <p:stCondLst>
                                    <p:cond delay="0"/>
                                  </p:stCondLst>
                                  <p:childTnLst>
                                    <p:set>
                                      <p:cBhvr>
                                        <p:cTn id="88" dur="1" fill="hold">
                                          <p:stCondLst>
                                            <p:cond delay="0"/>
                                          </p:stCondLst>
                                        </p:cTn>
                                        <p:tgtEl>
                                          <p:spTgt spid="31"/>
                                        </p:tgtEl>
                                        <p:attrNameLst>
                                          <p:attrName>style.visibility</p:attrName>
                                        </p:attrNameLst>
                                      </p:cBhvr>
                                      <p:to>
                                        <p:strVal val="visible"/>
                                      </p:to>
                                    </p:set>
                                    <p:animEffect transition="in" filter="circle(in)">
                                      <p:cBhvr>
                                        <p:cTn id="89" dur="2000"/>
                                        <p:tgtEl>
                                          <p:spTgt spid="31"/>
                                        </p:tgtEl>
                                      </p:cBhvr>
                                    </p:animEffect>
                                  </p:childTnLst>
                                </p:cTn>
                              </p:par>
                              <p:par>
                                <p:cTn id="90" presetID="6" presetClass="entr" presetSubtype="16" fill="hold" grpId="0" nodeType="withEffect">
                                  <p:stCondLst>
                                    <p:cond delay="0"/>
                                  </p:stCondLst>
                                  <p:childTnLst>
                                    <p:set>
                                      <p:cBhvr>
                                        <p:cTn id="91" dur="1" fill="hold">
                                          <p:stCondLst>
                                            <p:cond delay="0"/>
                                          </p:stCondLst>
                                        </p:cTn>
                                        <p:tgtEl>
                                          <p:spTgt spid="32"/>
                                        </p:tgtEl>
                                        <p:attrNameLst>
                                          <p:attrName>style.visibility</p:attrName>
                                        </p:attrNameLst>
                                      </p:cBhvr>
                                      <p:to>
                                        <p:strVal val="visible"/>
                                      </p:to>
                                    </p:set>
                                    <p:animEffect transition="in" filter="circle(in)">
                                      <p:cBhvr>
                                        <p:cTn id="92" dur="2000"/>
                                        <p:tgtEl>
                                          <p:spTgt spid="32"/>
                                        </p:tgtEl>
                                      </p:cBhvr>
                                    </p:animEffect>
                                  </p:childTnLst>
                                </p:cTn>
                              </p:par>
                              <p:par>
                                <p:cTn id="93" presetID="6" presetClass="entr" presetSubtype="16" fill="hold" grpId="0" nodeType="withEffect">
                                  <p:stCondLst>
                                    <p:cond delay="0"/>
                                  </p:stCondLst>
                                  <p:childTnLst>
                                    <p:set>
                                      <p:cBhvr>
                                        <p:cTn id="94" dur="1" fill="hold">
                                          <p:stCondLst>
                                            <p:cond delay="0"/>
                                          </p:stCondLst>
                                        </p:cTn>
                                        <p:tgtEl>
                                          <p:spTgt spid="33"/>
                                        </p:tgtEl>
                                        <p:attrNameLst>
                                          <p:attrName>style.visibility</p:attrName>
                                        </p:attrNameLst>
                                      </p:cBhvr>
                                      <p:to>
                                        <p:strVal val="visible"/>
                                      </p:to>
                                    </p:set>
                                    <p:animEffect transition="in" filter="circle(in)">
                                      <p:cBhvr>
                                        <p:cTn id="95" dur="2000"/>
                                        <p:tgtEl>
                                          <p:spTgt spid="33"/>
                                        </p:tgtEl>
                                      </p:cBhvr>
                                    </p:animEffect>
                                  </p:childTnLst>
                                </p:cTn>
                              </p:par>
                              <p:par>
                                <p:cTn id="96" presetID="6" presetClass="entr" presetSubtype="16" fill="hold" grpId="0" nodeType="withEffect">
                                  <p:stCondLst>
                                    <p:cond delay="0"/>
                                  </p:stCondLst>
                                  <p:childTnLst>
                                    <p:set>
                                      <p:cBhvr>
                                        <p:cTn id="97" dur="1" fill="hold">
                                          <p:stCondLst>
                                            <p:cond delay="0"/>
                                          </p:stCondLst>
                                        </p:cTn>
                                        <p:tgtEl>
                                          <p:spTgt spid="34"/>
                                        </p:tgtEl>
                                        <p:attrNameLst>
                                          <p:attrName>style.visibility</p:attrName>
                                        </p:attrNameLst>
                                      </p:cBhvr>
                                      <p:to>
                                        <p:strVal val="visible"/>
                                      </p:to>
                                    </p:set>
                                    <p:animEffect transition="in" filter="circle(in)">
                                      <p:cBhvr>
                                        <p:cTn id="98" dur="2000"/>
                                        <p:tgtEl>
                                          <p:spTgt spid="34"/>
                                        </p:tgtEl>
                                      </p:cBhvr>
                                    </p:animEffect>
                                  </p:childTnLst>
                                </p:cTn>
                              </p:par>
                              <p:par>
                                <p:cTn id="99" presetID="6" presetClass="entr" presetSubtype="16" fill="hold" grpId="0" nodeType="withEffect">
                                  <p:stCondLst>
                                    <p:cond delay="0"/>
                                  </p:stCondLst>
                                  <p:childTnLst>
                                    <p:set>
                                      <p:cBhvr>
                                        <p:cTn id="100" dur="1" fill="hold">
                                          <p:stCondLst>
                                            <p:cond delay="0"/>
                                          </p:stCondLst>
                                        </p:cTn>
                                        <p:tgtEl>
                                          <p:spTgt spid="35"/>
                                        </p:tgtEl>
                                        <p:attrNameLst>
                                          <p:attrName>style.visibility</p:attrName>
                                        </p:attrNameLst>
                                      </p:cBhvr>
                                      <p:to>
                                        <p:strVal val="visible"/>
                                      </p:to>
                                    </p:set>
                                    <p:animEffect transition="in" filter="circle(in)">
                                      <p:cBhvr>
                                        <p:cTn id="101" dur="2000"/>
                                        <p:tgtEl>
                                          <p:spTgt spid="35"/>
                                        </p:tgtEl>
                                      </p:cBhvr>
                                    </p:animEffect>
                                  </p:childTnLst>
                                </p:cTn>
                              </p:par>
                              <p:par>
                                <p:cTn id="102" presetID="6" presetClass="entr" presetSubtype="16" fill="hold" grpId="0" nodeType="withEffect">
                                  <p:stCondLst>
                                    <p:cond delay="0"/>
                                  </p:stCondLst>
                                  <p:childTnLst>
                                    <p:set>
                                      <p:cBhvr>
                                        <p:cTn id="103" dur="1" fill="hold">
                                          <p:stCondLst>
                                            <p:cond delay="0"/>
                                          </p:stCondLst>
                                        </p:cTn>
                                        <p:tgtEl>
                                          <p:spTgt spid="36"/>
                                        </p:tgtEl>
                                        <p:attrNameLst>
                                          <p:attrName>style.visibility</p:attrName>
                                        </p:attrNameLst>
                                      </p:cBhvr>
                                      <p:to>
                                        <p:strVal val="visible"/>
                                      </p:to>
                                    </p:set>
                                    <p:animEffect transition="in" filter="circle(in)">
                                      <p:cBhvr>
                                        <p:cTn id="104" dur="20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5" grpId="0"/>
      <p:bldP spid="8" grpId="0"/>
      <p:bldP spid="9" grpId="0"/>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 xmlns:a16="http://schemas.microsoft.com/office/drawing/2014/main" id="{BB19E1D0-EFD3-4AF6-9518-BF584783B747}"/>
              </a:ext>
            </a:extLst>
          </p:cNvPr>
          <p:cNvSpPr/>
          <p:nvPr/>
        </p:nvSpPr>
        <p:spPr>
          <a:xfrm>
            <a:off x="17059" y="1"/>
            <a:ext cx="295079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0033CC">
              <a:alpha val="70000"/>
            </a:srgbClr>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953671" y="1074183"/>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25" name="Rectangle 4"/>
          <p:cNvSpPr>
            <a:spLocks noChangeArrowheads="1"/>
          </p:cNvSpPr>
          <p:nvPr/>
        </p:nvSpPr>
        <p:spPr bwMode="auto">
          <a:xfrm>
            <a:off x="1001213" y="1527477"/>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cung</a:t>
            </a:r>
            <a:r>
              <a:rPr lang="en-US" sz="2400" b="1" dirty="0">
                <a:solidFill>
                  <a:srgbClr val="660066"/>
                </a:solidFill>
                <a:latin typeface="Arial" panose="020B0604020202020204" pitchFamily="34" charset="0"/>
                <a:ea typeface="Times New Roman" panose="02020603050405020304" pitchFamily="18" charset="0"/>
              </a:rPr>
              <a:t> – </a:t>
            </a:r>
            <a:r>
              <a:rPr lang="en-US" sz="2400" b="1" dirty="0" err="1">
                <a:solidFill>
                  <a:srgbClr val="660066"/>
                </a:solidFill>
                <a:latin typeface="Arial" panose="020B0604020202020204" pitchFamily="34" charset="0"/>
                <a:ea typeface="Times New Roman" panose="02020603050405020304" pitchFamily="18" charset="0"/>
              </a:rPr>
              <a:t>cầu</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8" name="Rectangle 17"/>
          <p:cNvSpPr/>
          <p:nvPr/>
        </p:nvSpPr>
        <p:spPr>
          <a:xfrm>
            <a:off x="4669573" y="1983229"/>
            <a:ext cx="4694555" cy="461665"/>
          </a:xfrm>
          <a:prstGeom prst="rect">
            <a:avLst/>
          </a:prstGeom>
        </p:spPr>
        <p:txBody>
          <a:bodyPr wrap="none">
            <a:spAutoFit/>
          </a:bodyPr>
          <a:lstStyle/>
          <a:p>
            <a:pPr defTabSz="914400" eaLnBrk="0" fontAlgn="base" hangingPunct="0">
              <a:spcBef>
                <a:spcPts val="200"/>
              </a:spcBef>
              <a:spcAft>
                <a:spcPts val="200"/>
              </a:spcAft>
            </a:pPr>
            <a:r>
              <a:rPr lang="en-US" sz="2400" b="1" dirty="0" err="1">
                <a:solidFill>
                  <a:srgbClr val="0033CC"/>
                </a:solidFill>
                <a:latin typeface="Arial" panose="020B0604020202020204" pitchFamily="34" charset="0"/>
                <a:ea typeface="Times New Roman" panose="02020603050405020304" pitchFamily="18" charset="0"/>
              </a:rPr>
              <a:t>Vai</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trò</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của</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quy</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luật</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cung</a:t>
            </a:r>
            <a:r>
              <a:rPr lang="en-US" sz="2400" b="1" dirty="0">
                <a:solidFill>
                  <a:srgbClr val="0033CC"/>
                </a:solidFill>
                <a:latin typeface="Arial" panose="020B0604020202020204" pitchFamily="34" charset="0"/>
                <a:ea typeface="Times New Roman" panose="02020603050405020304" pitchFamily="18" charset="0"/>
              </a:rPr>
              <a:t> – </a:t>
            </a:r>
            <a:r>
              <a:rPr lang="en-US" sz="2400" b="1" dirty="0" err="1">
                <a:solidFill>
                  <a:srgbClr val="0033CC"/>
                </a:solidFill>
                <a:latin typeface="Arial" panose="020B0604020202020204" pitchFamily="34" charset="0"/>
                <a:ea typeface="Times New Roman" panose="02020603050405020304" pitchFamily="18" charset="0"/>
              </a:rPr>
              <a:t>cầu</a:t>
            </a:r>
            <a:endParaRPr lang="en-US" sz="2400" b="1" dirty="0">
              <a:solidFill>
                <a:srgbClr val="0033CC"/>
              </a:solidFill>
              <a:latin typeface="Arial" panose="020B0604020202020204" pitchFamily="34" charset="0"/>
              <a:ea typeface="Times New Roman" panose="02020603050405020304" pitchFamily="18" charset="0"/>
            </a:endParaRPr>
          </a:p>
        </p:txBody>
      </p:sp>
      <p:grpSp>
        <p:nvGrpSpPr>
          <p:cNvPr id="26" name="Group 25"/>
          <p:cNvGrpSpPr/>
          <p:nvPr/>
        </p:nvGrpSpPr>
        <p:grpSpPr>
          <a:xfrm>
            <a:off x="6566496" y="3392719"/>
            <a:ext cx="3862066" cy="2999495"/>
            <a:chOff x="3203848" y="1779662"/>
            <a:chExt cx="3332582" cy="2999495"/>
          </a:xfrm>
          <a:solidFill>
            <a:schemeClr val="tx1">
              <a:lumMod val="75000"/>
              <a:lumOff val="25000"/>
            </a:schemeClr>
          </a:solidFill>
        </p:grpSpPr>
        <p:sp>
          <p:nvSpPr>
            <p:cNvPr id="27" name="Rectangle 26"/>
            <p:cNvSpPr/>
            <p:nvPr/>
          </p:nvSpPr>
          <p:spPr>
            <a:xfrm>
              <a:off x="3203848" y="1779662"/>
              <a:ext cx="108000" cy="277336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28" name="Block Arc 27"/>
            <p:cNvSpPr/>
            <p:nvPr/>
          </p:nvSpPr>
          <p:spPr>
            <a:xfrm>
              <a:off x="3203848" y="4326895"/>
              <a:ext cx="452262" cy="452262"/>
            </a:xfrm>
            <a:prstGeom prst="blockArc">
              <a:avLst>
                <a:gd name="adj1" fmla="val 5431834"/>
                <a:gd name="adj2" fmla="val 10817112"/>
                <a:gd name="adj3" fmla="val 2428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black"/>
                </a:solidFill>
              </a:endParaRPr>
            </a:p>
          </p:txBody>
        </p:sp>
        <p:sp>
          <p:nvSpPr>
            <p:cNvPr id="29" name="Rectangle 28"/>
            <p:cNvSpPr/>
            <p:nvPr/>
          </p:nvSpPr>
          <p:spPr>
            <a:xfrm>
              <a:off x="3425216" y="4671157"/>
              <a:ext cx="2916000" cy="1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30" name="Block Arc 29"/>
            <p:cNvSpPr/>
            <p:nvPr/>
          </p:nvSpPr>
          <p:spPr>
            <a:xfrm rot="16200000">
              <a:off x="6084168" y="4326895"/>
              <a:ext cx="452262" cy="452262"/>
            </a:xfrm>
            <a:prstGeom prst="blockArc">
              <a:avLst>
                <a:gd name="adj1" fmla="val 5431834"/>
                <a:gd name="adj2" fmla="val 10817112"/>
                <a:gd name="adj3" fmla="val 2428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black"/>
                </a:solidFill>
              </a:endParaRPr>
            </a:p>
          </p:txBody>
        </p:sp>
        <p:sp>
          <p:nvSpPr>
            <p:cNvPr id="31" name="Rectangle 30"/>
            <p:cNvSpPr/>
            <p:nvPr/>
          </p:nvSpPr>
          <p:spPr>
            <a:xfrm>
              <a:off x="6428430" y="3989950"/>
              <a:ext cx="108000" cy="57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grpSp>
      <p:sp>
        <p:nvSpPr>
          <p:cNvPr id="32" name="Rectangle 31"/>
          <p:cNvSpPr/>
          <p:nvPr/>
        </p:nvSpPr>
        <p:spPr>
          <a:xfrm>
            <a:off x="3352915" y="2512563"/>
            <a:ext cx="4329617" cy="902054"/>
          </a:xfrm>
          <a:prstGeom prst="rect">
            <a:avLst/>
          </a:prstGeom>
          <a:solidFill>
            <a:srgbClr val="996633"/>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33" name="Rectangle 32"/>
          <p:cNvSpPr/>
          <p:nvPr/>
        </p:nvSpPr>
        <p:spPr>
          <a:xfrm>
            <a:off x="3427904" y="2652624"/>
            <a:ext cx="625796" cy="6840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37" name="TextBox 36"/>
          <p:cNvSpPr txBox="1"/>
          <p:nvPr/>
        </p:nvSpPr>
        <p:spPr>
          <a:xfrm>
            <a:off x="3479440" y="2828462"/>
            <a:ext cx="544674" cy="400110"/>
          </a:xfrm>
          <a:prstGeom prst="rect">
            <a:avLst/>
          </a:prstGeom>
          <a:noFill/>
        </p:spPr>
        <p:txBody>
          <a:bodyPr wrap="square" rtlCol="0">
            <a:spAutoFit/>
          </a:bodyPr>
          <a:lstStyle/>
          <a:p>
            <a:pPr algn="r"/>
            <a:r>
              <a:rPr lang="en-US" altLang="ko-KR" sz="2000" b="1" dirty="0">
                <a:solidFill>
                  <a:prstClr val="white"/>
                </a:solidFill>
                <a:cs typeface="Arial" pitchFamily="34" charset="0"/>
              </a:rPr>
              <a:t>01</a:t>
            </a:r>
            <a:endParaRPr lang="ko-KR" altLang="en-US" sz="2000" b="1" dirty="0">
              <a:solidFill>
                <a:prstClr val="white"/>
              </a:solidFill>
              <a:cs typeface="Arial" pitchFamily="34" charset="0"/>
            </a:endParaRPr>
          </a:p>
        </p:txBody>
      </p:sp>
      <p:sp>
        <p:nvSpPr>
          <p:cNvPr id="38" name="Rectangle 37"/>
          <p:cNvSpPr/>
          <p:nvPr/>
        </p:nvSpPr>
        <p:spPr>
          <a:xfrm>
            <a:off x="3342427" y="3847517"/>
            <a:ext cx="4329617" cy="902054"/>
          </a:xfrm>
          <a:prstGeom prst="rect">
            <a:avLst/>
          </a:prstGeom>
          <a:solidFill>
            <a:srgbClr val="00B050"/>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39" name="Rectangle 38"/>
          <p:cNvSpPr/>
          <p:nvPr/>
        </p:nvSpPr>
        <p:spPr>
          <a:xfrm>
            <a:off x="3479440" y="3978586"/>
            <a:ext cx="631234" cy="6840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43" name="TextBox 42"/>
          <p:cNvSpPr txBox="1"/>
          <p:nvPr/>
        </p:nvSpPr>
        <p:spPr>
          <a:xfrm>
            <a:off x="3493143" y="4163416"/>
            <a:ext cx="544674" cy="400110"/>
          </a:xfrm>
          <a:prstGeom prst="rect">
            <a:avLst/>
          </a:prstGeom>
          <a:noFill/>
        </p:spPr>
        <p:txBody>
          <a:bodyPr wrap="square" rtlCol="0">
            <a:spAutoFit/>
          </a:bodyPr>
          <a:lstStyle/>
          <a:p>
            <a:pPr algn="r"/>
            <a:r>
              <a:rPr lang="en-US" altLang="ko-KR" sz="2000" b="1" dirty="0">
                <a:solidFill>
                  <a:prstClr val="white"/>
                </a:solidFill>
                <a:cs typeface="Arial" pitchFamily="34" charset="0"/>
              </a:rPr>
              <a:t>02</a:t>
            </a:r>
            <a:endParaRPr lang="ko-KR" altLang="en-US" sz="2000" b="1" dirty="0">
              <a:solidFill>
                <a:prstClr val="white"/>
              </a:solidFill>
              <a:cs typeface="Arial" pitchFamily="34" charset="0"/>
            </a:endParaRPr>
          </a:p>
        </p:txBody>
      </p:sp>
      <p:sp>
        <p:nvSpPr>
          <p:cNvPr id="44" name="Rectangle 43"/>
          <p:cNvSpPr/>
          <p:nvPr/>
        </p:nvSpPr>
        <p:spPr>
          <a:xfrm>
            <a:off x="3352143" y="5236009"/>
            <a:ext cx="4319901" cy="902054"/>
          </a:xfrm>
          <a:prstGeom prst="rect">
            <a:avLst/>
          </a:prstGeom>
          <a:solidFill>
            <a:srgbClr val="CC0099"/>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srgbClr val="CC0099"/>
              </a:solidFill>
            </a:endParaRPr>
          </a:p>
        </p:txBody>
      </p:sp>
      <p:sp>
        <p:nvSpPr>
          <p:cNvPr id="45" name="Rectangle 44"/>
          <p:cNvSpPr/>
          <p:nvPr/>
        </p:nvSpPr>
        <p:spPr>
          <a:xfrm>
            <a:off x="3449863" y="5338031"/>
            <a:ext cx="631234" cy="6840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49" name="TextBox 48"/>
          <p:cNvSpPr txBox="1"/>
          <p:nvPr/>
        </p:nvSpPr>
        <p:spPr>
          <a:xfrm>
            <a:off x="3506837" y="5425589"/>
            <a:ext cx="544674" cy="400110"/>
          </a:xfrm>
          <a:prstGeom prst="rect">
            <a:avLst/>
          </a:prstGeom>
          <a:noFill/>
        </p:spPr>
        <p:txBody>
          <a:bodyPr wrap="square" rtlCol="0">
            <a:spAutoFit/>
          </a:bodyPr>
          <a:lstStyle/>
          <a:p>
            <a:pPr algn="r"/>
            <a:r>
              <a:rPr lang="en-US" altLang="ko-KR" sz="2000" b="1" dirty="0">
                <a:solidFill>
                  <a:prstClr val="white"/>
                </a:solidFill>
                <a:cs typeface="Arial" pitchFamily="34" charset="0"/>
              </a:rPr>
              <a:t>03</a:t>
            </a:r>
            <a:endParaRPr lang="ko-KR" altLang="en-US" sz="2000" b="1" dirty="0">
              <a:solidFill>
                <a:prstClr val="white"/>
              </a:solidFill>
              <a:cs typeface="Arial" pitchFamily="34" charset="0"/>
            </a:endParaRPr>
          </a:p>
        </p:txBody>
      </p:sp>
      <p:grpSp>
        <p:nvGrpSpPr>
          <p:cNvPr id="50" name="Group 49"/>
          <p:cNvGrpSpPr/>
          <p:nvPr/>
        </p:nvGrpSpPr>
        <p:grpSpPr>
          <a:xfrm>
            <a:off x="8571438" y="2679060"/>
            <a:ext cx="3196251" cy="2928608"/>
            <a:chOff x="4848046" y="3681671"/>
            <a:chExt cx="2758049" cy="2928608"/>
          </a:xfrm>
        </p:grpSpPr>
        <p:sp>
          <p:nvSpPr>
            <p:cNvPr id="51" name="Teardrop 30"/>
            <p:cNvSpPr/>
            <p:nvPr/>
          </p:nvSpPr>
          <p:spPr>
            <a:xfrm rot="8100000">
              <a:off x="5417737" y="4225696"/>
              <a:ext cx="1602534" cy="1602536"/>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698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52" name="Rounded Rectangle 51"/>
            <p:cNvSpPr/>
            <p:nvPr/>
          </p:nvSpPr>
          <p:spPr>
            <a:xfrm>
              <a:off x="5903273" y="6071006"/>
              <a:ext cx="631463" cy="131555"/>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53" name="Rounded Rectangle 52"/>
            <p:cNvSpPr/>
            <p:nvPr/>
          </p:nvSpPr>
          <p:spPr>
            <a:xfrm>
              <a:off x="5929584" y="6274865"/>
              <a:ext cx="578841" cy="131555"/>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54" name="Rounded Rectangle 53"/>
            <p:cNvSpPr/>
            <p:nvPr/>
          </p:nvSpPr>
          <p:spPr>
            <a:xfrm>
              <a:off x="5982205" y="6478724"/>
              <a:ext cx="473597" cy="131555"/>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55" name="Rounded Rectangle 54"/>
            <p:cNvSpPr/>
            <p:nvPr/>
          </p:nvSpPr>
          <p:spPr>
            <a:xfrm rot="2700000">
              <a:off x="7086448" y="4038815"/>
              <a:ext cx="144000" cy="360000"/>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black"/>
                </a:solidFill>
              </a:endParaRPr>
            </a:p>
          </p:txBody>
        </p:sp>
        <p:sp>
          <p:nvSpPr>
            <p:cNvPr id="56" name="Rounded Rectangle 55"/>
            <p:cNvSpPr/>
            <p:nvPr/>
          </p:nvSpPr>
          <p:spPr>
            <a:xfrm rot="18900000" flipH="1">
              <a:off x="5218102" y="4038815"/>
              <a:ext cx="144000" cy="360000"/>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black"/>
                </a:solidFill>
              </a:endParaRPr>
            </a:p>
          </p:txBody>
        </p:sp>
        <p:sp>
          <p:nvSpPr>
            <p:cNvPr id="57" name="Rounded Rectangle 56"/>
            <p:cNvSpPr/>
            <p:nvPr/>
          </p:nvSpPr>
          <p:spPr>
            <a:xfrm>
              <a:off x="6155070" y="3681671"/>
              <a:ext cx="144000" cy="360000"/>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black"/>
                </a:solidFill>
              </a:endParaRPr>
            </a:p>
          </p:txBody>
        </p:sp>
        <p:sp>
          <p:nvSpPr>
            <p:cNvPr id="58" name="Rounded Rectangle 57"/>
            <p:cNvSpPr/>
            <p:nvPr/>
          </p:nvSpPr>
          <p:spPr>
            <a:xfrm rot="5400000">
              <a:off x="7354095" y="4745637"/>
              <a:ext cx="144000" cy="360000"/>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black"/>
                </a:solidFill>
              </a:endParaRPr>
            </a:p>
          </p:txBody>
        </p:sp>
        <p:sp>
          <p:nvSpPr>
            <p:cNvPr id="59" name="Rounded Rectangle 58"/>
            <p:cNvSpPr/>
            <p:nvPr/>
          </p:nvSpPr>
          <p:spPr>
            <a:xfrm rot="16200000" flipH="1">
              <a:off x="4956046" y="4745638"/>
              <a:ext cx="144000" cy="360000"/>
            </a:xfrm>
            <a:prstGeom prst="roundRect">
              <a:avLst>
                <a:gd name="adj" fmla="val 50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black"/>
                </a:solidFill>
              </a:endParaRPr>
            </a:p>
          </p:txBody>
        </p:sp>
      </p:grpSp>
      <p:grpSp>
        <p:nvGrpSpPr>
          <p:cNvPr id="61" name="Group 60"/>
          <p:cNvGrpSpPr/>
          <p:nvPr/>
        </p:nvGrpSpPr>
        <p:grpSpPr>
          <a:xfrm>
            <a:off x="9829565" y="3327358"/>
            <a:ext cx="784950" cy="1442553"/>
            <a:chOff x="6777274" y="1831284"/>
            <a:chExt cx="552841" cy="1177414"/>
          </a:xfrm>
        </p:grpSpPr>
        <p:grpSp>
          <p:nvGrpSpPr>
            <p:cNvPr id="62" name="Group 61"/>
            <p:cNvGrpSpPr/>
            <p:nvPr/>
          </p:nvGrpSpPr>
          <p:grpSpPr>
            <a:xfrm>
              <a:off x="6939980" y="1831284"/>
              <a:ext cx="385719" cy="718117"/>
              <a:chOff x="6783521" y="1654812"/>
              <a:chExt cx="726841" cy="1353205"/>
            </a:xfrm>
          </p:grpSpPr>
          <p:sp>
            <p:nvSpPr>
              <p:cNvPr id="64" name="Freeform 63"/>
              <p:cNvSpPr/>
              <p:nvPr/>
            </p:nvSpPr>
            <p:spPr>
              <a:xfrm>
                <a:off x="6783521" y="1886618"/>
                <a:ext cx="726841" cy="1121399"/>
              </a:xfrm>
              <a:custGeom>
                <a:avLst/>
                <a:gdLst/>
                <a:ahLst/>
                <a:cxnLst/>
                <a:rect l="l" t="t" r="r" b="b"/>
                <a:pathLst>
                  <a:path w="726841" h="1121399">
                    <a:moveTo>
                      <a:pt x="236325" y="1049494"/>
                    </a:moveTo>
                    <a:lnTo>
                      <a:pt x="495287" y="1049494"/>
                    </a:lnTo>
                    <a:cubicBezTo>
                      <a:pt x="491080" y="1064561"/>
                      <a:pt x="487966" y="1079199"/>
                      <a:pt x="485273" y="1093187"/>
                    </a:cubicBezTo>
                    <a:lnTo>
                      <a:pt x="245258" y="1092728"/>
                    </a:lnTo>
                    <a:close/>
                    <a:moveTo>
                      <a:pt x="363421" y="203844"/>
                    </a:moveTo>
                    <a:cubicBezTo>
                      <a:pt x="401307" y="203844"/>
                      <a:pt x="432020" y="234557"/>
                      <a:pt x="432020" y="272443"/>
                    </a:cubicBezTo>
                    <a:cubicBezTo>
                      <a:pt x="432020" y="310329"/>
                      <a:pt x="401307" y="341042"/>
                      <a:pt x="363421" y="341042"/>
                    </a:cubicBezTo>
                    <a:cubicBezTo>
                      <a:pt x="325534" y="341042"/>
                      <a:pt x="294821" y="310329"/>
                      <a:pt x="294821" y="272443"/>
                    </a:cubicBezTo>
                    <a:cubicBezTo>
                      <a:pt x="294821" y="234557"/>
                      <a:pt x="325534" y="203844"/>
                      <a:pt x="363421" y="203844"/>
                    </a:cubicBezTo>
                    <a:close/>
                    <a:moveTo>
                      <a:pt x="363421" y="135244"/>
                    </a:moveTo>
                    <a:cubicBezTo>
                      <a:pt x="287648" y="135244"/>
                      <a:pt x="226222" y="196671"/>
                      <a:pt x="226222" y="272443"/>
                    </a:cubicBezTo>
                    <a:cubicBezTo>
                      <a:pt x="226222" y="348216"/>
                      <a:pt x="287648" y="409642"/>
                      <a:pt x="363421" y="409642"/>
                    </a:cubicBezTo>
                    <a:cubicBezTo>
                      <a:pt x="439193" y="409642"/>
                      <a:pt x="500619" y="348216"/>
                      <a:pt x="500619" y="272443"/>
                    </a:cubicBezTo>
                    <a:cubicBezTo>
                      <a:pt x="500619" y="196671"/>
                      <a:pt x="439193" y="135244"/>
                      <a:pt x="363421" y="135244"/>
                    </a:cubicBezTo>
                    <a:close/>
                    <a:moveTo>
                      <a:pt x="196200" y="0"/>
                    </a:moveTo>
                    <a:cubicBezTo>
                      <a:pt x="300307" y="58658"/>
                      <a:pt x="427219" y="59450"/>
                      <a:pt x="531959" y="2129"/>
                    </a:cubicBezTo>
                    <a:cubicBezTo>
                      <a:pt x="645195" y="251105"/>
                      <a:pt x="615578" y="521951"/>
                      <a:pt x="565642" y="749813"/>
                    </a:cubicBezTo>
                    <a:lnTo>
                      <a:pt x="726841" y="904479"/>
                    </a:lnTo>
                    <a:lnTo>
                      <a:pt x="700460" y="1113326"/>
                    </a:lnTo>
                    <a:lnTo>
                      <a:pt x="510728" y="982128"/>
                    </a:lnTo>
                    <a:lnTo>
                      <a:pt x="503274" y="1014651"/>
                    </a:lnTo>
                    <a:lnTo>
                      <a:pt x="228241" y="1014651"/>
                    </a:lnTo>
                    <a:cubicBezTo>
                      <a:pt x="226194" y="1005458"/>
                      <a:pt x="223902" y="996068"/>
                      <a:pt x="221524" y="986461"/>
                    </a:cubicBezTo>
                    <a:lnTo>
                      <a:pt x="26381" y="1121399"/>
                    </a:lnTo>
                    <a:lnTo>
                      <a:pt x="0" y="912552"/>
                    </a:lnTo>
                    <a:lnTo>
                      <a:pt x="162681" y="756465"/>
                    </a:lnTo>
                    <a:lnTo>
                      <a:pt x="163137" y="757906"/>
                    </a:lnTo>
                    <a:lnTo>
                      <a:pt x="165881" y="748957"/>
                    </a:lnTo>
                    <a:cubicBezTo>
                      <a:pt x="117348" y="521774"/>
                      <a:pt x="87568" y="246912"/>
                      <a:pt x="196200"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5" name="Freeform 64"/>
              <p:cNvSpPr/>
              <p:nvPr/>
            </p:nvSpPr>
            <p:spPr>
              <a:xfrm>
                <a:off x="6997804" y="1654812"/>
                <a:ext cx="298274" cy="244742"/>
              </a:xfrm>
              <a:custGeom>
                <a:avLst/>
                <a:gdLst/>
                <a:ahLst/>
                <a:cxnLst/>
                <a:rect l="l" t="t" r="r" b="b"/>
                <a:pathLst>
                  <a:path w="298274" h="244742">
                    <a:moveTo>
                      <a:pt x="147328" y="0"/>
                    </a:moveTo>
                    <a:cubicBezTo>
                      <a:pt x="212319" y="65590"/>
                      <a:pt x="261867" y="134854"/>
                      <a:pt x="298274" y="206570"/>
                    </a:cubicBezTo>
                    <a:cubicBezTo>
                      <a:pt x="205418" y="258299"/>
                      <a:pt x="92251" y="257374"/>
                      <a:pt x="0" y="204273"/>
                    </a:cubicBezTo>
                    <a:cubicBezTo>
                      <a:pt x="35363" y="132633"/>
                      <a:pt x="83678" y="64016"/>
                      <a:pt x="147328"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sp>
          <p:nvSpPr>
            <p:cNvPr id="63" name="Freeform 62"/>
            <p:cNvSpPr/>
            <p:nvPr/>
          </p:nvSpPr>
          <p:spPr>
            <a:xfrm>
              <a:off x="6777274" y="2572267"/>
              <a:ext cx="552841" cy="436431"/>
            </a:xfrm>
            <a:custGeom>
              <a:avLst/>
              <a:gdLst/>
              <a:ahLst/>
              <a:cxnLst/>
              <a:rect l="l" t="t" r="r" b="b"/>
              <a:pathLst>
                <a:path w="935319" h="738371">
                  <a:moveTo>
                    <a:pt x="570246" y="5904"/>
                  </a:moveTo>
                  <a:cubicBezTo>
                    <a:pt x="462283" y="64891"/>
                    <a:pt x="426421" y="317189"/>
                    <a:pt x="649701" y="474399"/>
                  </a:cubicBezTo>
                  <a:cubicBezTo>
                    <a:pt x="593836" y="327977"/>
                    <a:pt x="630970" y="255746"/>
                    <a:pt x="667057" y="182470"/>
                  </a:cubicBezTo>
                  <a:cubicBezTo>
                    <a:pt x="667659" y="219721"/>
                    <a:pt x="629598" y="299814"/>
                    <a:pt x="723199" y="346469"/>
                  </a:cubicBezTo>
                  <a:cubicBezTo>
                    <a:pt x="679394" y="206128"/>
                    <a:pt x="864427" y="161920"/>
                    <a:pt x="670152" y="6949"/>
                  </a:cubicBezTo>
                  <a:cubicBezTo>
                    <a:pt x="951156" y="47548"/>
                    <a:pt x="868526" y="190548"/>
                    <a:pt x="935319" y="334595"/>
                  </a:cubicBezTo>
                  <a:cubicBezTo>
                    <a:pt x="886447" y="343095"/>
                    <a:pt x="815632" y="212619"/>
                    <a:pt x="831546" y="274410"/>
                  </a:cubicBezTo>
                  <a:cubicBezTo>
                    <a:pt x="915063" y="518579"/>
                    <a:pt x="665249" y="525551"/>
                    <a:pt x="744586" y="738371"/>
                  </a:cubicBezTo>
                  <a:cubicBezTo>
                    <a:pt x="498005" y="724435"/>
                    <a:pt x="570128" y="495242"/>
                    <a:pt x="454164" y="439509"/>
                  </a:cubicBezTo>
                  <a:cubicBezTo>
                    <a:pt x="422689" y="433882"/>
                    <a:pt x="384944" y="459601"/>
                    <a:pt x="454829" y="574141"/>
                  </a:cubicBezTo>
                  <a:cubicBezTo>
                    <a:pt x="47812" y="270832"/>
                    <a:pt x="333584" y="22904"/>
                    <a:pt x="570246" y="5904"/>
                  </a:cubicBezTo>
                  <a:close/>
                  <a:moveTo>
                    <a:pt x="0" y="0"/>
                  </a:moveTo>
                  <a:lnTo>
                    <a:pt x="9284" y="0"/>
                  </a:lnTo>
                  <a:lnTo>
                    <a:pt x="746" y="590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sp>
        <p:nvSpPr>
          <p:cNvPr id="66" name="Rectangle 65"/>
          <p:cNvSpPr/>
          <p:nvPr/>
        </p:nvSpPr>
        <p:spPr>
          <a:xfrm>
            <a:off x="4019579" y="2572267"/>
            <a:ext cx="3494145" cy="769441"/>
          </a:xfrm>
          <a:prstGeom prst="rect">
            <a:avLst/>
          </a:prstGeom>
        </p:spPr>
        <p:txBody>
          <a:bodyPr wrap="square">
            <a:spAutoFit/>
          </a:bodyPr>
          <a:lstStyle/>
          <a:p>
            <a:pPr lvl="0" algn="ctr"/>
            <a:r>
              <a:rPr lang="en-US" sz="2200" dirty="0" err="1">
                <a:solidFill>
                  <a:schemeClr val="bg1"/>
                </a:solidFill>
                <a:latin typeface="+mj-lt"/>
                <a:cs typeface="Times New Roman" panose="02020603050405020304" pitchFamily="18" charset="0"/>
              </a:rPr>
              <a:t>Làm</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biến</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đổi</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cơ</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cấu</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và</a:t>
            </a:r>
            <a:r>
              <a:rPr lang="en-US" sz="2200" dirty="0">
                <a:solidFill>
                  <a:schemeClr val="bg1"/>
                </a:solidFill>
                <a:latin typeface="+mj-lt"/>
                <a:cs typeface="Times New Roman" panose="02020603050405020304" pitchFamily="18" charset="0"/>
              </a:rPr>
              <a:t> dung </a:t>
            </a:r>
            <a:r>
              <a:rPr lang="en-US" sz="2200" dirty="0" err="1">
                <a:solidFill>
                  <a:schemeClr val="bg1"/>
                </a:solidFill>
                <a:latin typeface="+mj-lt"/>
                <a:cs typeface="Times New Roman" panose="02020603050405020304" pitchFamily="18" charset="0"/>
              </a:rPr>
              <a:t>lượng</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thị</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trường</a:t>
            </a:r>
            <a:endParaRPr lang="en-US" sz="2200" dirty="0">
              <a:solidFill>
                <a:schemeClr val="bg1"/>
              </a:solidFill>
              <a:latin typeface="+mj-lt"/>
              <a:cs typeface="Times New Roman" panose="02020603050405020304" pitchFamily="18" charset="0"/>
            </a:endParaRPr>
          </a:p>
        </p:txBody>
      </p:sp>
      <p:sp>
        <p:nvSpPr>
          <p:cNvPr id="67" name="Rectangle 66"/>
          <p:cNvSpPr/>
          <p:nvPr/>
        </p:nvSpPr>
        <p:spPr>
          <a:xfrm>
            <a:off x="4150609" y="3971370"/>
            <a:ext cx="3386379" cy="707886"/>
          </a:xfrm>
          <a:prstGeom prst="rect">
            <a:avLst/>
          </a:prstGeom>
        </p:spPr>
        <p:txBody>
          <a:bodyPr wrap="square">
            <a:spAutoFit/>
          </a:bodyPr>
          <a:lstStyle/>
          <a:p>
            <a:pPr lvl="0" algn="ctr"/>
            <a:r>
              <a:rPr lang="en-US" sz="2000" dirty="0" err="1">
                <a:solidFill>
                  <a:schemeClr val="bg1"/>
                </a:solidFill>
                <a:latin typeface="+mj-lt"/>
                <a:cs typeface="Times New Roman" panose="02020603050405020304" pitchFamily="18" charset="0"/>
              </a:rPr>
              <a:t>Điều</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tiết</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quan</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hệ</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giữa</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sản</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xuất</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và</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lưu</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thông</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hàng</a:t>
            </a:r>
            <a:r>
              <a:rPr lang="en-US" sz="2000" dirty="0">
                <a:solidFill>
                  <a:schemeClr val="bg1"/>
                </a:solidFill>
                <a:latin typeface="+mj-lt"/>
                <a:cs typeface="Times New Roman" panose="02020603050405020304" pitchFamily="18" charset="0"/>
              </a:rPr>
              <a:t> </a:t>
            </a:r>
            <a:r>
              <a:rPr lang="en-US" sz="2000" dirty="0" err="1">
                <a:solidFill>
                  <a:schemeClr val="bg1"/>
                </a:solidFill>
                <a:latin typeface="+mj-lt"/>
                <a:cs typeface="Times New Roman" panose="02020603050405020304" pitchFamily="18" charset="0"/>
              </a:rPr>
              <a:t>hóa</a:t>
            </a:r>
            <a:endParaRPr lang="en-US" sz="2000" dirty="0">
              <a:solidFill>
                <a:schemeClr val="bg1"/>
              </a:solidFill>
              <a:latin typeface="+mj-lt"/>
              <a:cs typeface="Times New Roman" panose="02020603050405020304" pitchFamily="18" charset="0"/>
            </a:endParaRPr>
          </a:p>
        </p:txBody>
      </p:sp>
      <p:sp>
        <p:nvSpPr>
          <p:cNvPr id="68" name="Rectangle 67"/>
          <p:cNvSpPr/>
          <p:nvPr/>
        </p:nvSpPr>
        <p:spPr>
          <a:xfrm>
            <a:off x="4037818" y="5272403"/>
            <a:ext cx="3255196" cy="769441"/>
          </a:xfrm>
          <a:prstGeom prst="rect">
            <a:avLst/>
          </a:prstGeom>
        </p:spPr>
        <p:txBody>
          <a:bodyPr wrap="square">
            <a:spAutoFit/>
          </a:bodyPr>
          <a:lstStyle/>
          <a:p>
            <a:pPr lvl="0" algn="ctr"/>
            <a:r>
              <a:rPr lang="en-US" sz="2200" dirty="0" err="1">
                <a:solidFill>
                  <a:schemeClr val="bg1"/>
                </a:solidFill>
                <a:latin typeface="+mj-lt"/>
                <a:cs typeface="Times New Roman" panose="02020603050405020304" pitchFamily="18" charset="0"/>
              </a:rPr>
              <a:t>Quyết</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định</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giá</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cả</a:t>
            </a:r>
            <a:endParaRPr lang="vi-VN" sz="2200" dirty="0">
              <a:solidFill>
                <a:schemeClr val="bg1"/>
              </a:solidFill>
              <a:latin typeface="+mj-lt"/>
              <a:cs typeface="Times New Roman" panose="02020603050405020304" pitchFamily="18" charset="0"/>
            </a:endParaRPr>
          </a:p>
          <a:p>
            <a:pPr lvl="0" algn="ct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thị</a:t>
            </a:r>
            <a:r>
              <a:rPr lang="en-US" sz="2200" dirty="0">
                <a:solidFill>
                  <a:schemeClr val="bg1"/>
                </a:solidFill>
                <a:latin typeface="+mj-lt"/>
                <a:cs typeface="Times New Roman" panose="02020603050405020304" pitchFamily="18" charset="0"/>
              </a:rPr>
              <a:t> </a:t>
            </a:r>
            <a:r>
              <a:rPr lang="en-US" sz="2200" dirty="0" err="1">
                <a:solidFill>
                  <a:schemeClr val="bg1"/>
                </a:solidFill>
                <a:latin typeface="+mj-lt"/>
                <a:cs typeface="Times New Roman" panose="02020603050405020304" pitchFamily="18" charset="0"/>
              </a:rPr>
              <a:t>trường</a:t>
            </a:r>
            <a:endParaRPr lang="en-US" sz="2200" dirty="0">
              <a:solidFill>
                <a:schemeClr val="bg1"/>
              </a:solidFill>
              <a:latin typeface="+mj-lt"/>
              <a:cs typeface="Times New Roman" panose="02020603050405020304" pitchFamily="18" charset="0"/>
            </a:endParaRPr>
          </a:p>
        </p:txBody>
      </p:sp>
      <p:pic>
        <p:nvPicPr>
          <p:cNvPr id="42" name="Picture 4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840512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1000" fill="hold"/>
                                        <p:tgtEl>
                                          <p:spTgt spid="25"/>
                                        </p:tgtEl>
                                        <p:attrNameLst>
                                          <p:attrName>ppt_w</p:attrName>
                                        </p:attrNameLst>
                                      </p:cBhvr>
                                      <p:tavLst>
                                        <p:tav tm="0">
                                          <p:val>
                                            <p:fltVal val="0"/>
                                          </p:val>
                                        </p:tav>
                                        <p:tav tm="100000">
                                          <p:val>
                                            <p:strVal val="#ppt_w"/>
                                          </p:val>
                                        </p:tav>
                                      </p:tavLst>
                                    </p:anim>
                                    <p:anim calcmode="lin" valueType="num">
                                      <p:cBhvr>
                                        <p:cTn id="14" dur="1000" fill="hold"/>
                                        <p:tgtEl>
                                          <p:spTgt spid="25"/>
                                        </p:tgtEl>
                                        <p:attrNameLst>
                                          <p:attrName>ppt_h</p:attrName>
                                        </p:attrNameLst>
                                      </p:cBhvr>
                                      <p:tavLst>
                                        <p:tav tm="0">
                                          <p:val>
                                            <p:fltVal val="0"/>
                                          </p:val>
                                        </p:tav>
                                        <p:tav tm="100000">
                                          <p:val>
                                            <p:strVal val="#ppt_h"/>
                                          </p:val>
                                        </p:tav>
                                      </p:tavLst>
                                    </p:anim>
                                    <p:anim calcmode="lin" valueType="num">
                                      <p:cBhvr>
                                        <p:cTn id="15" dur="1000" fill="hold"/>
                                        <p:tgtEl>
                                          <p:spTgt spid="25"/>
                                        </p:tgtEl>
                                        <p:attrNameLst>
                                          <p:attrName>style.rotation</p:attrName>
                                        </p:attrNameLst>
                                      </p:cBhvr>
                                      <p:tavLst>
                                        <p:tav tm="0">
                                          <p:val>
                                            <p:fltVal val="90"/>
                                          </p:val>
                                        </p:tav>
                                        <p:tav tm="100000">
                                          <p:val>
                                            <p:fltVal val="0"/>
                                          </p:val>
                                        </p:tav>
                                      </p:tavLst>
                                    </p:anim>
                                    <p:animEffect transition="in" filter="fade">
                                      <p:cBhvr>
                                        <p:cTn id="16" dur="1000"/>
                                        <p:tgtEl>
                                          <p:spTgt spid="2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p:cTn id="19" dur="1000" fill="hold"/>
                                        <p:tgtEl>
                                          <p:spTgt spid="18"/>
                                        </p:tgtEl>
                                        <p:attrNameLst>
                                          <p:attrName>ppt_w</p:attrName>
                                        </p:attrNameLst>
                                      </p:cBhvr>
                                      <p:tavLst>
                                        <p:tav tm="0">
                                          <p:val>
                                            <p:fltVal val="0"/>
                                          </p:val>
                                        </p:tav>
                                        <p:tav tm="100000">
                                          <p:val>
                                            <p:strVal val="#ppt_w"/>
                                          </p:val>
                                        </p:tav>
                                      </p:tavLst>
                                    </p:anim>
                                    <p:anim calcmode="lin" valueType="num">
                                      <p:cBhvr>
                                        <p:cTn id="20" dur="1000" fill="hold"/>
                                        <p:tgtEl>
                                          <p:spTgt spid="18"/>
                                        </p:tgtEl>
                                        <p:attrNameLst>
                                          <p:attrName>ppt_h</p:attrName>
                                        </p:attrNameLst>
                                      </p:cBhvr>
                                      <p:tavLst>
                                        <p:tav tm="0">
                                          <p:val>
                                            <p:fltVal val="0"/>
                                          </p:val>
                                        </p:tav>
                                        <p:tav tm="100000">
                                          <p:val>
                                            <p:strVal val="#ppt_h"/>
                                          </p:val>
                                        </p:tav>
                                      </p:tavLst>
                                    </p:anim>
                                    <p:anim calcmode="lin" valueType="num">
                                      <p:cBhvr>
                                        <p:cTn id="21" dur="1000" fill="hold"/>
                                        <p:tgtEl>
                                          <p:spTgt spid="18"/>
                                        </p:tgtEl>
                                        <p:attrNameLst>
                                          <p:attrName>style.rotation</p:attrName>
                                        </p:attrNameLst>
                                      </p:cBhvr>
                                      <p:tavLst>
                                        <p:tav tm="0">
                                          <p:val>
                                            <p:fltVal val="90"/>
                                          </p:val>
                                        </p:tav>
                                        <p:tav tm="100000">
                                          <p:val>
                                            <p:fltVal val="0"/>
                                          </p:val>
                                        </p:tav>
                                      </p:tavLst>
                                    </p:anim>
                                    <p:animEffect transition="in" filter="fade">
                                      <p:cBhvr>
                                        <p:cTn id="22" dur="10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circle(in)">
                                      <p:cBhvr>
                                        <p:cTn id="27" dur="2000"/>
                                        <p:tgtEl>
                                          <p:spTgt spid="26"/>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32"/>
                                        </p:tgtEl>
                                        <p:attrNameLst>
                                          <p:attrName>style.visibility</p:attrName>
                                        </p:attrNameLst>
                                      </p:cBhvr>
                                      <p:to>
                                        <p:strVal val="visible"/>
                                      </p:to>
                                    </p:set>
                                    <p:animEffect transition="in" filter="circle(in)">
                                      <p:cBhvr>
                                        <p:cTn id="30" dur="2000"/>
                                        <p:tgtEl>
                                          <p:spTgt spid="32"/>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33"/>
                                        </p:tgtEl>
                                        <p:attrNameLst>
                                          <p:attrName>style.visibility</p:attrName>
                                        </p:attrNameLst>
                                      </p:cBhvr>
                                      <p:to>
                                        <p:strVal val="visible"/>
                                      </p:to>
                                    </p:set>
                                    <p:animEffect transition="in" filter="circle(in)">
                                      <p:cBhvr>
                                        <p:cTn id="33" dur="2000"/>
                                        <p:tgtEl>
                                          <p:spTgt spid="33"/>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37"/>
                                        </p:tgtEl>
                                        <p:attrNameLst>
                                          <p:attrName>style.visibility</p:attrName>
                                        </p:attrNameLst>
                                      </p:cBhvr>
                                      <p:to>
                                        <p:strVal val="visible"/>
                                      </p:to>
                                    </p:set>
                                    <p:animEffect transition="in" filter="circle(in)">
                                      <p:cBhvr>
                                        <p:cTn id="36" dur="2000"/>
                                        <p:tgtEl>
                                          <p:spTgt spid="37"/>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circle(in)">
                                      <p:cBhvr>
                                        <p:cTn id="39" dur="2000"/>
                                        <p:tgtEl>
                                          <p:spTgt spid="38"/>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39"/>
                                        </p:tgtEl>
                                        <p:attrNameLst>
                                          <p:attrName>style.visibility</p:attrName>
                                        </p:attrNameLst>
                                      </p:cBhvr>
                                      <p:to>
                                        <p:strVal val="visible"/>
                                      </p:to>
                                    </p:set>
                                    <p:animEffect transition="in" filter="circle(in)">
                                      <p:cBhvr>
                                        <p:cTn id="42" dur="2000"/>
                                        <p:tgtEl>
                                          <p:spTgt spid="39"/>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43"/>
                                        </p:tgtEl>
                                        <p:attrNameLst>
                                          <p:attrName>style.visibility</p:attrName>
                                        </p:attrNameLst>
                                      </p:cBhvr>
                                      <p:to>
                                        <p:strVal val="visible"/>
                                      </p:to>
                                    </p:set>
                                    <p:animEffect transition="in" filter="circle(in)">
                                      <p:cBhvr>
                                        <p:cTn id="45" dur="2000"/>
                                        <p:tgtEl>
                                          <p:spTgt spid="43"/>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44"/>
                                        </p:tgtEl>
                                        <p:attrNameLst>
                                          <p:attrName>style.visibility</p:attrName>
                                        </p:attrNameLst>
                                      </p:cBhvr>
                                      <p:to>
                                        <p:strVal val="visible"/>
                                      </p:to>
                                    </p:set>
                                    <p:animEffect transition="in" filter="circle(in)">
                                      <p:cBhvr>
                                        <p:cTn id="48" dur="2000"/>
                                        <p:tgtEl>
                                          <p:spTgt spid="44"/>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45"/>
                                        </p:tgtEl>
                                        <p:attrNameLst>
                                          <p:attrName>style.visibility</p:attrName>
                                        </p:attrNameLst>
                                      </p:cBhvr>
                                      <p:to>
                                        <p:strVal val="visible"/>
                                      </p:to>
                                    </p:set>
                                    <p:animEffect transition="in" filter="circle(in)">
                                      <p:cBhvr>
                                        <p:cTn id="51" dur="2000"/>
                                        <p:tgtEl>
                                          <p:spTgt spid="45"/>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49"/>
                                        </p:tgtEl>
                                        <p:attrNameLst>
                                          <p:attrName>style.visibility</p:attrName>
                                        </p:attrNameLst>
                                      </p:cBhvr>
                                      <p:to>
                                        <p:strVal val="visible"/>
                                      </p:to>
                                    </p:set>
                                    <p:animEffect transition="in" filter="circle(in)">
                                      <p:cBhvr>
                                        <p:cTn id="54" dur="2000"/>
                                        <p:tgtEl>
                                          <p:spTgt spid="49"/>
                                        </p:tgtEl>
                                      </p:cBhvr>
                                    </p:animEffect>
                                  </p:childTnLst>
                                </p:cTn>
                              </p:par>
                              <p:par>
                                <p:cTn id="55" presetID="6" presetClass="entr" presetSubtype="16" fill="hold" nodeType="withEffect">
                                  <p:stCondLst>
                                    <p:cond delay="0"/>
                                  </p:stCondLst>
                                  <p:childTnLst>
                                    <p:set>
                                      <p:cBhvr>
                                        <p:cTn id="56" dur="1" fill="hold">
                                          <p:stCondLst>
                                            <p:cond delay="0"/>
                                          </p:stCondLst>
                                        </p:cTn>
                                        <p:tgtEl>
                                          <p:spTgt spid="50"/>
                                        </p:tgtEl>
                                        <p:attrNameLst>
                                          <p:attrName>style.visibility</p:attrName>
                                        </p:attrNameLst>
                                      </p:cBhvr>
                                      <p:to>
                                        <p:strVal val="visible"/>
                                      </p:to>
                                    </p:set>
                                    <p:animEffect transition="in" filter="circle(in)">
                                      <p:cBhvr>
                                        <p:cTn id="57" dur="2000"/>
                                        <p:tgtEl>
                                          <p:spTgt spid="50"/>
                                        </p:tgtEl>
                                      </p:cBhvr>
                                    </p:animEffect>
                                  </p:childTnLst>
                                </p:cTn>
                              </p:par>
                              <p:par>
                                <p:cTn id="58" presetID="6" presetClass="entr" presetSubtype="16" fill="hold" nodeType="withEffect">
                                  <p:stCondLst>
                                    <p:cond delay="0"/>
                                  </p:stCondLst>
                                  <p:childTnLst>
                                    <p:set>
                                      <p:cBhvr>
                                        <p:cTn id="59" dur="1" fill="hold">
                                          <p:stCondLst>
                                            <p:cond delay="0"/>
                                          </p:stCondLst>
                                        </p:cTn>
                                        <p:tgtEl>
                                          <p:spTgt spid="61"/>
                                        </p:tgtEl>
                                        <p:attrNameLst>
                                          <p:attrName>style.visibility</p:attrName>
                                        </p:attrNameLst>
                                      </p:cBhvr>
                                      <p:to>
                                        <p:strVal val="visible"/>
                                      </p:to>
                                    </p:set>
                                    <p:animEffect transition="in" filter="circle(in)">
                                      <p:cBhvr>
                                        <p:cTn id="60" dur="2000"/>
                                        <p:tgtEl>
                                          <p:spTgt spid="61"/>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66"/>
                                        </p:tgtEl>
                                        <p:attrNameLst>
                                          <p:attrName>style.visibility</p:attrName>
                                        </p:attrNameLst>
                                      </p:cBhvr>
                                      <p:to>
                                        <p:strVal val="visible"/>
                                      </p:to>
                                    </p:set>
                                    <p:animEffect transition="in" filter="circle(in)">
                                      <p:cBhvr>
                                        <p:cTn id="63" dur="2000"/>
                                        <p:tgtEl>
                                          <p:spTgt spid="66"/>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67"/>
                                        </p:tgtEl>
                                        <p:attrNameLst>
                                          <p:attrName>style.visibility</p:attrName>
                                        </p:attrNameLst>
                                      </p:cBhvr>
                                      <p:to>
                                        <p:strVal val="visible"/>
                                      </p:to>
                                    </p:set>
                                    <p:animEffect transition="in" filter="circle(in)">
                                      <p:cBhvr>
                                        <p:cTn id="66" dur="2000"/>
                                        <p:tgtEl>
                                          <p:spTgt spid="67"/>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68"/>
                                        </p:tgtEl>
                                        <p:attrNameLst>
                                          <p:attrName>style.visibility</p:attrName>
                                        </p:attrNameLst>
                                      </p:cBhvr>
                                      <p:to>
                                        <p:strVal val="visible"/>
                                      </p:to>
                                    </p:set>
                                    <p:animEffect transition="in" filter="circle(in)">
                                      <p:cBhvr>
                                        <p:cTn id="69" dur="20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5" grpId="0"/>
      <p:bldP spid="18" grpId="0"/>
      <p:bldP spid="32" grpId="0" animBg="1"/>
      <p:bldP spid="33" grpId="0" animBg="1"/>
      <p:bldP spid="37" grpId="0"/>
      <p:bldP spid="38" grpId="0" animBg="1"/>
      <p:bldP spid="39" grpId="0" animBg="1"/>
      <p:bldP spid="43" grpId="0"/>
      <p:bldP spid="44" grpId="0" animBg="1"/>
      <p:bldP spid="45" grpId="0" animBg="1"/>
      <p:bldP spid="49" grpId="0"/>
      <p:bldP spid="66" grpId="0"/>
      <p:bldP spid="67" grpId="0"/>
      <p:bldP spid="68"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 xmlns:a16="http://schemas.microsoft.com/office/drawing/2014/main" id="{BB19E1D0-EFD3-4AF6-9518-BF584783B747}"/>
              </a:ext>
            </a:extLst>
          </p:cNvPr>
          <p:cNvSpPr/>
          <p:nvPr/>
        </p:nvSpPr>
        <p:spPr>
          <a:xfrm>
            <a:off x="17059" y="1"/>
            <a:ext cx="295079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0033CC">
              <a:alpha val="70000"/>
            </a:srgbClr>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endParaRPr>
          </a:p>
        </p:txBody>
      </p:sp>
      <p:sp>
        <p:nvSpPr>
          <p:cNvPr id="21" name="Rectangle 1"/>
          <p:cNvSpPr>
            <a:spLocks noChangeArrowheads="1"/>
          </p:cNvSpPr>
          <p:nvPr/>
        </p:nvSpPr>
        <p:spPr bwMode="auto">
          <a:xfrm>
            <a:off x="647212" y="1032332"/>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000066"/>
                </a:solidFill>
                <a:latin typeface="Arial" panose="020B0604020202020204" pitchFamily="34" charset="0"/>
                <a:ea typeface="Times New Roman" panose="02020603050405020304" pitchFamily="18" charset="0"/>
              </a:rPr>
              <a:t>2.2.2. </a:t>
            </a:r>
            <a:r>
              <a:rPr lang="en-US" b="1" dirty="0" err="1">
                <a:solidFill>
                  <a:srgbClr val="000066"/>
                </a:solidFill>
                <a:latin typeface="Arial" panose="020B0604020202020204" pitchFamily="34" charset="0"/>
                <a:ea typeface="Times New Roman" panose="02020603050405020304" pitchFamily="18" charset="0"/>
              </a:rPr>
              <a:t>Một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số</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quy</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luật</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chủ</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yếu</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của</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nền</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kinh</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tế</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thị</a:t>
            </a:r>
            <a:r>
              <a:rPr lang="en-US" b="1" dirty="0">
                <a:solidFill>
                  <a:srgbClr val="000066"/>
                </a:solidFill>
                <a:latin typeface="Arial" panose="020B0604020202020204" pitchFamily="34" charset="0"/>
                <a:ea typeface="Times New Roman" panose="02020603050405020304" pitchFamily="18" charset="0"/>
              </a:rPr>
              <a:t> </a:t>
            </a:r>
            <a:r>
              <a:rPr lang="en-US" b="1" dirty="0" err="1">
                <a:solidFill>
                  <a:srgbClr val="000066"/>
                </a:solidFill>
                <a:latin typeface="Arial" panose="020B0604020202020204" pitchFamily="34" charset="0"/>
                <a:ea typeface="Times New Roman" panose="02020603050405020304" pitchFamily="18" charset="0"/>
              </a:rPr>
              <a:t>trường</a:t>
            </a:r>
            <a:endParaRPr lang="en-US" b="1" dirty="0">
              <a:solidFill>
                <a:srgbClr val="000066"/>
              </a:solidFill>
              <a:latin typeface="Arial" panose="020B0604020202020204" pitchFamily="34" charset="0"/>
              <a:ea typeface="Times New Roman" panose="02020603050405020304" pitchFamily="18" charset="0"/>
            </a:endParaRPr>
          </a:p>
        </p:txBody>
      </p:sp>
      <p:sp>
        <p:nvSpPr>
          <p:cNvPr id="42" name="TextBox 41"/>
          <p:cNvSpPr txBox="1">
            <a:spLocks noChangeArrowheads="1"/>
          </p:cNvSpPr>
          <p:nvPr/>
        </p:nvSpPr>
        <p:spPr bwMode="auto">
          <a:xfrm>
            <a:off x="5239112" y="1408057"/>
            <a:ext cx="4683074" cy="461665"/>
          </a:xfrm>
          <a:prstGeom prst="rect">
            <a:avLst/>
          </a:prstGeom>
          <a:noFill/>
          <a:ln w="9525">
            <a:noFill/>
            <a:miter lim="800000"/>
            <a:headEnd/>
            <a:tailEnd/>
          </a:ln>
        </p:spPr>
        <p:txBody>
          <a:bodyPr wrap="square">
            <a:spAutoFit/>
          </a:bodyPr>
          <a:lstStyle/>
          <a:p>
            <a:r>
              <a:rPr lang="en-US" sz="2400" b="1" dirty="0" err="1">
                <a:solidFill>
                  <a:srgbClr val="0033CC"/>
                </a:solidFill>
                <a:latin typeface="+mj-lt"/>
                <a:cs typeface="Times New Roman" pitchFamily="18" charset="0"/>
              </a:rPr>
              <a:t>Vận</a:t>
            </a:r>
            <a:r>
              <a:rPr lang="en-US" sz="2400" b="1" dirty="0">
                <a:solidFill>
                  <a:srgbClr val="0033CC"/>
                </a:solidFill>
                <a:latin typeface="+mj-lt"/>
                <a:cs typeface="Times New Roman" pitchFamily="18" charset="0"/>
              </a:rPr>
              <a:t> </a:t>
            </a:r>
            <a:r>
              <a:rPr lang="en-US" sz="2400" b="1" dirty="0" err="1">
                <a:solidFill>
                  <a:srgbClr val="0033CC"/>
                </a:solidFill>
                <a:latin typeface="+mj-lt"/>
                <a:cs typeface="Times New Roman" pitchFamily="18" charset="0"/>
              </a:rPr>
              <a:t>dụng</a:t>
            </a:r>
            <a:r>
              <a:rPr lang="en-US" sz="2400" b="1" dirty="0">
                <a:solidFill>
                  <a:srgbClr val="0033CC"/>
                </a:solidFill>
                <a:latin typeface="+mj-lt"/>
                <a:cs typeface="Times New Roman" pitchFamily="18" charset="0"/>
              </a:rPr>
              <a:t> </a:t>
            </a:r>
            <a:r>
              <a:rPr lang="en-US" sz="2400" b="1" dirty="0" err="1">
                <a:solidFill>
                  <a:srgbClr val="0033CC"/>
                </a:solidFill>
                <a:latin typeface="+mj-lt"/>
                <a:cs typeface="Times New Roman" pitchFamily="18" charset="0"/>
              </a:rPr>
              <a:t>quy</a:t>
            </a:r>
            <a:r>
              <a:rPr lang="en-US" sz="2400" b="1" dirty="0">
                <a:solidFill>
                  <a:srgbClr val="0033CC"/>
                </a:solidFill>
                <a:latin typeface="+mj-lt"/>
                <a:cs typeface="Times New Roman" pitchFamily="18" charset="0"/>
              </a:rPr>
              <a:t> </a:t>
            </a:r>
            <a:r>
              <a:rPr lang="en-US" sz="2400" b="1" dirty="0" err="1">
                <a:solidFill>
                  <a:srgbClr val="0033CC"/>
                </a:solidFill>
                <a:latin typeface="+mj-lt"/>
                <a:cs typeface="Times New Roman" pitchFamily="18" charset="0"/>
              </a:rPr>
              <a:t>luật</a:t>
            </a:r>
            <a:r>
              <a:rPr lang="en-US" sz="2400" b="1" dirty="0">
                <a:solidFill>
                  <a:srgbClr val="0033CC"/>
                </a:solidFill>
                <a:latin typeface="+mj-lt"/>
                <a:cs typeface="Times New Roman" pitchFamily="18" charset="0"/>
              </a:rPr>
              <a:t> </a:t>
            </a:r>
            <a:r>
              <a:rPr lang="en-US" sz="2400" b="1" dirty="0" err="1">
                <a:solidFill>
                  <a:srgbClr val="0033CC"/>
                </a:solidFill>
                <a:latin typeface="+mj-lt"/>
                <a:cs typeface="Times New Roman" pitchFamily="18" charset="0"/>
              </a:rPr>
              <a:t>cung</a:t>
            </a:r>
            <a:r>
              <a:rPr lang="en-US" sz="2400" b="1" dirty="0">
                <a:solidFill>
                  <a:srgbClr val="0033CC"/>
                </a:solidFill>
                <a:latin typeface="+mj-lt"/>
                <a:cs typeface="Times New Roman" pitchFamily="18" charset="0"/>
              </a:rPr>
              <a:t> </a:t>
            </a:r>
            <a:r>
              <a:rPr lang="vi-VN" sz="2400" b="1" dirty="0">
                <a:solidFill>
                  <a:srgbClr val="0033CC"/>
                </a:solidFill>
                <a:latin typeface="+mj-lt"/>
                <a:cs typeface="Times New Roman" pitchFamily="18" charset="0"/>
              </a:rPr>
              <a:t>cầu?</a:t>
            </a:r>
            <a:endParaRPr lang="en-US" sz="2400" b="1" dirty="0">
              <a:solidFill>
                <a:srgbClr val="0033CC"/>
              </a:solidFill>
              <a:latin typeface="+mj-lt"/>
              <a:cs typeface="Times New Roman" pitchFamily="18" charset="0"/>
            </a:endParaRPr>
          </a:p>
        </p:txBody>
      </p:sp>
      <p:grpSp>
        <p:nvGrpSpPr>
          <p:cNvPr id="15" name="Group 17">
            <a:extLst>
              <a:ext uri="{FF2B5EF4-FFF2-40B4-BE49-F238E27FC236}">
                <a16:creationId xmlns="" xmlns:a16="http://schemas.microsoft.com/office/drawing/2014/main" id="{DA2D913F-5322-475D-9ED9-ACA78BA02AB1}"/>
              </a:ext>
            </a:extLst>
          </p:cNvPr>
          <p:cNvGrpSpPr>
            <a:grpSpLocks/>
          </p:cNvGrpSpPr>
          <p:nvPr/>
        </p:nvGrpSpPr>
        <p:grpSpPr bwMode="auto">
          <a:xfrm>
            <a:off x="2396819" y="2078018"/>
            <a:ext cx="8710896" cy="1253256"/>
            <a:chOff x="1882184" y="1440900"/>
            <a:chExt cx="5011181" cy="1248722"/>
          </a:xfrm>
        </p:grpSpPr>
        <p:sp>
          <p:nvSpPr>
            <p:cNvPr id="27" name="Rectangle 26">
              <a:extLst>
                <a:ext uri="{FF2B5EF4-FFF2-40B4-BE49-F238E27FC236}">
                  <a16:creationId xmlns="" xmlns:a16="http://schemas.microsoft.com/office/drawing/2014/main" id="{D6977C63-9B1C-4E88-9665-AC6769286DC9}"/>
                </a:ext>
              </a:extLst>
            </p:cNvPr>
            <p:cNvSpPr/>
            <p:nvPr/>
          </p:nvSpPr>
          <p:spPr bwMode="auto">
            <a:xfrm>
              <a:off x="2253271" y="1440900"/>
              <a:ext cx="4640094" cy="1248722"/>
            </a:xfrm>
            <a:prstGeom prst="rect">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 name="Trapezoid 2">
              <a:extLst>
                <a:ext uri="{FF2B5EF4-FFF2-40B4-BE49-F238E27FC236}">
                  <a16:creationId xmlns="" xmlns:a16="http://schemas.microsoft.com/office/drawing/2014/main" id="{D362148D-FFCF-4ABD-828E-253755BA9CD6}"/>
                </a:ext>
              </a:extLst>
            </p:cNvPr>
            <p:cNvSpPr/>
            <p:nvPr/>
          </p:nvSpPr>
          <p:spPr bwMode="auto">
            <a:xfrm rot="19191503">
              <a:off x="1882184" y="1630334"/>
              <a:ext cx="1417094" cy="516634"/>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FF0066"/>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8" name="Group 26">
            <a:extLst>
              <a:ext uri="{FF2B5EF4-FFF2-40B4-BE49-F238E27FC236}">
                <a16:creationId xmlns="" xmlns:a16="http://schemas.microsoft.com/office/drawing/2014/main" id="{B2E1BDA1-C5E2-43AB-802C-97B11176F511}"/>
              </a:ext>
            </a:extLst>
          </p:cNvPr>
          <p:cNvGrpSpPr>
            <a:grpSpLocks/>
          </p:cNvGrpSpPr>
          <p:nvPr/>
        </p:nvGrpSpPr>
        <p:grpSpPr bwMode="auto">
          <a:xfrm>
            <a:off x="2355166" y="3457411"/>
            <a:ext cx="8748271" cy="1363624"/>
            <a:chOff x="1859726" y="1455925"/>
            <a:chExt cx="5346616" cy="1248985"/>
          </a:xfrm>
        </p:grpSpPr>
        <p:sp>
          <p:nvSpPr>
            <p:cNvPr id="35" name="Rectangle 34">
              <a:extLst>
                <a:ext uri="{FF2B5EF4-FFF2-40B4-BE49-F238E27FC236}">
                  <a16:creationId xmlns="" xmlns:a16="http://schemas.microsoft.com/office/drawing/2014/main" id="{F88CC554-7A8B-4025-9E39-94B33582C714}"/>
                </a:ext>
              </a:extLst>
            </p:cNvPr>
            <p:cNvSpPr/>
            <p:nvPr/>
          </p:nvSpPr>
          <p:spPr bwMode="auto">
            <a:xfrm>
              <a:off x="2234177" y="1455925"/>
              <a:ext cx="4972165" cy="1248985"/>
            </a:xfrm>
            <a:prstGeom prst="rect">
              <a:avLst/>
            </a:prstGeom>
            <a:solidFill>
              <a:srgbClr val="FF993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 name="Trapezoid 2">
              <a:extLst>
                <a:ext uri="{FF2B5EF4-FFF2-40B4-BE49-F238E27FC236}">
                  <a16:creationId xmlns="" xmlns:a16="http://schemas.microsoft.com/office/drawing/2014/main" id="{F6786A3E-0AC9-4826-9A9D-963F859FB2AE}"/>
                </a:ext>
              </a:extLst>
            </p:cNvPr>
            <p:cNvSpPr/>
            <p:nvPr/>
          </p:nvSpPr>
          <p:spPr bwMode="auto">
            <a:xfrm rot="19191503">
              <a:off x="1859726" y="1714719"/>
              <a:ext cx="1709242" cy="453059"/>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chemeClr val="tx1"/>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6" name="Group 35">
            <a:extLst>
              <a:ext uri="{FF2B5EF4-FFF2-40B4-BE49-F238E27FC236}">
                <a16:creationId xmlns="" xmlns:a16="http://schemas.microsoft.com/office/drawing/2014/main" id="{776CF991-D904-40CF-8919-7F6AC7AEB37C}"/>
              </a:ext>
            </a:extLst>
          </p:cNvPr>
          <p:cNvGrpSpPr>
            <a:grpSpLocks/>
          </p:cNvGrpSpPr>
          <p:nvPr/>
        </p:nvGrpSpPr>
        <p:grpSpPr bwMode="auto">
          <a:xfrm>
            <a:off x="2178748" y="5047811"/>
            <a:ext cx="8924689" cy="1603375"/>
            <a:chOff x="1728357" y="1456060"/>
            <a:chExt cx="6162274" cy="1392063"/>
          </a:xfrm>
        </p:grpSpPr>
        <p:grpSp>
          <p:nvGrpSpPr>
            <p:cNvPr id="37" name="Group 36">
              <a:extLst>
                <a:ext uri="{FF2B5EF4-FFF2-40B4-BE49-F238E27FC236}">
                  <a16:creationId xmlns="" xmlns:a16="http://schemas.microsoft.com/office/drawing/2014/main" id="{A0D5776A-45BE-4DCC-B0CD-FE253DF53B61}"/>
                </a:ext>
              </a:extLst>
            </p:cNvPr>
            <p:cNvGrpSpPr>
              <a:grpSpLocks/>
            </p:cNvGrpSpPr>
            <p:nvPr/>
          </p:nvGrpSpPr>
          <p:grpSpPr bwMode="auto">
            <a:xfrm>
              <a:off x="1803761" y="1456060"/>
              <a:ext cx="6086870" cy="1392063"/>
              <a:chOff x="1803761" y="1456060"/>
              <a:chExt cx="6086870" cy="1392063"/>
            </a:xfrm>
          </p:grpSpPr>
          <p:pic>
            <p:nvPicPr>
              <p:cNvPr id="43" name="Picture 345" descr="shadow_1_m">
                <a:extLst>
                  <a:ext uri="{FF2B5EF4-FFF2-40B4-BE49-F238E27FC236}">
                    <a16:creationId xmlns="" xmlns:a16="http://schemas.microsoft.com/office/drawing/2014/main" id="{2E35AB59-C0AF-4BFB-8460-F04B7D7014E4}"/>
                  </a:ext>
                </a:extLst>
              </p:cNvPr>
              <p:cNvPicPr>
                <a:picLocks noChangeAspect="1" noChangeArrowheads="1"/>
              </p:cNvPicPr>
              <p:nvPr/>
            </p:nvPicPr>
            <p:blipFill>
              <a:blip r:embed="rId2"/>
              <a:srcRect t="1518" b="2"/>
              <a:stretch>
                <a:fillRect/>
              </a:stretch>
            </p:blipFill>
            <p:spPr bwMode="gray">
              <a:xfrm>
                <a:off x="1803761" y="2535709"/>
                <a:ext cx="5402581" cy="312414"/>
              </a:xfrm>
              <a:prstGeom prst="rect">
                <a:avLst/>
              </a:prstGeom>
              <a:noFill/>
              <a:ln w="9525">
                <a:noFill/>
                <a:miter lim="800000"/>
                <a:headEnd/>
                <a:tailEnd/>
              </a:ln>
            </p:spPr>
          </p:pic>
          <p:sp>
            <p:nvSpPr>
              <p:cNvPr id="44" name="Rectangle 43">
                <a:extLst>
                  <a:ext uri="{FF2B5EF4-FFF2-40B4-BE49-F238E27FC236}">
                    <a16:creationId xmlns="" xmlns:a16="http://schemas.microsoft.com/office/drawing/2014/main" id="{3719BF1D-0490-4240-A58B-7AA9F1C6CC11}"/>
                  </a:ext>
                </a:extLst>
              </p:cNvPr>
              <p:cNvSpPr/>
              <p:nvPr/>
            </p:nvSpPr>
            <p:spPr>
              <a:xfrm>
                <a:off x="2286491" y="1456060"/>
                <a:ext cx="5604140" cy="1248722"/>
              </a:xfrm>
              <a:prstGeom prst="rect">
                <a:avLst/>
              </a:prstGeom>
              <a:solidFill>
                <a:srgbClr val="99663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8" name="Group 37">
              <a:extLst>
                <a:ext uri="{FF2B5EF4-FFF2-40B4-BE49-F238E27FC236}">
                  <a16:creationId xmlns="" xmlns:a16="http://schemas.microsoft.com/office/drawing/2014/main" id="{3F2D38C9-4CC7-42B3-9896-70A8406DE9AA}"/>
                </a:ext>
              </a:extLst>
            </p:cNvPr>
            <p:cNvGrpSpPr>
              <a:grpSpLocks/>
            </p:cNvGrpSpPr>
            <p:nvPr/>
          </p:nvGrpSpPr>
          <p:grpSpPr bwMode="auto">
            <a:xfrm>
              <a:off x="1728357" y="1570457"/>
              <a:ext cx="2001014" cy="1054385"/>
              <a:chOff x="1728357" y="1570457"/>
              <a:chExt cx="2001014" cy="1054385"/>
            </a:xfrm>
          </p:grpSpPr>
          <p:sp>
            <p:nvSpPr>
              <p:cNvPr id="39" name="Right Triangle 38">
                <a:extLst>
                  <a:ext uri="{FF2B5EF4-FFF2-40B4-BE49-F238E27FC236}">
                    <a16:creationId xmlns="" xmlns:a16="http://schemas.microsoft.com/office/drawing/2014/main" id="{E6403ABF-FA34-47AE-B506-5146E74D5701}"/>
                  </a:ext>
                </a:extLst>
              </p:cNvPr>
              <p:cNvSpPr/>
              <p:nvPr/>
            </p:nvSpPr>
            <p:spPr>
              <a:xfrm flipH="1">
                <a:off x="2114228" y="2473231"/>
                <a:ext cx="172264"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 name="Trapezoid 2">
                <a:extLst>
                  <a:ext uri="{FF2B5EF4-FFF2-40B4-BE49-F238E27FC236}">
                    <a16:creationId xmlns="" xmlns:a16="http://schemas.microsoft.com/office/drawing/2014/main" id="{81E1947A-EDF8-4076-8977-4AA7B6695B80}"/>
                  </a:ext>
                </a:extLst>
              </p:cNvPr>
              <p:cNvSpPr/>
              <p:nvPr/>
            </p:nvSpPr>
            <p:spPr>
              <a:xfrm rot="19191503">
                <a:off x="1728357" y="1570457"/>
                <a:ext cx="2001014" cy="464481"/>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00B05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45" name="5-Point Star 44">
            <a:extLst>
              <a:ext uri="{FF2B5EF4-FFF2-40B4-BE49-F238E27FC236}">
                <a16:creationId xmlns="" xmlns:a16="http://schemas.microsoft.com/office/drawing/2014/main" id="{7EE97ABF-37E9-4183-B7D4-086BE1565F83}"/>
              </a:ext>
            </a:extLst>
          </p:cNvPr>
          <p:cNvSpPr/>
          <p:nvPr/>
        </p:nvSpPr>
        <p:spPr bwMode="auto">
          <a:xfrm>
            <a:off x="10242507" y="3599344"/>
            <a:ext cx="706544" cy="568325"/>
          </a:xfrm>
          <a:prstGeom prst="star5">
            <a:avLst>
              <a:gd name="adj" fmla="val 26056"/>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49" name="Group 48">
            <a:extLst>
              <a:ext uri="{FF2B5EF4-FFF2-40B4-BE49-F238E27FC236}">
                <a16:creationId xmlns="" xmlns:a16="http://schemas.microsoft.com/office/drawing/2014/main" id="{12F5E117-B66C-419A-8097-330A4E257DE5}"/>
              </a:ext>
            </a:extLst>
          </p:cNvPr>
          <p:cNvGrpSpPr/>
          <p:nvPr/>
        </p:nvGrpSpPr>
        <p:grpSpPr>
          <a:xfrm>
            <a:off x="10241433" y="5539369"/>
            <a:ext cx="776062" cy="455157"/>
            <a:chOff x="5210175" y="2278856"/>
            <a:chExt cx="235744" cy="173831"/>
          </a:xfrm>
          <a:solidFill>
            <a:schemeClr val="bg1"/>
          </a:solidFill>
        </p:grpSpPr>
        <p:sp>
          <p:nvSpPr>
            <p:cNvPr id="50" name="Frame 49">
              <a:extLst>
                <a:ext uri="{FF2B5EF4-FFF2-40B4-BE49-F238E27FC236}">
                  <a16:creationId xmlns="" xmlns:a16="http://schemas.microsoft.com/office/drawing/2014/main" id="{33F91E25-1516-419E-A486-41813F6F046F}"/>
                </a:ext>
              </a:extLst>
            </p:cNvPr>
            <p:cNvSpPr/>
            <p:nvPr/>
          </p:nvSpPr>
          <p:spPr>
            <a:xfrm>
              <a:off x="5226244" y="2278856"/>
              <a:ext cx="163128" cy="159546"/>
            </a:xfrm>
            <a:prstGeom prst="frame">
              <a:avLst>
                <a:gd name="adj1" fmla="val 5556"/>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51" name="Freeform 47">
              <a:extLst>
                <a:ext uri="{FF2B5EF4-FFF2-40B4-BE49-F238E27FC236}">
                  <a16:creationId xmlns="" xmlns:a16="http://schemas.microsoft.com/office/drawing/2014/main" id="{E44EFACD-3322-477F-A4DC-D288ED41CB4D}"/>
                </a:ext>
              </a:extLst>
            </p:cNvPr>
            <p:cNvSpPr/>
            <p:nvPr/>
          </p:nvSpPr>
          <p:spPr>
            <a:xfrm>
              <a:off x="5210175" y="2297000"/>
              <a:ext cx="235744" cy="155687"/>
            </a:xfrm>
            <a:custGeom>
              <a:avLst/>
              <a:gdLst>
                <a:gd name="connsiteX0" fmla="*/ 66675 w 235744"/>
                <a:gd name="connsiteY0" fmla="*/ 78582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78582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4" h="155687">
                  <a:moveTo>
                    <a:pt x="66675" y="86631"/>
                  </a:moveTo>
                  <a:cubicBezTo>
                    <a:pt x="49212" y="67581"/>
                    <a:pt x="34131" y="53293"/>
                    <a:pt x="0" y="50912"/>
                  </a:cubicBezTo>
                  <a:cubicBezTo>
                    <a:pt x="34132" y="78693"/>
                    <a:pt x="65881" y="113618"/>
                    <a:pt x="80963" y="155687"/>
                  </a:cubicBezTo>
                  <a:cubicBezTo>
                    <a:pt x="108745" y="94568"/>
                    <a:pt x="141287" y="31068"/>
                    <a:pt x="235744" y="905"/>
                  </a:cubicBezTo>
                  <a:cubicBezTo>
                    <a:pt x="157957" y="-6239"/>
                    <a:pt x="103981" y="29481"/>
                    <a:pt x="66675" y="86631"/>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52" name="Group 51">
            <a:extLst>
              <a:ext uri="{FF2B5EF4-FFF2-40B4-BE49-F238E27FC236}">
                <a16:creationId xmlns="" xmlns:a16="http://schemas.microsoft.com/office/drawing/2014/main" id="{710364A4-C5CC-4727-8299-8EF67F1A3441}"/>
              </a:ext>
            </a:extLst>
          </p:cNvPr>
          <p:cNvGrpSpPr/>
          <p:nvPr/>
        </p:nvGrpSpPr>
        <p:grpSpPr>
          <a:xfrm>
            <a:off x="10068831" y="1927420"/>
            <a:ext cx="803106" cy="718295"/>
            <a:chOff x="4290008" y="4767262"/>
            <a:chExt cx="902113" cy="1014412"/>
          </a:xfrm>
          <a:solidFill>
            <a:schemeClr val="bg1"/>
          </a:solidFill>
        </p:grpSpPr>
        <p:sp>
          <p:nvSpPr>
            <p:cNvPr id="53" name="Freeform 49">
              <a:extLst>
                <a:ext uri="{FF2B5EF4-FFF2-40B4-BE49-F238E27FC236}">
                  <a16:creationId xmlns="" xmlns:a16="http://schemas.microsoft.com/office/drawing/2014/main" id="{B361670C-9D4A-42F6-9092-6F8DB58BCBCB}"/>
                </a:ext>
              </a:extLst>
            </p:cNvPr>
            <p:cNvSpPr/>
            <p:nvPr/>
          </p:nvSpPr>
          <p:spPr>
            <a:xfrm>
              <a:off x="4444110" y="4922044"/>
              <a:ext cx="602358" cy="590550"/>
            </a:xfrm>
            <a:custGeom>
              <a:avLst/>
              <a:gdLst>
                <a:gd name="connsiteX0" fmla="*/ 107157 w 564357"/>
                <a:gd name="connsiteY0" fmla="*/ 600075 h 600075"/>
                <a:gd name="connsiteX1" fmla="*/ 107157 w 564357"/>
                <a:gd name="connsiteY1" fmla="*/ 531019 h 600075"/>
                <a:gd name="connsiteX2" fmla="*/ 0 w 564357"/>
                <a:gd name="connsiteY2" fmla="*/ 173831 h 600075"/>
                <a:gd name="connsiteX3" fmla="*/ 283369 w 564357"/>
                <a:gd name="connsiteY3" fmla="*/ 0 h 600075"/>
                <a:gd name="connsiteX4" fmla="*/ 526257 w 564357"/>
                <a:gd name="connsiteY4" fmla="*/ 138112 h 600075"/>
                <a:gd name="connsiteX5" fmla="*/ 564357 w 564357"/>
                <a:gd name="connsiteY5" fmla="*/ 407194 h 600075"/>
                <a:gd name="connsiteX6" fmla="*/ 445294 w 564357"/>
                <a:gd name="connsiteY6" fmla="*/ 557212 h 600075"/>
                <a:gd name="connsiteX7" fmla="*/ 445294 w 564357"/>
                <a:gd name="connsiteY7" fmla="*/ 588169 h 600075"/>
                <a:gd name="connsiteX8" fmla="*/ 342900 w 564357"/>
                <a:gd name="connsiteY8" fmla="*/ 588169 h 600075"/>
                <a:gd name="connsiteX9" fmla="*/ 342900 w 564357"/>
                <a:gd name="connsiteY9" fmla="*/ 481012 h 600075"/>
                <a:gd name="connsiteX10" fmla="*/ 476250 w 564357"/>
                <a:gd name="connsiteY10" fmla="*/ 307181 h 600075"/>
                <a:gd name="connsiteX11" fmla="*/ 285750 w 564357"/>
                <a:gd name="connsiteY11" fmla="*/ 119062 h 600075"/>
                <a:gd name="connsiteX12" fmla="*/ 92869 w 564357"/>
                <a:gd name="connsiteY12" fmla="*/ 316706 h 600075"/>
                <a:gd name="connsiteX13" fmla="*/ 207169 w 564357"/>
                <a:gd name="connsiteY13" fmla="*/ 485775 h 600075"/>
                <a:gd name="connsiteX14" fmla="*/ 207169 w 564357"/>
                <a:gd name="connsiteY14" fmla="*/ 592931 h 600075"/>
                <a:gd name="connsiteX15" fmla="*/ 107157 w 564357"/>
                <a:gd name="connsiteY15" fmla="*/ 600075 h 600075"/>
                <a:gd name="connsiteX0" fmla="*/ 109538 w 564357"/>
                <a:gd name="connsiteY0" fmla="*/ 590550 h 592931"/>
                <a:gd name="connsiteX1" fmla="*/ 107157 w 564357"/>
                <a:gd name="connsiteY1" fmla="*/ 531019 h 592931"/>
                <a:gd name="connsiteX2" fmla="*/ 0 w 564357"/>
                <a:gd name="connsiteY2" fmla="*/ 173831 h 592931"/>
                <a:gd name="connsiteX3" fmla="*/ 283369 w 564357"/>
                <a:gd name="connsiteY3" fmla="*/ 0 h 592931"/>
                <a:gd name="connsiteX4" fmla="*/ 526257 w 564357"/>
                <a:gd name="connsiteY4" fmla="*/ 138112 h 592931"/>
                <a:gd name="connsiteX5" fmla="*/ 564357 w 564357"/>
                <a:gd name="connsiteY5" fmla="*/ 407194 h 592931"/>
                <a:gd name="connsiteX6" fmla="*/ 445294 w 564357"/>
                <a:gd name="connsiteY6" fmla="*/ 557212 h 592931"/>
                <a:gd name="connsiteX7" fmla="*/ 445294 w 564357"/>
                <a:gd name="connsiteY7" fmla="*/ 588169 h 592931"/>
                <a:gd name="connsiteX8" fmla="*/ 342900 w 564357"/>
                <a:gd name="connsiteY8" fmla="*/ 588169 h 592931"/>
                <a:gd name="connsiteX9" fmla="*/ 342900 w 564357"/>
                <a:gd name="connsiteY9" fmla="*/ 481012 h 592931"/>
                <a:gd name="connsiteX10" fmla="*/ 476250 w 564357"/>
                <a:gd name="connsiteY10" fmla="*/ 307181 h 592931"/>
                <a:gd name="connsiteX11" fmla="*/ 285750 w 564357"/>
                <a:gd name="connsiteY11" fmla="*/ 119062 h 592931"/>
                <a:gd name="connsiteX12" fmla="*/ 92869 w 564357"/>
                <a:gd name="connsiteY12" fmla="*/ 316706 h 592931"/>
                <a:gd name="connsiteX13" fmla="*/ 207169 w 564357"/>
                <a:gd name="connsiteY13" fmla="*/ 485775 h 592931"/>
                <a:gd name="connsiteX14" fmla="*/ 207169 w 564357"/>
                <a:gd name="connsiteY14" fmla="*/ 592931 h 592931"/>
                <a:gd name="connsiteX15" fmla="*/ 109538 w 564357"/>
                <a:gd name="connsiteY15" fmla="*/ 590550 h 592931"/>
                <a:gd name="connsiteX0" fmla="*/ 121444 w 576263"/>
                <a:gd name="connsiteY0" fmla="*/ 590550 h 592931"/>
                <a:gd name="connsiteX1" fmla="*/ 119063 w 576263"/>
                <a:gd name="connsiteY1" fmla="*/ 531019 h 592931"/>
                <a:gd name="connsiteX2" fmla="*/ 11906 w 576263"/>
                <a:gd name="connsiteY2" fmla="*/ 173831 h 592931"/>
                <a:gd name="connsiteX3" fmla="*/ 295275 w 576263"/>
                <a:gd name="connsiteY3" fmla="*/ 0 h 592931"/>
                <a:gd name="connsiteX4" fmla="*/ 538163 w 576263"/>
                <a:gd name="connsiteY4" fmla="*/ 138112 h 592931"/>
                <a:gd name="connsiteX5" fmla="*/ 576263 w 576263"/>
                <a:gd name="connsiteY5" fmla="*/ 407194 h 592931"/>
                <a:gd name="connsiteX6" fmla="*/ 457200 w 576263"/>
                <a:gd name="connsiteY6" fmla="*/ 557212 h 592931"/>
                <a:gd name="connsiteX7" fmla="*/ 457200 w 576263"/>
                <a:gd name="connsiteY7" fmla="*/ 588169 h 592931"/>
                <a:gd name="connsiteX8" fmla="*/ 354806 w 576263"/>
                <a:gd name="connsiteY8" fmla="*/ 588169 h 592931"/>
                <a:gd name="connsiteX9" fmla="*/ 354806 w 576263"/>
                <a:gd name="connsiteY9" fmla="*/ 481012 h 592931"/>
                <a:gd name="connsiteX10" fmla="*/ 488156 w 576263"/>
                <a:gd name="connsiteY10" fmla="*/ 307181 h 592931"/>
                <a:gd name="connsiteX11" fmla="*/ 297656 w 576263"/>
                <a:gd name="connsiteY11" fmla="*/ 119062 h 592931"/>
                <a:gd name="connsiteX12" fmla="*/ 104775 w 576263"/>
                <a:gd name="connsiteY12" fmla="*/ 316706 h 592931"/>
                <a:gd name="connsiteX13" fmla="*/ 219075 w 576263"/>
                <a:gd name="connsiteY13" fmla="*/ 485775 h 592931"/>
                <a:gd name="connsiteX14" fmla="*/ 219075 w 576263"/>
                <a:gd name="connsiteY14" fmla="*/ 592931 h 592931"/>
                <a:gd name="connsiteX15" fmla="*/ 121444 w 576263"/>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97304"/>
                <a:gd name="connsiteY0" fmla="*/ 590550 h 592931"/>
                <a:gd name="connsiteX1" fmla="*/ 123129 w 597304"/>
                <a:gd name="connsiteY1" fmla="*/ 531019 h 592931"/>
                <a:gd name="connsiteX2" fmla="*/ 15972 w 597304"/>
                <a:gd name="connsiteY2" fmla="*/ 173831 h 592931"/>
                <a:gd name="connsiteX3" fmla="*/ 299341 w 597304"/>
                <a:gd name="connsiteY3" fmla="*/ 0 h 592931"/>
                <a:gd name="connsiteX4" fmla="*/ 542229 w 597304"/>
                <a:gd name="connsiteY4" fmla="*/ 138112 h 592931"/>
                <a:gd name="connsiteX5" fmla="*/ 580329 w 597304"/>
                <a:gd name="connsiteY5" fmla="*/ 407194 h 592931"/>
                <a:gd name="connsiteX6" fmla="*/ 461266 w 597304"/>
                <a:gd name="connsiteY6" fmla="*/ 557212 h 592931"/>
                <a:gd name="connsiteX7" fmla="*/ 461266 w 597304"/>
                <a:gd name="connsiteY7" fmla="*/ 588169 h 592931"/>
                <a:gd name="connsiteX8" fmla="*/ 358872 w 597304"/>
                <a:gd name="connsiteY8" fmla="*/ 588169 h 592931"/>
                <a:gd name="connsiteX9" fmla="*/ 358872 w 597304"/>
                <a:gd name="connsiteY9" fmla="*/ 481012 h 592931"/>
                <a:gd name="connsiteX10" fmla="*/ 492222 w 597304"/>
                <a:gd name="connsiteY10" fmla="*/ 307181 h 592931"/>
                <a:gd name="connsiteX11" fmla="*/ 301722 w 597304"/>
                <a:gd name="connsiteY11" fmla="*/ 119062 h 592931"/>
                <a:gd name="connsiteX12" fmla="*/ 108841 w 597304"/>
                <a:gd name="connsiteY12" fmla="*/ 316706 h 592931"/>
                <a:gd name="connsiteX13" fmla="*/ 223141 w 597304"/>
                <a:gd name="connsiteY13" fmla="*/ 485775 h 592931"/>
                <a:gd name="connsiteX14" fmla="*/ 223141 w 597304"/>
                <a:gd name="connsiteY14" fmla="*/ 592931 h 592931"/>
                <a:gd name="connsiteX15" fmla="*/ 125510 w 597304"/>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53955"/>
                <a:gd name="connsiteY0" fmla="*/ 590550 h 592931"/>
                <a:gd name="connsiteX1" fmla="*/ 123129 w 553955"/>
                <a:gd name="connsiteY1" fmla="*/ 531019 h 592931"/>
                <a:gd name="connsiteX2" fmla="*/ 15972 w 553955"/>
                <a:gd name="connsiteY2" fmla="*/ 173831 h 592931"/>
                <a:gd name="connsiteX3" fmla="*/ 299341 w 553955"/>
                <a:gd name="connsiteY3" fmla="*/ 0 h 592931"/>
                <a:gd name="connsiteX4" fmla="*/ 549373 w 553955"/>
                <a:gd name="connsiteY4" fmla="*/ 133349 h 592931"/>
                <a:gd name="connsiteX5" fmla="*/ 461266 w 553955"/>
                <a:gd name="connsiteY5" fmla="*/ 557212 h 592931"/>
                <a:gd name="connsiteX6" fmla="*/ 461266 w 553955"/>
                <a:gd name="connsiteY6" fmla="*/ 588169 h 592931"/>
                <a:gd name="connsiteX7" fmla="*/ 358872 w 553955"/>
                <a:gd name="connsiteY7" fmla="*/ 588169 h 592931"/>
                <a:gd name="connsiteX8" fmla="*/ 358872 w 553955"/>
                <a:gd name="connsiteY8" fmla="*/ 481012 h 592931"/>
                <a:gd name="connsiteX9" fmla="*/ 492222 w 553955"/>
                <a:gd name="connsiteY9" fmla="*/ 307181 h 592931"/>
                <a:gd name="connsiteX10" fmla="*/ 301722 w 553955"/>
                <a:gd name="connsiteY10" fmla="*/ 119062 h 592931"/>
                <a:gd name="connsiteX11" fmla="*/ 108841 w 553955"/>
                <a:gd name="connsiteY11" fmla="*/ 316706 h 592931"/>
                <a:gd name="connsiteX12" fmla="*/ 223141 w 553955"/>
                <a:gd name="connsiteY12" fmla="*/ 485775 h 592931"/>
                <a:gd name="connsiteX13" fmla="*/ 223141 w 553955"/>
                <a:gd name="connsiteY13" fmla="*/ 592931 h 592931"/>
                <a:gd name="connsiteX14" fmla="*/ 125510 w 553955"/>
                <a:gd name="connsiteY14" fmla="*/ 590550 h 592931"/>
                <a:gd name="connsiteX0" fmla="*/ 125510 w 596292"/>
                <a:gd name="connsiteY0" fmla="*/ 590550 h 592931"/>
                <a:gd name="connsiteX1" fmla="*/ 123129 w 596292"/>
                <a:gd name="connsiteY1" fmla="*/ 531019 h 592931"/>
                <a:gd name="connsiteX2" fmla="*/ 15972 w 596292"/>
                <a:gd name="connsiteY2" fmla="*/ 173831 h 592931"/>
                <a:gd name="connsiteX3" fmla="*/ 299341 w 596292"/>
                <a:gd name="connsiteY3" fmla="*/ 0 h 592931"/>
                <a:gd name="connsiteX4" fmla="*/ 549373 w 596292"/>
                <a:gd name="connsiteY4" fmla="*/ 133349 h 592931"/>
                <a:gd name="connsiteX5" fmla="*/ 461266 w 596292"/>
                <a:gd name="connsiteY5" fmla="*/ 557212 h 592931"/>
                <a:gd name="connsiteX6" fmla="*/ 461266 w 596292"/>
                <a:gd name="connsiteY6" fmla="*/ 588169 h 592931"/>
                <a:gd name="connsiteX7" fmla="*/ 358872 w 596292"/>
                <a:gd name="connsiteY7" fmla="*/ 588169 h 592931"/>
                <a:gd name="connsiteX8" fmla="*/ 358872 w 596292"/>
                <a:gd name="connsiteY8" fmla="*/ 481012 h 592931"/>
                <a:gd name="connsiteX9" fmla="*/ 492222 w 596292"/>
                <a:gd name="connsiteY9" fmla="*/ 307181 h 592931"/>
                <a:gd name="connsiteX10" fmla="*/ 301722 w 596292"/>
                <a:gd name="connsiteY10" fmla="*/ 119062 h 592931"/>
                <a:gd name="connsiteX11" fmla="*/ 108841 w 596292"/>
                <a:gd name="connsiteY11" fmla="*/ 316706 h 592931"/>
                <a:gd name="connsiteX12" fmla="*/ 223141 w 596292"/>
                <a:gd name="connsiteY12" fmla="*/ 485775 h 592931"/>
                <a:gd name="connsiteX13" fmla="*/ 223141 w 596292"/>
                <a:gd name="connsiteY13" fmla="*/ 592931 h 592931"/>
                <a:gd name="connsiteX14" fmla="*/ 125510 w 596292"/>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58872 w 602358"/>
                <a:gd name="connsiteY8" fmla="*/ 48101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11957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3406 h 590550"/>
                <a:gd name="connsiteX14" fmla="*/ 125510 w 602358"/>
                <a:gd name="connsiteY14" fmla="*/ 590550 h 59055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0760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5787 h 590550"/>
                <a:gd name="connsiteX14" fmla="*/ 125510 w 602358"/>
                <a:gd name="connsiteY14"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2358" h="590550">
                  <a:moveTo>
                    <a:pt x="125510" y="590550"/>
                  </a:moveTo>
                  <a:cubicBezTo>
                    <a:pt x="124716" y="570706"/>
                    <a:pt x="123923" y="550863"/>
                    <a:pt x="123129" y="531019"/>
                  </a:cubicBezTo>
                  <a:cubicBezTo>
                    <a:pt x="42166" y="507206"/>
                    <a:pt x="-34034" y="338138"/>
                    <a:pt x="15972" y="173831"/>
                  </a:cubicBezTo>
                  <a:cubicBezTo>
                    <a:pt x="77090" y="44450"/>
                    <a:pt x="178691" y="3174"/>
                    <a:pt x="299341" y="0"/>
                  </a:cubicBezTo>
                  <a:cubicBezTo>
                    <a:pt x="439835" y="7937"/>
                    <a:pt x="499366" y="58737"/>
                    <a:pt x="549373" y="133349"/>
                  </a:cubicBezTo>
                  <a:cubicBezTo>
                    <a:pt x="688279" y="373856"/>
                    <a:pt x="516432" y="512365"/>
                    <a:pt x="461266" y="557212"/>
                  </a:cubicBezTo>
                  <a:lnTo>
                    <a:pt x="461266" y="588169"/>
                  </a:lnTo>
                  <a:lnTo>
                    <a:pt x="358872" y="588169"/>
                  </a:lnTo>
                  <a:lnTo>
                    <a:pt x="368397" y="500062"/>
                  </a:lnTo>
                  <a:cubicBezTo>
                    <a:pt x="440628" y="454818"/>
                    <a:pt x="486666" y="392906"/>
                    <a:pt x="492222" y="307181"/>
                  </a:cubicBezTo>
                  <a:cubicBezTo>
                    <a:pt x="483490" y="175419"/>
                    <a:pt x="384272" y="107949"/>
                    <a:pt x="304103" y="102393"/>
                  </a:cubicBezTo>
                  <a:cubicBezTo>
                    <a:pt x="172341" y="111125"/>
                    <a:pt x="116778" y="186531"/>
                    <a:pt x="108841" y="316706"/>
                  </a:cubicBezTo>
                  <a:cubicBezTo>
                    <a:pt x="113603" y="434975"/>
                    <a:pt x="175515" y="460375"/>
                    <a:pt x="215997" y="495300"/>
                  </a:cubicBezTo>
                  <a:lnTo>
                    <a:pt x="223141" y="585787"/>
                  </a:lnTo>
                  <a:lnTo>
                    <a:pt x="125510" y="59055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 name="Freeform 50">
              <a:extLst>
                <a:ext uri="{FF2B5EF4-FFF2-40B4-BE49-F238E27FC236}">
                  <a16:creationId xmlns="" xmlns:a16="http://schemas.microsoft.com/office/drawing/2014/main" id="{9BB40FE4-593C-4239-A90F-A85569D63504}"/>
                </a:ext>
              </a:extLst>
            </p:cNvPr>
            <p:cNvSpPr/>
            <p:nvPr/>
          </p:nvSpPr>
          <p:spPr>
            <a:xfrm>
              <a:off x="4567238" y="5510213"/>
              <a:ext cx="346491" cy="271461"/>
            </a:xfrm>
            <a:custGeom>
              <a:avLst/>
              <a:gdLst>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52411"/>
                <a:gd name="connsiteX1" fmla="*/ 345281 w 345281"/>
                <a:gd name="connsiteY1" fmla="*/ 0 h 252411"/>
                <a:gd name="connsiteX2" fmla="*/ 321468 w 345281"/>
                <a:gd name="connsiteY2" fmla="*/ 107156 h 252411"/>
                <a:gd name="connsiteX3" fmla="*/ 335756 w 345281"/>
                <a:gd name="connsiteY3" fmla="*/ 204787 h 252411"/>
                <a:gd name="connsiteX4" fmla="*/ 164306 w 345281"/>
                <a:gd name="connsiteY4" fmla="*/ 252411 h 252411"/>
                <a:gd name="connsiteX5" fmla="*/ 11906 w 345281"/>
                <a:gd name="connsiteY5" fmla="*/ 200025 h 252411"/>
                <a:gd name="connsiteX6" fmla="*/ 38100 w 345281"/>
                <a:gd name="connsiteY6" fmla="*/ 95250 h 252411"/>
                <a:gd name="connsiteX7" fmla="*/ 0 w 345281"/>
                <a:gd name="connsiteY7" fmla="*/ 0 h 252411"/>
                <a:gd name="connsiteX0" fmla="*/ 0 w 345281"/>
                <a:gd name="connsiteY0" fmla="*/ 0 h 252595"/>
                <a:gd name="connsiteX1" fmla="*/ 345281 w 345281"/>
                <a:gd name="connsiteY1" fmla="*/ 0 h 252595"/>
                <a:gd name="connsiteX2" fmla="*/ 321468 w 345281"/>
                <a:gd name="connsiteY2" fmla="*/ 107156 h 252595"/>
                <a:gd name="connsiteX3" fmla="*/ 335756 w 345281"/>
                <a:gd name="connsiteY3" fmla="*/ 204787 h 252595"/>
                <a:gd name="connsiteX4" fmla="*/ 164306 w 345281"/>
                <a:gd name="connsiteY4" fmla="*/ 252411 h 252595"/>
                <a:gd name="connsiteX5" fmla="*/ 11906 w 345281"/>
                <a:gd name="connsiteY5" fmla="*/ 200025 h 252595"/>
                <a:gd name="connsiteX6" fmla="*/ 38100 w 345281"/>
                <a:gd name="connsiteY6" fmla="*/ 95250 h 252595"/>
                <a:gd name="connsiteX7" fmla="*/ 0 w 345281"/>
                <a:gd name="connsiteY7" fmla="*/ 0 h 252595"/>
                <a:gd name="connsiteX0" fmla="*/ 0 w 345281"/>
                <a:gd name="connsiteY0" fmla="*/ 0 h 271527"/>
                <a:gd name="connsiteX1" fmla="*/ 345281 w 345281"/>
                <a:gd name="connsiteY1" fmla="*/ 0 h 271527"/>
                <a:gd name="connsiteX2" fmla="*/ 321468 w 345281"/>
                <a:gd name="connsiteY2" fmla="*/ 107156 h 271527"/>
                <a:gd name="connsiteX3" fmla="*/ 335756 w 345281"/>
                <a:gd name="connsiteY3" fmla="*/ 204787 h 271527"/>
                <a:gd name="connsiteX4" fmla="*/ 171449 w 345281"/>
                <a:gd name="connsiteY4" fmla="*/ 271461 h 271527"/>
                <a:gd name="connsiteX5" fmla="*/ 11906 w 345281"/>
                <a:gd name="connsiteY5" fmla="*/ 200025 h 271527"/>
                <a:gd name="connsiteX6" fmla="*/ 38100 w 345281"/>
                <a:gd name="connsiteY6" fmla="*/ 95250 h 271527"/>
                <a:gd name="connsiteX7" fmla="*/ 0 w 345281"/>
                <a:gd name="connsiteY7" fmla="*/ 0 h 271527"/>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6941"/>
                <a:gd name="connsiteY0" fmla="*/ 0 h 271461"/>
                <a:gd name="connsiteX1" fmla="*/ 345281 w 346941"/>
                <a:gd name="connsiteY1" fmla="*/ 0 h 271461"/>
                <a:gd name="connsiteX2" fmla="*/ 321468 w 346941"/>
                <a:gd name="connsiteY2" fmla="*/ 107156 h 271461"/>
                <a:gd name="connsiteX3" fmla="*/ 335756 w 346941"/>
                <a:gd name="connsiteY3" fmla="*/ 204787 h 271461"/>
                <a:gd name="connsiteX4" fmla="*/ 171449 w 346941"/>
                <a:gd name="connsiteY4" fmla="*/ 271461 h 271461"/>
                <a:gd name="connsiteX5" fmla="*/ 11906 w 346941"/>
                <a:gd name="connsiteY5" fmla="*/ 200025 h 271461"/>
                <a:gd name="connsiteX6" fmla="*/ 38100 w 346941"/>
                <a:gd name="connsiteY6" fmla="*/ 95250 h 271461"/>
                <a:gd name="connsiteX7" fmla="*/ 0 w 346941"/>
                <a:gd name="connsiteY7" fmla="*/ 0 h 271461"/>
                <a:gd name="connsiteX0" fmla="*/ 0 w 346491"/>
                <a:gd name="connsiteY0" fmla="*/ 0 h 271461"/>
                <a:gd name="connsiteX1" fmla="*/ 345281 w 346491"/>
                <a:gd name="connsiteY1" fmla="*/ 0 h 271461"/>
                <a:gd name="connsiteX2" fmla="*/ 314324 w 346491"/>
                <a:gd name="connsiteY2" fmla="*/ 100012 h 271461"/>
                <a:gd name="connsiteX3" fmla="*/ 335756 w 346491"/>
                <a:gd name="connsiteY3" fmla="*/ 204787 h 271461"/>
                <a:gd name="connsiteX4" fmla="*/ 171449 w 346491"/>
                <a:gd name="connsiteY4" fmla="*/ 271461 h 271461"/>
                <a:gd name="connsiteX5" fmla="*/ 11906 w 346491"/>
                <a:gd name="connsiteY5" fmla="*/ 200025 h 271461"/>
                <a:gd name="connsiteX6" fmla="*/ 38100 w 346491"/>
                <a:gd name="connsiteY6" fmla="*/ 95250 h 271461"/>
                <a:gd name="connsiteX7" fmla="*/ 0 w 346491"/>
                <a:gd name="connsiteY7" fmla="*/ 0 h 271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1" h="271461">
                  <a:moveTo>
                    <a:pt x="0" y="0"/>
                  </a:moveTo>
                  <a:lnTo>
                    <a:pt x="345281" y="0"/>
                  </a:lnTo>
                  <a:cubicBezTo>
                    <a:pt x="351630" y="45244"/>
                    <a:pt x="331787" y="71436"/>
                    <a:pt x="314324" y="100012"/>
                  </a:cubicBezTo>
                  <a:cubicBezTo>
                    <a:pt x="330993" y="125412"/>
                    <a:pt x="352425" y="167481"/>
                    <a:pt x="335756" y="204787"/>
                  </a:cubicBezTo>
                  <a:cubicBezTo>
                    <a:pt x="283369" y="236537"/>
                    <a:pt x="223837" y="263523"/>
                    <a:pt x="171449" y="271461"/>
                  </a:cubicBezTo>
                  <a:cubicBezTo>
                    <a:pt x="111124" y="265906"/>
                    <a:pt x="69850" y="246062"/>
                    <a:pt x="11906" y="200025"/>
                  </a:cubicBezTo>
                  <a:cubicBezTo>
                    <a:pt x="3968" y="160338"/>
                    <a:pt x="5556" y="130175"/>
                    <a:pt x="38100" y="95250"/>
                  </a:cubicBezTo>
                  <a:cubicBezTo>
                    <a:pt x="20638" y="70644"/>
                    <a:pt x="3175" y="60325"/>
                    <a:pt x="0"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 name="Rounded Rectangle 51">
              <a:extLst>
                <a:ext uri="{FF2B5EF4-FFF2-40B4-BE49-F238E27FC236}">
                  <a16:creationId xmlns="" xmlns:a16="http://schemas.microsoft.com/office/drawing/2014/main" id="{A82C6DF1-1325-4E42-9112-9991B7A9F906}"/>
                </a:ext>
              </a:extLst>
            </p:cNvPr>
            <p:cNvSpPr/>
            <p:nvPr/>
          </p:nvSpPr>
          <p:spPr>
            <a:xfrm>
              <a:off x="4698201" y="4767262"/>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 name="Rounded Rectangle 52">
              <a:extLst>
                <a:ext uri="{FF2B5EF4-FFF2-40B4-BE49-F238E27FC236}">
                  <a16:creationId xmlns="" xmlns:a16="http://schemas.microsoft.com/office/drawing/2014/main" id="{83D50AE4-AA91-4B5C-8995-B97520984B3E}"/>
                </a:ext>
              </a:extLst>
            </p:cNvPr>
            <p:cNvSpPr/>
            <p:nvPr/>
          </p:nvSpPr>
          <p:spPr>
            <a:xfrm rot="2620869">
              <a:off x="5017892" y="4912519"/>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 name="Rounded Rectangle 53">
              <a:extLst>
                <a:ext uri="{FF2B5EF4-FFF2-40B4-BE49-F238E27FC236}">
                  <a16:creationId xmlns="" xmlns:a16="http://schemas.microsoft.com/office/drawing/2014/main" id="{D89079CF-9B1C-4029-88F2-AB025F032537}"/>
                </a:ext>
              </a:extLst>
            </p:cNvPr>
            <p:cNvSpPr/>
            <p:nvPr/>
          </p:nvSpPr>
          <p:spPr>
            <a:xfrm rot="6417779">
              <a:off x="5094491"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 name="Rounded Rectangle 54">
              <a:extLst>
                <a:ext uri="{FF2B5EF4-FFF2-40B4-BE49-F238E27FC236}">
                  <a16:creationId xmlns="" xmlns:a16="http://schemas.microsoft.com/office/drawing/2014/main" id="{4C803948-AB11-44C6-B44E-6AB760A67B3B}"/>
                </a:ext>
              </a:extLst>
            </p:cNvPr>
            <p:cNvSpPr/>
            <p:nvPr/>
          </p:nvSpPr>
          <p:spPr>
            <a:xfrm rot="18979131" flipH="1">
              <a:off x="4378730" y="4919661"/>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 name="Rounded Rectangle 55">
              <a:extLst>
                <a:ext uri="{FF2B5EF4-FFF2-40B4-BE49-F238E27FC236}">
                  <a16:creationId xmlns="" xmlns:a16="http://schemas.microsoft.com/office/drawing/2014/main" id="{05948589-3E89-4DE5-B55D-7FA79244E725}"/>
                </a:ext>
              </a:extLst>
            </p:cNvPr>
            <p:cNvSpPr/>
            <p:nvPr/>
          </p:nvSpPr>
          <p:spPr>
            <a:xfrm rot="15182221" flipH="1">
              <a:off x="4311439"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61" name="Rectangle 56">
            <a:extLst>
              <a:ext uri="{FF2B5EF4-FFF2-40B4-BE49-F238E27FC236}">
                <a16:creationId xmlns="" xmlns:a16="http://schemas.microsoft.com/office/drawing/2014/main" id="{9670848B-55BF-4FF5-A0F8-B16ACD5AAD65}"/>
              </a:ext>
            </a:extLst>
          </p:cNvPr>
          <p:cNvSpPr>
            <a:spLocks noChangeArrowheads="1"/>
          </p:cNvSpPr>
          <p:nvPr/>
        </p:nvSpPr>
        <p:spPr bwMode="auto">
          <a:xfrm>
            <a:off x="4455681" y="2084220"/>
            <a:ext cx="5466505" cy="1354217"/>
          </a:xfrm>
          <a:prstGeom prst="rect">
            <a:avLst/>
          </a:prstGeom>
          <a:noFill/>
          <a:ln w="9525">
            <a:noFill/>
            <a:miter lim="800000"/>
            <a:headEnd/>
            <a:tailEnd/>
          </a:ln>
        </p:spPr>
        <p:txBody>
          <a:bodyPr wrap="square">
            <a:spAutoFit/>
          </a:bodyPr>
          <a:lstStyle/>
          <a:p>
            <a:pPr algn="ctr"/>
            <a:r>
              <a:rPr lang="en-US" sz="2200" dirty="0" err="1">
                <a:solidFill>
                  <a:schemeClr val="bg1"/>
                </a:solidFill>
                <a:latin typeface="+mj-lt"/>
                <a:cs typeface="Times New Roman" pitchFamily="18" charset="0"/>
              </a:rPr>
              <a:t>Điều</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tiết</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các</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trường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hợp</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cung</a:t>
            </a:r>
            <a:r>
              <a:rPr lang="en-US" sz="2200" dirty="0">
                <a:solidFill>
                  <a:schemeClr val="bg1"/>
                </a:solidFill>
                <a:latin typeface="+mj-lt"/>
                <a:cs typeface="Times New Roman" pitchFamily="18" charset="0"/>
              </a:rPr>
              <a:t> – </a:t>
            </a:r>
            <a:r>
              <a:rPr lang="en-US" sz="2200" dirty="0" err="1">
                <a:solidFill>
                  <a:schemeClr val="bg1"/>
                </a:solidFill>
                <a:latin typeface="+mj-lt"/>
                <a:cs typeface="Times New Roman" pitchFamily="18" charset="0"/>
              </a:rPr>
              <a:t>cầu</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trên</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thị</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trường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thông</a:t>
            </a:r>
            <a:r>
              <a:rPr lang="en-US" sz="2200" dirty="0">
                <a:solidFill>
                  <a:schemeClr val="bg1"/>
                </a:solidFill>
                <a:latin typeface="+mj-lt"/>
                <a:cs typeface="Times New Roman" pitchFamily="18" charset="0"/>
              </a:rPr>
              <a:t> qua </a:t>
            </a:r>
            <a:r>
              <a:rPr lang="en-US" sz="2200" dirty="0" err="1">
                <a:solidFill>
                  <a:schemeClr val="bg1"/>
                </a:solidFill>
                <a:latin typeface="+mj-lt"/>
                <a:cs typeface="Times New Roman" pitchFamily="18" charset="0"/>
              </a:rPr>
              <a:t>các</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giải</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pháp</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vĩ</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mô</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thích</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hợp</a:t>
            </a:r>
            <a:r>
              <a:rPr lang="en-US" sz="2200" dirty="0">
                <a:solidFill>
                  <a:schemeClr val="bg1"/>
                </a:solidFill>
                <a:latin typeface="+mj-lt"/>
                <a:cs typeface="Times New Roman" pitchFamily="18" charset="0"/>
              </a:rPr>
              <a:t>  </a:t>
            </a:r>
          </a:p>
          <a:p>
            <a:pPr algn="ctr"/>
            <a:endParaRPr lang="en-US" sz="1600" dirty="0"/>
          </a:p>
        </p:txBody>
      </p:sp>
      <p:sp>
        <p:nvSpPr>
          <p:cNvPr id="62" name="Rectangle 57">
            <a:extLst>
              <a:ext uri="{FF2B5EF4-FFF2-40B4-BE49-F238E27FC236}">
                <a16:creationId xmlns="" xmlns:a16="http://schemas.microsoft.com/office/drawing/2014/main" id="{D7F65F8A-0601-4021-805F-0CF5421F7CFB}"/>
              </a:ext>
            </a:extLst>
          </p:cNvPr>
          <p:cNvSpPr>
            <a:spLocks noChangeArrowheads="1"/>
          </p:cNvSpPr>
          <p:nvPr/>
        </p:nvSpPr>
        <p:spPr bwMode="auto">
          <a:xfrm>
            <a:off x="4477001" y="3462115"/>
            <a:ext cx="5615749" cy="1354217"/>
          </a:xfrm>
          <a:prstGeom prst="rect">
            <a:avLst/>
          </a:prstGeom>
          <a:noFill/>
          <a:ln w="9525">
            <a:noFill/>
            <a:miter lim="800000"/>
            <a:headEnd/>
            <a:tailEnd/>
          </a:ln>
        </p:spPr>
        <p:txBody>
          <a:bodyPr wrap="square">
            <a:spAutoFit/>
          </a:bodyPr>
          <a:lstStyle/>
          <a:p>
            <a:pPr algn="ctr"/>
            <a:r>
              <a:rPr lang="vi-VN" sz="2200" dirty="0">
                <a:solidFill>
                  <a:schemeClr val="bg1"/>
                </a:solidFill>
                <a:latin typeface="+mj-lt"/>
                <a:cs typeface="Times New Roman" pitchFamily="18" charset="0"/>
              </a:rPr>
              <a:t>Q</a:t>
            </a:r>
            <a:r>
              <a:rPr lang="en-US" sz="2200" dirty="0" err="1">
                <a:solidFill>
                  <a:schemeClr val="bg1"/>
                </a:solidFill>
                <a:latin typeface="+mj-lt"/>
                <a:cs typeface="Times New Roman" pitchFamily="18" charset="0"/>
              </a:rPr>
              <a:t>uyết</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định</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mở</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rộng</a:t>
            </a:r>
            <a:r>
              <a:rPr lang="en-US" sz="2200" dirty="0">
                <a:solidFill>
                  <a:schemeClr val="bg1"/>
                </a:solidFill>
                <a:latin typeface="+mj-lt"/>
                <a:cs typeface="Times New Roman" pitchFamily="18" charset="0"/>
              </a:rPr>
              <a:t> hay </a:t>
            </a:r>
            <a:r>
              <a:rPr lang="en-US" sz="2200" dirty="0" err="1">
                <a:solidFill>
                  <a:schemeClr val="bg1"/>
                </a:solidFill>
                <a:latin typeface="+mj-lt"/>
                <a:cs typeface="Times New Roman" pitchFamily="18" charset="0"/>
              </a:rPr>
              <a:t>thu</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hẹp</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sản</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xuất</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kinh</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doanh</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thích</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ứng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với</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các</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trường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hợp</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cung</a:t>
            </a:r>
            <a:r>
              <a:rPr lang="en-US" sz="2200" dirty="0">
                <a:solidFill>
                  <a:schemeClr val="bg1"/>
                </a:solidFill>
                <a:latin typeface="+mj-lt"/>
                <a:cs typeface="Times New Roman" pitchFamily="18" charset="0"/>
              </a:rPr>
              <a:t> – </a:t>
            </a:r>
            <a:r>
              <a:rPr lang="en-US" sz="2200" dirty="0" err="1">
                <a:solidFill>
                  <a:schemeClr val="bg1"/>
                </a:solidFill>
                <a:latin typeface="+mj-lt"/>
                <a:cs typeface="Times New Roman" pitchFamily="18" charset="0"/>
              </a:rPr>
              <a:t>cầu</a:t>
            </a:r>
            <a:endParaRPr lang="en-US" sz="2200" dirty="0">
              <a:solidFill>
                <a:schemeClr val="bg1"/>
              </a:solidFill>
              <a:latin typeface="+mj-lt"/>
              <a:cs typeface="Times New Roman" pitchFamily="18" charset="0"/>
            </a:endParaRPr>
          </a:p>
          <a:p>
            <a:pPr algn="ctr"/>
            <a:endParaRPr lang="en-US" sz="1600" dirty="0"/>
          </a:p>
        </p:txBody>
      </p:sp>
      <p:sp>
        <p:nvSpPr>
          <p:cNvPr id="63" name="Rectangle 58">
            <a:extLst>
              <a:ext uri="{FF2B5EF4-FFF2-40B4-BE49-F238E27FC236}">
                <a16:creationId xmlns="" xmlns:a16="http://schemas.microsoft.com/office/drawing/2014/main" id="{C0297A72-9B9B-4430-BA09-45DBF6982C51}"/>
              </a:ext>
            </a:extLst>
          </p:cNvPr>
          <p:cNvSpPr>
            <a:spLocks noChangeArrowheads="1"/>
          </p:cNvSpPr>
          <p:nvPr/>
        </p:nvSpPr>
        <p:spPr bwMode="auto">
          <a:xfrm>
            <a:off x="4094654" y="5397079"/>
            <a:ext cx="6060837" cy="769441"/>
          </a:xfrm>
          <a:prstGeom prst="rect">
            <a:avLst/>
          </a:prstGeom>
          <a:noFill/>
          <a:ln w="9525">
            <a:noFill/>
            <a:miter lim="800000"/>
            <a:headEnd/>
            <a:tailEnd/>
          </a:ln>
        </p:spPr>
        <p:txBody>
          <a:bodyPr wrap="square">
            <a:spAutoFit/>
          </a:bodyPr>
          <a:lstStyle/>
          <a:p>
            <a:pPr algn="ctr"/>
            <a:r>
              <a:rPr lang="vi-VN" sz="2200" dirty="0">
                <a:solidFill>
                  <a:schemeClr val="bg1"/>
                </a:solidFill>
                <a:latin typeface="+mj-lt"/>
                <a:cs typeface="Times New Roman" pitchFamily="18" charset="0"/>
              </a:rPr>
              <a:t>Q</a:t>
            </a:r>
            <a:r>
              <a:rPr lang="en-US" sz="2200" dirty="0" err="1">
                <a:solidFill>
                  <a:schemeClr val="bg1"/>
                </a:solidFill>
                <a:latin typeface="+mj-lt"/>
                <a:cs typeface="Times New Roman" pitchFamily="18" charset="0"/>
              </a:rPr>
              <a:t>uyết</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định</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mua</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hàng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thích</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ứng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với</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các</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trường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hợp</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cung</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cầu</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để</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có</a:t>
            </a:r>
            <a:r>
              <a:rPr lang="en-US" sz="2200" dirty="0">
                <a:solidFill>
                  <a:schemeClr val="bg1"/>
                </a:solidFill>
                <a:latin typeface="+mj-lt"/>
                <a:cs typeface="Times New Roman" pitchFamily="18" charset="0"/>
              </a:rPr>
              <a:t> </a:t>
            </a:r>
            <a:r>
              <a:rPr lang="en-US" sz="2200" dirty="0" err="1">
                <a:solidFill>
                  <a:schemeClr val="bg1"/>
                </a:solidFill>
                <a:latin typeface="+mj-lt"/>
                <a:cs typeface="Times New Roman" pitchFamily="18" charset="0"/>
              </a:rPr>
              <a:t>lợi</a:t>
            </a:r>
            <a:r>
              <a:rPr lang="en-US" sz="2200" dirty="0">
                <a:solidFill>
                  <a:schemeClr val="bg1"/>
                </a:solidFill>
                <a:latin typeface="+mj-lt"/>
                <a:cs typeface="Times New Roman" pitchFamily="18" charset="0"/>
              </a:rPr>
              <a:t> </a:t>
            </a:r>
            <a:endParaRPr lang="en-US" sz="2200" dirty="0">
              <a:solidFill>
                <a:schemeClr val="bg1"/>
              </a:solidFill>
            </a:endParaRPr>
          </a:p>
        </p:txBody>
      </p:sp>
      <p:sp>
        <p:nvSpPr>
          <p:cNvPr id="64" name="Rectangle 63">
            <a:extLst>
              <a:ext uri="{FF2B5EF4-FFF2-40B4-BE49-F238E27FC236}">
                <a16:creationId xmlns="" xmlns:a16="http://schemas.microsoft.com/office/drawing/2014/main" id="{1E356C00-F299-4BF5-8FF7-1F8EC32C0DF4}"/>
              </a:ext>
            </a:extLst>
          </p:cNvPr>
          <p:cNvSpPr/>
          <p:nvPr/>
        </p:nvSpPr>
        <p:spPr>
          <a:xfrm rot="19126099">
            <a:off x="2460591" y="2274176"/>
            <a:ext cx="2299261" cy="338554"/>
          </a:xfrm>
          <a:prstGeom prst="rect">
            <a:avLst/>
          </a:prstGeom>
        </p:spPr>
        <p:txBody>
          <a:bodyPr wrap="square" anchor="ctr">
            <a:spAutoFit/>
          </a:bodyPr>
          <a:lstStyle/>
          <a:p>
            <a:pPr algn="ctr">
              <a:defRPr/>
            </a:pPr>
            <a:r>
              <a:rPr lang="vi-VN" sz="1600" dirty="0">
                <a:solidFill>
                  <a:schemeClr val="bg1"/>
                </a:solidFill>
                <a:latin typeface="Arial" pitchFamily="34" charset="0"/>
                <a:cs typeface="Arial" pitchFamily="34" charset="0"/>
              </a:rPr>
              <a:t>Đối với Nhà nước</a:t>
            </a:r>
            <a:endParaRPr lang="en-US" sz="1600" dirty="0">
              <a:solidFill>
                <a:schemeClr val="bg1"/>
              </a:solidFill>
              <a:latin typeface="Arial" pitchFamily="34" charset="0"/>
              <a:cs typeface="Arial" pitchFamily="34" charset="0"/>
            </a:endParaRPr>
          </a:p>
        </p:txBody>
      </p:sp>
      <p:sp>
        <p:nvSpPr>
          <p:cNvPr id="65" name="Rectangle 64">
            <a:extLst>
              <a:ext uri="{FF2B5EF4-FFF2-40B4-BE49-F238E27FC236}">
                <a16:creationId xmlns="" xmlns:a16="http://schemas.microsoft.com/office/drawing/2014/main" id="{0DD30529-3114-470A-871F-B43E1B8B767C}"/>
              </a:ext>
            </a:extLst>
          </p:cNvPr>
          <p:cNvSpPr/>
          <p:nvPr/>
        </p:nvSpPr>
        <p:spPr>
          <a:xfrm rot="19126099">
            <a:off x="2567530" y="3954931"/>
            <a:ext cx="2299261" cy="338554"/>
          </a:xfrm>
          <a:prstGeom prst="rect">
            <a:avLst/>
          </a:prstGeom>
        </p:spPr>
        <p:txBody>
          <a:bodyPr wrap="square" anchor="ctr">
            <a:spAutoFit/>
          </a:bodyPr>
          <a:lstStyle/>
          <a:p>
            <a:pPr algn="ctr">
              <a:defRPr/>
            </a:pPr>
            <a:r>
              <a:rPr lang="vi-VN" sz="1600" dirty="0">
                <a:solidFill>
                  <a:schemeClr val="bg1"/>
                </a:solidFill>
                <a:latin typeface="Arial" pitchFamily="34" charset="0"/>
                <a:cs typeface="Arial" pitchFamily="34" charset="0"/>
              </a:rPr>
              <a:t>Đối với người sx - kd</a:t>
            </a:r>
            <a:endParaRPr lang="en-US" sz="1600" dirty="0">
              <a:solidFill>
                <a:schemeClr val="bg1"/>
              </a:solidFill>
              <a:latin typeface="Arial" pitchFamily="34" charset="0"/>
              <a:cs typeface="Arial" pitchFamily="34" charset="0"/>
            </a:endParaRPr>
          </a:p>
        </p:txBody>
      </p:sp>
      <p:sp>
        <p:nvSpPr>
          <p:cNvPr id="66" name="Rectangle 65">
            <a:extLst>
              <a:ext uri="{FF2B5EF4-FFF2-40B4-BE49-F238E27FC236}">
                <a16:creationId xmlns="" xmlns:a16="http://schemas.microsoft.com/office/drawing/2014/main" id="{EBF06F7B-BBA4-433F-857F-ADE3C4479231}"/>
              </a:ext>
            </a:extLst>
          </p:cNvPr>
          <p:cNvSpPr/>
          <p:nvPr/>
        </p:nvSpPr>
        <p:spPr>
          <a:xfrm rot="19126099">
            <a:off x="2532953" y="5233140"/>
            <a:ext cx="2299261" cy="307777"/>
          </a:xfrm>
          <a:prstGeom prst="rect">
            <a:avLst/>
          </a:prstGeom>
        </p:spPr>
        <p:txBody>
          <a:bodyPr wrap="square" anchor="ctr">
            <a:spAutoFit/>
          </a:bodyPr>
          <a:lstStyle/>
          <a:p>
            <a:pPr algn="ctr">
              <a:defRPr/>
            </a:pPr>
            <a:r>
              <a:rPr lang="vi-VN" sz="1400" dirty="0">
                <a:solidFill>
                  <a:schemeClr val="bg1"/>
                </a:solidFill>
                <a:latin typeface="Arial" pitchFamily="34" charset="0"/>
                <a:cs typeface="Arial" pitchFamily="34" charset="0"/>
              </a:rPr>
              <a:t>Đối với người tiêu dùng</a:t>
            </a:r>
            <a:endParaRPr lang="en-US" sz="1400" dirty="0">
              <a:solidFill>
                <a:schemeClr val="bg1"/>
              </a:solidFill>
              <a:latin typeface="Arial" pitchFamily="34" charset="0"/>
              <a:cs typeface="Arial" pitchFamily="34" charset="0"/>
            </a:endParaRPr>
          </a:p>
        </p:txBody>
      </p:sp>
      <p:pic>
        <p:nvPicPr>
          <p:cNvPr id="40" name="Picture 3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225389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p:cTn id="13" dur="1000" fill="hold"/>
                                        <p:tgtEl>
                                          <p:spTgt spid="42"/>
                                        </p:tgtEl>
                                        <p:attrNameLst>
                                          <p:attrName>ppt_w</p:attrName>
                                        </p:attrNameLst>
                                      </p:cBhvr>
                                      <p:tavLst>
                                        <p:tav tm="0">
                                          <p:val>
                                            <p:fltVal val="0"/>
                                          </p:val>
                                        </p:tav>
                                        <p:tav tm="100000">
                                          <p:val>
                                            <p:strVal val="#ppt_w"/>
                                          </p:val>
                                        </p:tav>
                                      </p:tavLst>
                                    </p:anim>
                                    <p:anim calcmode="lin" valueType="num">
                                      <p:cBhvr>
                                        <p:cTn id="14" dur="1000" fill="hold"/>
                                        <p:tgtEl>
                                          <p:spTgt spid="42"/>
                                        </p:tgtEl>
                                        <p:attrNameLst>
                                          <p:attrName>ppt_h</p:attrName>
                                        </p:attrNameLst>
                                      </p:cBhvr>
                                      <p:tavLst>
                                        <p:tav tm="0">
                                          <p:val>
                                            <p:fltVal val="0"/>
                                          </p:val>
                                        </p:tav>
                                        <p:tav tm="100000">
                                          <p:val>
                                            <p:strVal val="#ppt_h"/>
                                          </p:val>
                                        </p:tav>
                                      </p:tavLst>
                                    </p:anim>
                                    <p:anim calcmode="lin" valueType="num">
                                      <p:cBhvr>
                                        <p:cTn id="15" dur="1000" fill="hold"/>
                                        <p:tgtEl>
                                          <p:spTgt spid="42"/>
                                        </p:tgtEl>
                                        <p:attrNameLst>
                                          <p:attrName>style.rotation</p:attrName>
                                        </p:attrNameLst>
                                      </p:cBhvr>
                                      <p:tavLst>
                                        <p:tav tm="0">
                                          <p:val>
                                            <p:fltVal val="90"/>
                                          </p:val>
                                        </p:tav>
                                        <p:tav tm="100000">
                                          <p:val>
                                            <p:fltVal val="0"/>
                                          </p:val>
                                        </p:tav>
                                      </p:tavLst>
                                    </p:anim>
                                    <p:animEffect transition="in" filter="fade">
                                      <p:cBhvr>
                                        <p:cTn id="16" dur="1000"/>
                                        <p:tgtEl>
                                          <p:spTgt spid="42"/>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nodeType="click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circle(in)">
                                      <p:cBhvr>
                                        <p:cTn id="21" dur="2000"/>
                                        <p:tgtEl>
                                          <p:spTgt spid="15"/>
                                        </p:tgtEl>
                                      </p:cBhvr>
                                    </p:animEffect>
                                  </p:childTnLst>
                                </p:cTn>
                              </p:par>
                              <p:par>
                                <p:cTn id="22" presetID="6" presetClass="entr" presetSubtype="16" fill="hold"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circle(in)">
                                      <p:cBhvr>
                                        <p:cTn id="24" dur="2000"/>
                                        <p:tgtEl>
                                          <p:spTgt spid="28"/>
                                        </p:tgtEl>
                                      </p:cBhvr>
                                    </p:animEffect>
                                  </p:childTnLst>
                                </p:cTn>
                              </p:par>
                              <p:par>
                                <p:cTn id="25" presetID="6" presetClass="entr" presetSubtype="16" fill="hold" nodeType="with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circle(in)">
                                      <p:cBhvr>
                                        <p:cTn id="27" dur="2000"/>
                                        <p:tgtEl>
                                          <p:spTgt spid="36"/>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45"/>
                                        </p:tgtEl>
                                        <p:attrNameLst>
                                          <p:attrName>style.visibility</p:attrName>
                                        </p:attrNameLst>
                                      </p:cBhvr>
                                      <p:to>
                                        <p:strVal val="visible"/>
                                      </p:to>
                                    </p:set>
                                    <p:animEffect transition="in" filter="circle(in)">
                                      <p:cBhvr>
                                        <p:cTn id="30" dur="2000"/>
                                        <p:tgtEl>
                                          <p:spTgt spid="45"/>
                                        </p:tgtEl>
                                      </p:cBhvr>
                                    </p:animEffect>
                                  </p:childTnLst>
                                </p:cTn>
                              </p:par>
                              <p:par>
                                <p:cTn id="31" presetID="6" presetClass="entr" presetSubtype="16" fill="hold" nodeType="withEffect">
                                  <p:stCondLst>
                                    <p:cond delay="0"/>
                                  </p:stCondLst>
                                  <p:childTnLst>
                                    <p:set>
                                      <p:cBhvr>
                                        <p:cTn id="32" dur="1" fill="hold">
                                          <p:stCondLst>
                                            <p:cond delay="0"/>
                                          </p:stCondLst>
                                        </p:cTn>
                                        <p:tgtEl>
                                          <p:spTgt spid="49"/>
                                        </p:tgtEl>
                                        <p:attrNameLst>
                                          <p:attrName>style.visibility</p:attrName>
                                        </p:attrNameLst>
                                      </p:cBhvr>
                                      <p:to>
                                        <p:strVal val="visible"/>
                                      </p:to>
                                    </p:set>
                                    <p:animEffect transition="in" filter="circle(in)">
                                      <p:cBhvr>
                                        <p:cTn id="33" dur="2000"/>
                                        <p:tgtEl>
                                          <p:spTgt spid="49"/>
                                        </p:tgtEl>
                                      </p:cBhvr>
                                    </p:animEffect>
                                  </p:childTnLst>
                                </p:cTn>
                              </p:par>
                              <p:par>
                                <p:cTn id="34" presetID="6" presetClass="entr" presetSubtype="16" fill="hold" nodeType="withEffect">
                                  <p:stCondLst>
                                    <p:cond delay="0"/>
                                  </p:stCondLst>
                                  <p:childTnLst>
                                    <p:set>
                                      <p:cBhvr>
                                        <p:cTn id="35" dur="1" fill="hold">
                                          <p:stCondLst>
                                            <p:cond delay="0"/>
                                          </p:stCondLst>
                                        </p:cTn>
                                        <p:tgtEl>
                                          <p:spTgt spid="52"/>
                                        </p:tgtEl>
                                        <p:attrNameLst>
                                          <p:attrName>style.visibility</p:attrName>
                                        </p:attrNameLst>
                                      </p:cBhvr>
                                      <p:to>
                                        <p:strVal val="visible"/>
                                      </p:to>
                                    </p:set>
                                    <p:animEffect transition="in" filter="circle(in)">
                                      <p:cBhvr>
                                        <p:cTn id="36" dur="2000"/>
                                        <p:tgtEl>
                                          <p:spTgt spid="52"/>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61"/>
                                        </p:tgtEl>
                                        <p:attrNameLst>
                                          <p:attrName>style.visibility</p:attrName>
                                        </p:attrNameLst>
                                      </p:cBhvr>
                                      <p:to>
                                        <p:strVal val="visible"/>
                                      </p:to>
                                    </p:set>
                                    <p:animEffect transition="in" filter="circle(in)">
                                      <p:cBhvr>
                                        <p:cTn id="39" dur="2000"/>
                                        <p:tgtEl>
                                          <p:spTgt spid="61"/>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62"/>
                                        </p:tgtEl>
                                        <p:attrNameLst>
                                          <p:attrName>style.visibility</p:attrName>
                                        </p:attrNameLst>
                                      </p:cBhvr>
                                      <p:to>
                                        <p:strVal val="visible"/>
                                      </p:to>
                                    </p:set>
                                    <p:animEffect transition="in" filter="circle(in)">
                                      <p:cBhvr>
                                        <p:cTn id="42" dur="2000"/>
                                        <p:tgtEl>
                                          <p:spTgt spid="62"/>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63"/>
                                        </p:tgtEl>
                                        <p:attrNameLst>
                                          <p:attrName>style.visibility</p:attrName>
                                        </p:attrNameLst>
                                      </p:cBhvr>
                                      <p:to>
                                        <p:strVal val="visible"/>
                                      </p:to>
                                    </p:set>
                                    <p:animEffect transition="in" filter="circle(in)">
                                      <p:cBhvr>
                                        <p:cTn id="45" dur="2000"/>
                                        <p:tgtEl>
                                          <p:spTgt spid="63"/>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64"/>
                                        </p:tgtEl>
                                        <p:attrNameLst>
                                          <p:attrName>style.visibility</p:attrName>
                                        </p:attrNameLst>
                                      </p:cBhvr>
                                      <p:to>
                                        <p:strVal val="visible"/>
                                      </p:to>
                                    </p:set>
                                    <p:animEffect transition="in" filter="circle(in)">
                                      <p:cBhvr>
                                        <p:cTn id="48" dur="2000"/>
                                        <p:tgtEl>
                                          <p:spTgt spid="64"/>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Effect transition="in" filter="circle(in)">
                                      <p:cBhvr>
                                        <p:cTn id="51" dur="2000"/>
                                        <p:tgtEl>
                                          <p:spTgt spid="65"/>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66"/>
                                        </p:tgtEl>
                                        <p:attrNameLst>
                                          <p:attrName>style.visibility</p:attrName>
                                        </p:attrNameLst>
                                      </p:cBhvr>
                                      <p:to>
                                        <p:strVal val="visible"/>
                                      </p:to>
                                    </p:set>
                                    <p:animEffect transition="in" filter="circle(in)">
                                      <p:cBhvr>
                                        <p:cTn id="54" dur="2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42" grpId="0"/>
      <p:bldP spid="45" grpId="0" animBg="1"/>
      <p:bldP spid="61" grpId="0"/>
      <p:bldP spid="62" grpId="0"/>
      <p:bldP spid="63" grpId="0"/>
      <p:bldP spid="64" grpId="0"/>
      <p:bldP spid="65" grpId="0"/>
      <p:bldP spid="66"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663243" y="1027562"/>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700" b="1" dirty="0">
                <a:solidFill>
                  <a:srgbClr val="C00000"/>
                </a:solidFill>
                <a:latin typeface="Arial" panose="020B0604020202020204" pitchFamily="34" charset="0"/>
                <a:ea typeface="Times New Roman" panose="02020603050405020304" pitchFamily="18" charset="0"/>
              </a:rPr>
              <a:t>2.2.2. </a:t>
            </a:r>
            <a:r>
              <a:rPr lang="en-US" sz="2700" b="1" dirty="0" err="1">
                <a:solidFill>
                  <a:srgbClr val="C00000"/>
                </a:solidFill>
                <a:latin typeface="Arial" panose="020B0604020202020204" pitchFamily="34" charset="0"/>
                <a:ea typeface="Times New Roman" panose="02020603050405020304" pitchFamily="18" charset="0"/>
              </a:rPr>
              <a:t>Một</a:t>
            </a:r>
            <a:r>
              <a:rPr lang="en-US" sz="2700" b="1" dirty="0">
                <a:solidFill>
                  <a:srgbClr val="C00000"/>
                </a:solidFill>
                <a:latin typeface="Arial" panose="020B0604020202020204" pitchFamily="34" charset="0"/>
                <a:ea typeface="Times New Roman" panose="02020603050405020304" pitchFamily="18" charset="0"/>
              </a:rPr>
              <a:t> </a:t>
            </a:r>
            <a:r>
              <a:rPr lang="en-US" sz="2700" b="1" dirty="0" err="1">
                <a:solidFill>
                  <a:srgbClr val="C00000"/>
                </a:solidFill>
                <a:latin typeface="Arial" panose="020B0604020202020204" pitchFamily="34" charset="0"/>
                <a:ea typeface="Times New Roman" panose="02020603050405020304" pitchFamily="18" charset="0"/>
              </a:rPr>
              <a:t>số</a:t>
            </a:r>
            <a:r>
              <a:rPr lang="en-US" sz="2700" b="1" dirty="0">
                <a:solidFill>
                  <a:srgbClr val="C00000"/>
                </a:solidFill>
                <a:latin typeface="Arial" panose="020B0604020202020204" pitchFamily="34" charset="0"/>
                <a:ea typeface="Times New Roman" panose="02020603050405020304" pitchFamily="18" charset="0"/>
              </a:rPr>
              <a:t> </a:t>
            </a:r>
            <a:r>
              <a:rPr lang="en-US" sz="2700" b="1" dirty="0" err="1">
                <a:solidFill>
                  <a:srgbClr val="C00000"/>
                </a:solidFill>
                <a:latin typeface="Arial" panose="020B0604020202020204" pitchFamily="34" charset="0"/>
                <a:ea typeface="Times New Roman" panose="02020603050405020304" pitchFamily="18" charset="0"/>
              </a:rPr>
              <a:t>quy</a:t>
            </a:r>
            <a:r>
              <a:rPr lang="en-US" sz="2700" b="1" dirty="0">
                <a:solidFill>
                  <a:srgbClr val="C00000"/>
                </a:solidFill>
                <a:latin typeface="Arial" panose="020B0604020202020204" pitchFamily="34" charset="0"/>
                <a:ea typeface="Times New Roman" panose="02020603050405020304" pitchFamily="18" charset="0"/>
              </a:rPr>
              <a:t> </a:t>
            </a:r>
            <a:r>
              <a:rPr lang="en-US" sz="2700" b="1" dirty="0" err="1">
                <a:solidFill>
                  <a:srgbClr val="C00000"/>
                </a:solidFill>
                <a:latin typeface="Arial" panose="020B0604020202020204" pitchFamily="34" charset="0"/>
                <a:ea typeface="Times New Roman" panose="02020603050405020304" pitchFamily="18" charset="0"/>
              </a:rPr>
              <a:t>luật</a:t>
            </a:r>
            <a:r>
              <a:rPr lang="en-US" sz="2700" b="1" dirty="0">
                <a:solidFill>
                  <a:srgbClr val="C00000"/>
                </a:solidFill>
                <a:latin typeface="Arial" panose="020B0604020202020204" pitchFamily="34" charset="0"/>
                <a:ea typeface="Times New Roman" panose="02020603050405020304" pitchFamily="18" charset="0"/>
              </a:rPr>
              <a:t> </a:t>
            </a:r>
            <a:r>
              <a:rPr lang="en-US" sz="2700" b="1" dirty="0" err="1">
                <a:solidFill>
                  <a:srgbClr val="C00000"/>
                </a:solidFill>
                <a:latin typeface="Arial" panose="020B0604020202020204" pitchFamily="34" charset="0"/>
                <a:ea typeface="Times New Roman" panose="02020603050405020304" pitchFamily="18" charset="0"/>
              </a:rPr>
              <a:t>kinh</a:t>
            </a:r>
            <a:r>
              <a:rPr lang="en-US" sz="2700" b="1" dirty="0">
                <a:solidFill>
                  <a:srgbClr val="C00000"/>
                </a:solidFill>
                <a:latin typeface="Arial" panose="020B0604020202020204" pitchFamily="34" charset="0"/>
                <a:ea typeface="Times New Roman" panose="02020603050405020304" pitchFamily="18" charset="0"/>
              </a:rPr>
              <a:t> </a:t>
            </a:r>
            <a:r>
              <a:rPr lang="en-US" sz="2700" b="1" dirty="0" err="1">
                <a:solidFill>
                  <a:srgbClr val="C00000"/>
                </a:solidFill>
                <a:latin typeface="Arial" panose="020B0604020202020204" pitchFamily="34" charset="0"/>
                <a:ea typeface="Times New Roman" panose="02020603050405020304" pitchFamily="18" charset="0"/>
              </a:rPr>
              <a:t>tế</a:t>
            </a:r>
            <a:r>
              <a:rPr lang="en-US" sz="2700" b="1" dirty="0">
                <a:solidFill>
                  <a:srgbClr val="C00000"/>
                </a:solidFill>
                <a:latin typeface="Arial" panose="020B0604020202020204" pitchFamily="34" charset="0"/>
                <a:ea typeface="Times New Roman" panose="02020603050405020304" pitchFamily="18" charset="0"/>
              </a:rPr>
              <a:t> </a:t>
            </a:r>
            <a:r>
              <a:rPr lang="en-US" sz="2700" b="1" dirty="0" err="1">
                <a:solidFill>
                  <a:srgbClr val="C00000"/>
                </a:solidFill>
                <a:latin typeface="Arial" panose="020B0604020202020204" pitchFamily="34" charset="0"/>
                <a:ea typeface="Times New Roman" panose="02020603050405020304" pitchFamily="18" charset="0"/>
              </a:rPr>
              <a:t>chủ</a:t>
            </a:r>
            <a:r>
              <a:rPr lang="en-US" sz="2700" b="1" dirty="0">
                <a:solidFill>
                  <a:srgbClr val="C00000"/>
                </a:solidFill>
                <a:latin typeface="Arial" panose="020B0604020202020204" pitchFamily="34" charset="0"/>
                <a:ea typeface="Times New Roman" panose="02020603050405020304" pitchFamily="18" charset="0"/>
              </a:rPr>
              <a:t> </a:t>
            </a:r>
            <a:r>
              <a:rPr lang="en-US" sz="2700" b="1" dirty="0" err="1">
                <a:solidFill>
                  <a:srgbClr val="C00000"/>
                </a:solidFill>
                <a:latin typeface="Arial" panose="020B0604020202020204" pitchFamily="34" charset="0"/>
                <a:ea typeface="Times New Roman" panose="02020603050405020304" pitchFamily="18" charset="0"/>
              </a:rPr>
              <a:t>yếu</a:t>
            </a:r>
            <a:r>
              <a:rPr lang="en-US" sz="2700" b="1" dirty="0">
                <a:solidFill>
                  <a:srgbClr val="C00000"/>
                </a:solidFill>
                <a:latin typeface="Arial" panose="020B0604020202020204" pitchFamily="34" charset="0"/>
                <a:ea typeface="Times New Roman" panose="02020603050405020304" pitchFamily="18" charset="0"/>
              </a:rPr>
              <a:t> </a:t>
            </a:r>
            <a:r>
              <a:rPr lang="en-US" sz="2700" b="1" dirty="0" err="1">
                <a:solidFill>
                  <a:srgbClr val="C00000"/>
                </a:solidFill>
                <a:latin typeface="Arial" panose="020B0604020202020204" pitchFamily="34" charset="0"/>
                <a:ea typeface="Times New Roman" panose="02020603050405020304" pitchFamily="18" charset="0"/>
              </a:rPr>
              <a:t>của</a:t>
            </a:r>
            <a:r>
              <a:rPr lang="en-US" sz="2700" b="1" dirty="0">
                <a:solidFill>
                  <a:srgbClr val="C00000"/>
                </a:solidFill>
                <a:latin typeface="Arial" panose="020B0604020202020204" pitchFamily="34" charset="0"/>
                <a:ea typeface="Times New Roman" panose="02020603050405020304" pitchFamily="18" charset="0"/>
              </a:rPr>
              <a:t> </a:t>
            </a:r>
            <a:r>
              <a:rPr lang="en-US" sz="2700" b="1" dirty="0" err="1">
                <a:solidFill>
                  <a:srgbClr val="C00000"/>
                </a:solidFill>
                <a:latin typeface="Arial" panose="020B0604020202020204" pitchFamily="34" charset="0"/>
                <a:ea typeface="Times New Roman" panose="02020603050405020304" pitchFamily="18" charset="0"/>
              </a:rPr>
              <a:t>nền</a:t>
            </a:r>
            <a:r>
              <a:rPr lang="en-US" sz="2700" b="1" dirty="0">
                <a:solidFill>
                  <a:srgbClr val="C00000"/>
                </a:solidFill>
                <a:latin typeface="Arial" panose="020B0604020202020204" pitchFamily="34" charset="0"/>
                <a:ea typeface="Times New Roman" panose="02020603050405020304" pitchFamily="18" charset="0"/>
              </a:rPr>
              <a:t> </a:t>
            </a:r>
            <a:r>
              <a:rPr lang="en-US" sz="2700" b="1" dirty="0" err="1">
                <a:solidFill>
                  <a:srgbClr val="C00000"/>
                </a:solidFill>
                <a:latin typeface="Arial" panose="020B0604020202020204" pitchFamily="34" charset="0"/>
                <a:ea typeface="Times New Roman" panose="02020603050405020304" pitchFamily="18" charset="0"/>
              </a:rPr>
              <a:t>kinh</a:t>
            </a:r>
            <a:r>
              <a:rPr lang="en-US" sz="2700" b="1" dirty="0">
                <a:solidFill>
                  <a:srgbClr val="C00000"/>
                </a:solidFill>
                <a:latin typeface="Arial" panose="020B0604020202020204" pitchFamily="34" charset="0"/>
                <a:ea typeface="Times New Roman" panose="02020603050405020304" pitchFamily="18" charset="0"/>
              </a:rPr>
              <a:t> </a:t>
            </a:r>
            <a:r>
              <a:rPr lang="en-US" sz="2700" b="1" dirty="0" err="1">
                <a:solidFill>
                  <a:srgbClr val="C00000"/>
                </a:solidFill>
                <a:latin typeface="Arial" panose="020B0604020202020204" pitchFamily="34" charset="0"/>
                <a:ea typeface="Times New Roman" panose="02020603050405020304" pitchFamily="18" charset="0"/>
              </a:rPr>
              <a:t>tế</a:t>
            </a:r>
            <a:r>
              <a:rPr lang="en-US" sz="2700" b="1" dirty="0">
                <a:solidFill>
                  <a:srgbClr val="C00000"/>
                </a:solidFill>
                <a:latin typeface="Arial" panose="020B0604020202020204" pitchFamily="34" charset="0"/>
                <a:ea typeface="Times New Roman" panose="02020603050405020304" pitchFamily="18" charset="0"/>
              </a:rPr>
              <a:t> </a:t>
            </a:r>
            <a:r>
              <a:rPr lang="en-US" sz="2700" b="1" dirty="0" err="1">
                <a:solidFill>
                  <a:srgbClr val="C00000"/>
                </a:solidFill>
                <a:latin typeface="Arial" panose="020B0604020202020204" pitchFamily="34" charset="0"/>
                <a:ea typeface="Times New Roman" panose="02020603050405020304" pitchFamily="18" charset="0"/>
              </a:rPr>
              <a:t>thị</a:t>
            </a:r>
            <a:r>
              <a:rPr lang="en-US" sz="2700" b="1" dirty="0">
                <a:solidFill>
                  <a:srgbClr val="C00000"/>
                </a:solidFill>
                <a:latin typeface="Arial" panose="020B0604020202020204" pitchFamily="34" charset="0"/>
                <a:ea typeface="Times New Roman" panose="02020603050405020304" pitchFamily="18" charset="0"/>
              </a:rPr>
              <a:t> </a:t>
            </a:r>
            <a:r>
              <a:rPr lang="en-US" sz="2700" b="1" dirty="0" err="1">
                <a:solidFill>
                  <a:srgbClr val="C00000"/>
                </a:solidFill>
                <a:latin typeface="Arial" panose="020B0604020202020204" pitchFamily="34" charset="0"/>
                <a:ea typeface="Times New Roman" panose="02020603050405020304" pitchFamily="18" charset="0"/>
              </a:rPr>
              <a:t>trường</a:t>
            </a:r>
            <a:endParaRPr lang="en-US" sz="2700" b="1" dirty="0">
              <a:solidFill>
                <a:srgbClr val="C00000"/>
              </a:solidFill>
              <a:latin typeface="Arial" panose="020B0604020202020204" pitchFamily="34" charset="0"/>
              <a:ea typeface="Times New Roman" panose="02020603050405020304" pitchFamily="18" charset="0"/>
            </a:endParaRPr>
          </a:p>
        </p:txBody>
      </p:sp>
      <p:sp>
        <p:nvSpPr>
          <p:cNvPr id="97" name="Rectangle 4"/>
          <p:cNvSpPr>
            <a:spLocks noChangeArrowheads="1"/>
          </p:cNvSpPr>
          <p:nvPr/>
        </p:nvSpPr>
        <p:spPr bwMode="auto">
          <a:xfrm>
            <a:off x="561129" y="1503657"/>
            <a:ext cx="35822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99" name="Rectangle 98"/>
          <p:cNvSpPr/>
          <p:nvPr/>
        </p:nvSpPr>
        <p:spPr>
          <a:xfrm>
            <a:off x="4977283" y="5029017"/>
            <a:ext cx="6109817" cy="1015663"/>
          </a:xfrm>
          <a:prstGeom prst="rect">
            <a:avLst/>
          </a:prstGeom>
          <a:ln>
            <a:solidFill>
              <a:srgbClr val="00B050"/>
            </a:solidFill>
          </a:ln>
        </p:spPr>
        <p:txBody>
          <a:bodyPr wrap="square">
            <a:spAutoFit/>
          </a:bodyPr>
          <a:lstStyle/>
          <a:p>
            <a:pPr algn="ctr">
              <a:spcBef>
                <a:spcPct val="0"/>
              </a:spcBef>
              <a:buClrTx/>
              <a:buFontTx/>
              <a:buNone/>
            </a:pPr>
            <a:r>
              <a:rPr lang="en-US" altLang="en-US" sz="2000" b="1" dirty="0" err="1">
                <a:solidFill>
                  <a:srgbClr val="0000CC"/>
                </a:solidFill>
                <a:latin typeface="+mj-lt"/>
                <a:cs typeface="Times New Roman" panose="02020603050405020304" pitchFamily="18" charset="0"/>
              </a:rPr>
              <a:t>Quy</a:t>
            </a:r>
            <a:r>
              <a:rPr lang="en-US" altLang="en-US" sz="2000" b="1" dirty="0">
                <a:solidFill>
                  <a:srgbClr val="0000CC"/>
                </a:solidFill>
                <a:latin typeface="+mj-lt"/>
                <a:cs typeface="Times New Roman" panose="02020603050405020304" pitchFamily="18" charset="0"/>
              </a:rPr>
              <a:t> </a:t>
            </a:r>
            <a:r>
              <a:rPr lang="en-US" altLang="en-US" sz="2000" b="1" dirty="0" err="1">
                <a:solidFill>
                  <a:srgbClr val="0000CC"/>
                </a:solidFill>
                <a:latin typeface="+mj-lt"/>
                <a:cs typeface="Times New Roman" panose="02020603050405020304" pitchFamily="18" charset="0"/>
              </a:rPr>
              <a:t>luật</a:t>
            </a:r>
            <a:r>
              <a:rPr lang="en-US" altLang="en-US" sz="2000" b="1" dirty="0">
                <a:solidFill>
                  <a:srgbClr val="0000CC"/>
                </a:solidFill>
                <a:latin typeface="+mj-lt"/>
                <a:cs typeface="Times New Roman" panose="02020603050405020304" pitchFamily="18" charset="0"/>
              </a:rPr>
              <a:t> </a:t>
            </a:r>
            <a:r>
              <a:rPr lang="en-US" altLang="en-US" sz="2000" b="1" dirty="0" err="1">
                <a:solidFill>
                  <a:srgbClr val="0000CC"/>
                </a:solidFill>
                <a:latin typeface="+mj-lt"/>
                <a:cs typeface="Times New Roman" panose="02020603050405020304" pitchFamily="18" charset="0"/>
              </a:rPr>
              <a:t>cạnh</a:t>
            </a:r>
            <a:r>
              <a:rPr lang="en-US" altLang="en-US" sz="2000" b="1" dirty="0">
                <a:solidFill>
                  <a:srgbClr val="0000CC"/>
                </a:solidFill>
                <a:latin typeface="+mj-lt"/>
                <a:cs typeface="Times New Roman" panose="02020603050405020304" pitchFamily="18" charset="0"/>
              </a:rPr>
              <a:t> </a:t>
            </a:r>
            <a:r>
              <a:rPr lang="en-US" altLang="en-US" sz="2000" b="1" dirty="0" err="1">
                <a:solidFill>
                  <a:srgbClr val="0000CC"/>
                </a:solidFill>
                <a:latin typeface="+mj-lt"/>
                <a:cs typeface="Times New Roman" panose="02020603050405020304" pitchFamily="18" charset="0"/>
              </a:rPr>
              <a:t>tranh</a:t>
            </a:r>
            <a:r>
              <a:rPr lang="en-US" altLang="en-US" sz="2000" b="1" dirty="0">
                <a:solidFill>
                  <a:srgbClr val="0000CC"/>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là</a:t>
            </a:r>
            <a:r>
              <a:rPr lang="en-US" altLang="en-US" sz="2000" dirty="0">
                <a:solidFill>
                  <a:srgbClr val="008000"/>
                </a:solidFill>
                <a:latin typeface="+mj-lt"/>
                <a:cs typeface="Times New Roman" panose="02020603050405020304" pitchFamily="18" charset="0"/>
              </a:rPr>
              <a:t> QL KT </a:t>
            </a:r>
            <a:r>
              <a:rPr lang="en-US" altLang="en-US" sz="2000" dirty="0" err="1">
                <a:solidFill>
                  <a:srgbClr val="008000"/>
                </a:solidFill>
                <a:latin typeface="+mj-lt"/>
                <a:cs typeface="Times New Roman" panose="02020603050405020304" pitchFamily="18" charset="0"/>
              </a:rPr>
              <a:t>điều</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tiết</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một</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cách</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khách</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quan</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mối</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quan</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hệ</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ganh</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đua</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kinh</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tế</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giữa</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những</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chủ</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thể</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trong</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sản</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xuất</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và</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trao</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đổi</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hàng</a:t>
            </a:r>
            <a:r>
              <a:rPr lang="en-US" altLang="en-US" sz="2000" dirty="0">
                <a:solidFill>
                  <a:srgbClr val="008000"/>
                </a:solidFill>
                <a:latin typeface="+mj-lt"/>
                <a:cs typeface="Times New Roman" panose="02020603050405020304" pitchFamily="18" charset="0"/>
              </a:rPr>
              <a:t> </a:t>
            </a:r>
            <a:r>
              <a:rPr lang="en-US" altLang="en-US" sz="2000" dirty="0" err="1">
                <a:solidFill>
                  <a:srgbClr val="008000"/>
                </a:solidFill>
                <a:latin typeface="+mj-lt"/>
                <a:cs typeface="Times New Roman" panose="02020603050405020304" pitchFamily="18" charset="0"/>
              </a:rPr>
              <a:t>hóa</a:t>
            </a:r>
            <a:r>
              <a:rPr lang="en-US" altLang="en-US" sz="2000" dirty="0">
                <a:solidFill>
                  <a:srgbClr val="008000"/>
                </a:solidFill>
                <a:latin typeface="+mj-lt"/>
                <a:cs typeface="Times New Roman" panose="02020603050405020304" pitchFamily="18" charset="0"/>
              </a:rPr>
              <a:t>.</a:t>
            </a:r>
          </a:p>
        </p:txBody>
      </p:sp>
      <p:sp>
        <p:nvSpPr>
          <p:cNvPr id="100" name="TextBox 99"/>
          <p:cNvSpPr txBox="1"/>
          <p:nvPr/>
        </p:nvSpPr>
        <p:spPr>
          <a:xfrm>
            <a:off x="4977283" y="2623316"/>
            <a:ext cx="6867054" cy="1015663"/>
          </a:xfrm>
          <a:prstGeom prst="rect">
            <a:avLst/>
          </a:prstGeom>
          <a:noFill/>
          <a:ln>
            <a:solidFill>
              <a:srgbClr val="00B050"/>
            </a:solidFill>
          </a:ln>
        </p:spPr>
        <p:txBody>
          <a:bodyPr wrap="square">
            <a:spAutoFit/>
          </a:bodyPr>
          <a:lstStyle/>
          <a:p>
            <a:pPr algn="ctr">
              <a:defRPr/>
            </a:pPr>
            <a:r>
              <a:rPr lang="en-US" sz="2000" b="1" dirty="0" err="1">
                <a:latin typeface="+mj-lt"/>
                <a:cs typeface="Times New Roman" panose="02020603050405020304" pitchFamily="18" charset="0"/>
              </a:rPr>
              <a:t>Cạnh</a:t>
            </a:r>
            <a:r>
              <a:rPr lang="en-US" sz="2000" b="1" dirty="0">
                <a:latin typeface="+mj-lt"/>
                <a:cs typeface="Times New Roman" panose="02020603050405020304" pitchFamily="18" charset="0"/>
              </a:rPr>
              <a:t> </a:t>
            </a:r>
            <a:r>
              <a:rPr lang="en-US" sz="2000" b="1" dirty="0" err="1">
                <a:latin typeface="+mj-lt"/>
                <a:cs typeface="Times New Roman" panose="02020603050405020304" pitchFamily="18" charset="0"/>
              </a:rPr>
              <a:t>tranh</a:t>
            </a:r>
            <a:r>
              <a:rPr lang="en-US" sz="2000" b="1" dirty="0">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là</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sự</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ganh</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đua</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giữa</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những</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chủ</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thể</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kinh</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tế</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với</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nhau</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nhằm</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có</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được</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những</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ưu</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thế</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về</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sản</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xuất</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cũng</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như</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tiêu</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thụ</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và</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thông</a:t>
            </a:r>
            <a:r>
              <a:rPr lang="en-US" sz="2000" dirty="0">
                <a:solidFill>
                  <a:srgbClr val="7030A0"/>
                </a:solidFill>
                <a:latin typeface="+mj-lt"/>
                <a:cs typeface="Times New Roman" panose="02020603050405020304" pitchFamily="18" charset="0"/>
              </a:rPr>
              <a:t> qua </a:t>
            </a:r>
            <a:r>
              <a:rPr lang="en-US" sz="2000" dirty="0" err="1">
                <a:solidFill>
                  <a:srgbClr val="7030A0"/>
                </a:solidFill>
                <a:latin typeface="+mj-lt"/>
                <a:cs typeface="Times New Roman" panose="02020603050405020304" pitchFamily="18" charset="0"/>
              </a:rPr>
              <a:t>đó</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thu</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được</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lợi</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ích</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tối</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đa</a:t>
            </a:r>
            <a:endParaRPr lang="en-US" sz="2000" dirty="0">
              <a:solidFill>
                <a:srgbClr val="7030A0"/>
              </a:solidFill>
              <a:latin typeface="+mj-lt"/>
              <a:cs typeface="Times New Roman" panose="02020603050405020304" pitchFamily="18" charset="0"/>
            </a:endParaRPr>
          </a:p>
        </p:txBody>
      </p:sp>
      <p:sp>
        <p:nvSpPr>
          <p:cNvPr id="101" name="Cloud Callout 100"/>
          <p:cNvSpPr/>
          <p:nvPr/>
        </p:nvSpPr>
        <p:spPr>
          <a:xfrm>
            <a:off x="5996310" y="1427038"/>
            <a:ext cx="4412810" cy="1015663"/>
          </a:xfrm>
          <a:prstGeom prst="cloudCallout">
            <a:avLst/>
          </a:prstGeom>
          <a:ln>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2400" b="1" dirty="0" err="1">
                <a:solidFill>
                  <a:schemeClr val="tx1"/>
                </a:solidFill>
                <a:latin typeface="+mj-lt"/>
                <a:cs typeface="Times New Roman" panose="02020603050405020304" pitchFamily="18" charset="0"/>
              </a:rPr>
              <a:t>Cạnh</a:t>
            </a:r>
            <a:r>
              <a:rPr lang="en-US" sz="2400" b="1" dirty="0">
                <a:solidFill>
                  <a:schemeClr val="tx1"/>
                </a:solidFill>
                <a:latin typeface="+mj-lt"/>
                <a:cs typeface="Times New Roman" panose="02020603050405020304" pitchFamily="18" charset="0"/>
              </a:rPr>
              <a:t> </a:t>
            </a:r>
            <a:r>
              <a:rPr lang="en-US" sz="2400" b="1" dirty="0" err="1">
                <a:solidFill>
                  <a:schemeClr val="tx1"/>
                </a:solidFill>
                <a:latin typeface="+mj-lt"/>
                <a:cs typeface="Times New Roman" panose="02020603050405020304" pitchFamily="18" charset="0"/>
              </a:rPr>
              <a:t>tranh</a:t>
            </a:r>
            <a:r>
              <a:rPr lang="en-US" sz="2400" b="1" dirty="0">
                <a:solidFill>
                  <a:schemeClr val="tx1"/>
                </a:solidFill>
                <a:latin typeface="+mj-lt"/>
                <a:cs typeface="Times New Roman" panose="02020603050405020304" pitchFamily="18" charset="0"/>
              </a:rPr>
              <a:t> </a:t>
            </a:r>
            <a:r>
              <a:rPr lang="en-US" sz="2400" b="1" dirty="0" err="1">
                <a:solidFill>
                  <a:schemeClr val="tx1"/>
                </a:solidFill>
                <a:latin typeface="+mj-lt"/>
                <a:cs typeface="Times New Roman" panose="02020603050405020304" pitchFamily="18" charset="0"/>
              </a:rPr>
              <a:t>là</a:t>
            </a:r>
            <a:r>
              <a:rPr lang="en-US" sz="2400" b="1" dirty="0">
                <a:solidFill>
                  <a:schemeClr val="tx1"/>
                </a:solidFill>
                <a:latin typeface="+mj-lt"/>
                <a:cs typeface="Times New Roman" panose="02020603050405020304" pitchFamily="18" charset="0"/>
              </a:rPr>
              <a:t> </a:t>
            </a:r>
            <a:r>
              <a:rPr lang="en-US" sz="2400" b="1" dirty="0" err="1">
                <a:solidFill>
                  <a:schemeClr val="tx1"/>
                </a:solidFill>
                <a:latin typeface="+mj-lt"/>
                <a:cs typeface="Times New Roman" panose="02020603050405020304" pitchFamily="18" charset="0"/>
              </a:rPr>
              <a:t>gì</a:t>
            </a:r>
            <a:r>
              <a:rPr lang="en-US" sz="2400" b="1" dirty="0">
                <a:solidFill>
                  <a:schemeClr val="tx1"/>
                </a:solidFill>
                <a:latin typeface="+mj-lt"/>
                <a:cs typeface="Times New Roman" panose="02020603050405020304" pitchFamily="18" charset="0"/>
              </a:rPr>
              <a:t>?</a:t>
            </a:r>
            <a:endParaRPr lang="en-US" sz="2400" b="1" dirty="0">
              <a:solidFill>
                <a:schemeClr val="tx1"/>
              </a:solidFill>
              <a:latin typeface="+mj-lt"/>
            </a:endParaRPr>
          </a:p>
        </p:txBody>
      </p:sp>
      <p:pic>
        <p:nvPicPr>
          <p:cNvPr id="5122" name="Picture 2" descr="Cạnh tranh là gì? Phân loại, vai trò, mục đích của cạnh tranh"/>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 y="4621876"/>
            <a:ext cx="4271963" cy="2236124"/>
          </a:xfrm>
          <a:prstGeom prst="rect">
            <a:avLst/>
          </a:prstGeom>
          <a:noFill/>
          <a:extLst>
            <a:ext uri="{909E8E84-426E-40DD-AFC4-6F175D3DCCD1}">
              <a14:hiddenFill xmlns:a14="http://schemas.microsoft.com/office/drawing/2010/main">
                <a:solidFill>
                  <a:srgbClr val="FFFFFF"/>
                </a:solidFill>
              </a14:hiddenFill>
            </a:ext>
          </a:extLst>
        </p:spPr>
      </p:pic>
      <p:sp>
        <p:nvSpPr>
          <p:cNvPr id="102" name="Rectangle 101"/>
          <p:cNvSpPr/>
          <p:nvPr/>
        </p:nvSpPr>
        <p:spPr>
          <a:xfrm>
            <a:off x="1368650" y="1965322"/>
            <a:ext cx="1967205" cy="369332"/>
          </a:xfrm>
          <a:prstGeom prst="rect">
            <a:avLst/>
          </a:prstGeom>
        </p:spPr>
        <p:txBody>
          <a:bodyPr wrap="none">
            <a:spAutoFit/>
          </a:bodyPr>
          <a:lstStyle/>
          <a:p>
            <a:r>
              <a:rPr lang="en-US" dirty="0" err="1">
                <a:solidFill>
                  <a:srgbClr val="C00000"/>
                </a:solidFill>
                <a:latin typeface="+mj-lt"/>
                <a:cs typeface="Times New Roman" panose="02020603050405020304" pitchFamily="18" charset="0"/>
              </a:rPr>
              <a:t>Sản</a:t>
            </a:r>
            <a:r>
              <a:rPr lang="en-US" dirty="0">
                <a:solidFill>
                  <a:srgbClr val="C00000"/>
                </a:solidFill>
                <a:latin typeface="+mj-lt"/>
                <a:cs typeface="Times New Roman" panose="02020603050405020304" pitchFamily="18" charset="0"/>
              </a:rPr>
              <a:t> </a:t>
            </a:r>
            <a:r>
              <a:rPr lang="en-US" dirty="0" err="1">
                <a:solidFill>
                  <a:srgbClr val="C00000"/>
                </a:solidFill>
                <a:latin typeface="+mj-lt"/>
                <a:cs typeface="Times New Roman" panose="02020603050405020304" pitchFamily="18" charset="0"/>
              </a:rPr>
              <a:t>xuất</a:t>
            </a:r>
            <a:r>
              <a:rPr lang="en-US" dirty="0">
                <a:solidFill>
                  <a:srgbClr val="C00000"/>
                </a:solidFill>
                <a:latin typeface="+mj-lt"/>
                <a:cs typeface="Times New Roman" panose="02020603050405020304" pitchFamily="18" charset="0"/>
              </a:rPr>
              <a:t> </a:t>
            </a:r>
            <a:r>
              <a:rPr lang="en-US" dirty="0" err="1">
                <a:solidFill>
                  <a:srgbClr val="C00000"/>
                </a:solidFill>
                <a:latin typeface="+mj-lt"/>
                <a:cs typeface="Times New Roman" panose="02020603050405020304" pitchFamily="18" charset="0"/>
              </a:rPr>
              <a:t>cho</a:t>
            </a:r>
            <a:r>
              <a:rPr lang="en-US" dirty="0">
                <a:solidFill>
                  <a:srgbClr val="C00000"/>
                </a:solidFill>
                <a:latin typeface="+mj-lt"/>
                <a:cs typeface="Times New Roman" panose="02020603050405020304" pitchFamily="18" charset="0"/>
              </a:rPr>
              <a:t> </a:t>
            </a:r>
            <a:r>
              <a:rPr lang="en-US" dirty="0" err="1">
                <a:solidFill>
                  <a:srgbClr val="C00000"/>
                </a:solidFill>
                <a:latin typeface="+mj-lt"/>
                <a:cs typeface="Times New Roman" panose="02020603050405020304" pitchFamily="18" charset="0"/>
              </a:rPr>
              <a:t>ai</a:t>
            </a:r>
            <a:r>
              <a:rPr lang="en-US" dirty="0">
                <a:solidFill>
                  <a:srgbClr val="C00000"/>
                </a:solidFill>
                <a:latin typeface="+mj-lt"/>
                <a:cs typeface="Times New Roman" panose="02020603050405020304" pitchFamily="18" charset="0"/>
              </a:rPr>
              <a:t>? </a:t>
            </a:r>
            <a:endParaRPr lang="en-US" dirty="0">
              <a:solidFill>
                <a:srgbClr val="C00000"/>
              </a:solidFill>
              <a:latin typeface="+mj-lt"/>
            </a:endParaRPr>
          </a:p>
        </p:txBody>
      </p:sp>
      <p:sp>
        <p:nvSpPr>
          <p:cNvPr id="104" name="Rectangle 103"/>
          <p:cNvSpPr/>
          <p:nvPr/>
        </p:nvSpPr>
        <p:spPr>
          <a:xfrm>
            <a:off x="221621" y="4217721"/>
            <a:ext cx="1890261" cy="369332"/>
          </a:xfrm>
          <a:prstGeom prst="rect">
            <a:avLst/>
          </a:prstGeom>
        </p:spPr>
        <p:txBody>
          <a:bodyPr wrap="none">
            <a:spAutoFit/>
          </a:bodyPr>
          <a:lstStyle/>
          <a:p>
            <a:r>
              <a:rPr lang="en-US" dirty="0" err="1">
                <a:solidFill>
                  <a:srgbClr val="996633"/>
                </a:solidFill>
                <a:latin typeface="+mj-lt"/>
                <a:cs typeface="Times New Roman" panose="02020603050405020304" pitchFamily="18" charset="0"/>
              </a:rPr>
              <a:t>Sản</a:t>
            </a:r>
            <a:r>
              <a:rPr lang="en-US" dirty="0">
                <a:solidFill>
                  <a:srgbClr val="996633"/>
                </a:solidFill>
                <a:latin typeface="+mj-lt"/>
                <a:cs typeface="Times New Roman" panose="02020603050405020304" pitchFamily="18" charset="0"/>
              </a:rPr>
              <a:t> </a:t>
            </a:r>
            <a:r>
              <a:rPr lang="en-US" dirty="0" err="1">
                <a:solidFill>
                  <a:srgbClr val="996633"/>
                </a:solidFill>
                <a:latin typeface="+mj-lt"/>
                <a:cs typeface="Times New Roman" panose="02020603050405020304" pitchFamily="18" charset="0"/>
              </a:rPr>
              <a:t>xuất</a:t>
            </a:r>
            <a:r>
              <a:rPr lang="en-US" dirty="0">
                <a:solidFill>
                  <a:srgbClr val="996633"/>
                </a:solidFill>
                <a:latin typeface="+mj-lt"/>
                <a:cs typeface="Times New Roman" panose="02020603050405020304" pitchFamily="18" charset="0"/>
              </a:rPr>
              <a:t> </a:t>
            </a:r>
            <a:r>
              <a:rPr lang="en-US" dirty="0" err="1">
                <a:solidFill>
                  <a:srgbClr val="996633"/>
                </a:solidFill>
                <a:latin typeface="+mj-lt"/>
                <a:cs typeface="Times New Roman" panose="02020603050405020304" pitchFamily="18" charset="0"/>
              </a:rPr>
              <a:t>cái</a:t>
            </a:r>
            <a:r>
              <a:rPr lang="en-US" dirty="0">
                <a:solidFill>
                  <a:srgbClr val="996633"/>
                </a:solidFill>
                <a:latin typeface="+mj-lt"/>
                <a:cs typeface="Times New Roman" panose="02020603050405020304" pitchFamily="18" charset="0"/>
              </a:rPr>
              <a:t> </a:t>
            </a:r>
            <a:r>
              <a:rPr lang="en-US" dirty="0" err="1">
                <a:solidFill>
                  <a:srgbClr val="996633"/>
                </a:solidFill>
                <a:latin typeface="+mj-lt"/>
                <a:cs typeface="Times New Roman" panose="02020603050405020304" pitchFamily="18" charset="0"/>
              </a:rPr>
              <a:t>gì</a:t>
            </a:r>
            <a:r>
              <a:rPr lang="en-US" dirty="0">
                <a:solidFill>
                  <a:srgbClr val="996633"/>
                </a:solidFill>
                <a:latin typeface="+mj-lt"/>
                <a:cs typeface="Times New Roman" panose="02020603050405020304" pitchFamily="18" charset="0"/>
              </a:rPr>
              <a:t>? </a:t>
            </a:r>
            <a:endParaRPr lang="en-US" dirty="0">
              <a:solidFill>
                <a:srgbClr val="996633"/>
              </a:solidFill>
              <a:latin typeface="+mj-lt"/>
            </a:endParaRPr>
          </a:p>
        </p:txBody>
      </p:sp>
      <p:sp>
        <p:nvSpPr>
          <p:cNvPr id="105" name="Rectangle 104"/>
          <p:cNvSpPr/>
          <p:nvPr/>
        </p:nvSpPr>
        <p:spPr>
          <a:xfrm>
            <a:off x="2201822" y="4217721"/>
            <a:ext cx="2595582" cy="369332"/>
          </a:xfrm>
          <a:prstGeom prst="rect">
            <a:avLst/>
          </a:prstGeom>
        </p:spPr>
        <p:txBody>
          <a:bodyPr wrap="none">
            <a:spAutoFit/>
          </a:bodyPr>
          <a:lstStyle/>
          <a:p>
            <a:r>
              <a:rPr lang="en-US" dirty="0" err="1">
                <a:solidFill>
                  <a:srgbClr val="0000FF"/>
                </a:solidFill>
                <a:latin typeface="+mj-lt"/>
                <a:cs typeface="Times New Roman" panose="02020603050405020304" pitchFamily="18" charset="0"/>
              </a:rPr>
              <a:t>Sản</a:t>
            </a:r>
            <a:r>
              <a:rPr lang="en-US" dirty="0">
                <a:solidFill>
                  <a:srgbClr val="0000FF"/>
                </a:solidFill>
                <a:latin typeface="+mj-lt"/>
                <a:cs typeface="Times New Roman" panose="02020603050405020304" pitchFamily="18" charset="0"/>
              </a:rPr>
              <a:t> </a:t>
            </a:r>
            <a:r>
              <a:rPr lang="en-US" dirty="0" err="1">
                <a:solidFill>
                  <a:srgbClr val="0000FF"/>
                </a:solidFill>
                <a:latin typeface="+mj-lt"/>
                <a:cs typeface="Times New Roman" panose="02020603050405020304" pitchFamily="18" charset="0"/>
              </a:rPr>
              <a:t>xuất</a:t>
            </a:r>
            <a:r>
              <a:rPr lang="en-US" dirty="0">
                <a:solidFill>
                  <a:srgbClr val="0000FF"/>
                </a:solidFill>
                <a:latin typeface="+mj-lt"/>
                <a:cs typeface="Times New Roman" panose="02020603050405020304" pitchFamily="18" charset="0"/>
              </a:rPr>
              <a:t> </a:t>
            </a:r>
            <a:r>
              <a:rPr lang="en-US" dirty="0" err="1">
                <a:solidFill>
                  <a:srgbClr val="0000FF"/>
                </a:solidFill>
                <a:latin typeface="+mj-lt"/>
                <a:cs typeface="Times New Roman" panose="02020603050405020304" pitchFamily="18" charset="0"/>
              </a:rPr>
              <a:t>như</a:t>
            </a:r>
            <a:r>
              <a:rPr lang="en-US" dirty="0">
                <a:solidFill>
                  <a:srgbClr val="0000FF"/>
                </a:solidFill>
                <a:latin typeface="+mj-lt"/>
                <a:cs typeface="Times New Roman" panose="02020603050405020304" pitchFamily="18" charset="0"/>
              </a:rPr>
              <a:t> </a:t>
            </a:r>
            <a:r>
              <a:rPr lang="en-US" dirty="0" err="1">
                <a:solidFill>
                  <a:srgbClr val="0000FF"/>
                </a:solidFill>
                <a:latin typeface="+mj-lt"/>
                <a:cs typeface="Times New Roman" panose="02020603050405020304" pitchFamily="18" charset="0"/>
              </a:rPr>
              <a:t>thế</a:t>
            </a:r>
            <a:r>
              <a:rPr lang="en-US" dirty="0">
                <a:solidFill>
                  <a:srgbClr val="0000FF"/>
                </a:solidFill>
                <a:latin typeface="+mj-lt"/>
                <a:cs typeface="Times New Roman" panose="02020603050405020304" pitchFamily="18" charset="0"/>
              </a:rPr>
              <a:t> </a:t>
            </a:r>
            <a:r>
              <a:rPr lang="en-US" dirty="0" err="1">
                <a:solidFill>
                  <a:srgbClr val="0000FF"/>
                </a:solidFill>
                <a:latin typeface="+mj-lt"/>
                <a:cs typeface="Times New Roman" panose="02020603050405020304" pitchFamily="18" charset="0"/>
              </a:rPr>
              <a:t>nào</a:t>
            </a:r>
            <a:r>
              <a:rPr lang="en-US" dirty="0">
                <a:solidFill>
                  <a:srgbClr val="0000FF"/>
                </a:solidFill>
                <a:latin typeface="+mj-lt"/>
                <a:cs typeface="Times New Roman" panose="02020603050405020304" pitchFamily="18" charset="0"/>
              </a:rPr>
              <a:t>? </a:t>
            </a:r>
            <a:endParaRPr lang="en-US" dirty="0">
              <a:solidFill>
                <a:srgbClr val="0000FF"/>
              </a:solidFill>
              <a:latin typeface="+mj-lt"/>
            </a:endParaRPr>
          </a:p>
        </p:txBody>
      </p:sp>
      <p:pic>
        <p:nvPicPr>
          <p:cNvPr id="5126" name="Picture 6" descr="Kỹ năng khoa học: cách đặt câu hỏi tốt trong hội thảo – KeySkill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3072" y="2563059"/>
            <a:ext cx="3370304" cy="1654662"/>
          </a:xfrm>
          <a:prstGeom prst="rect">
            <a:avLst/>
          </a:prstGeom>
          <a:noFill/>
          <a:extLst>
            <a:ext uri="{909E8E84-426E-40DD-AFC4-6F175D3DCCD1}">
              <a14:hiddenFill xmlns:a14="http://schemas.microsoft.com/office/drawing/2010/main">
                <a:solidFill>
                  <a:srgbClr val="FFFFFF"/>
                </a:solidFill>
              </a14:hiddenFill>
            </a:ext>
          </a:extLst>
        </p:spPr>
      </p:pic>
      <p:sp>
        <p:nvSpPr>
          <p:cNvPr id="16" name="Cloud Callout 100">
            <a:extLst>
              <a:ext uri="{FF2B5EF4-FFF2-40B4-BE49-F238E27FC236}">
                <a16:creationId xmlns="" xmlns:a16="http://schemas.microsoft.com/office/drawing/2014/main" id="{F1BEC6A9-3A93-4F95-9B08-3915B2FCD1FB}"/>
              </a:ext>
            </a:extLst>
          </p:cNvPr>
          <p:cNvSpPr/>
          <p:nvPr/>
        </p:nvSpPr>
        <p:spPr>
          <a:xfrm>
            <a:off x="6216206" y="3638979"/>
            <a:ext cx="4412810" cy="1157485"/>
          </a:xfrm>
          <a:prstGeom prst="cloudCallout">
            <a:avLst/>
          </a:prstGeom>
          <a:ln>
            <a:solidFill>
              <a:schemeClr val="tx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vi-VN" sz="2400" b="1" dirty="0">
                <a:solidFill>
                  <a:srgbClr val="0000CC"/>
                </a:solidFill>
                <a:latin typeface="+mj-lt"/>
                <a:cs typeface="Times New Roman" panose="02020603050405020304" pitchFamily="18" charset="0"/>
              </a:rPr>
              <a:t>Quy luật c</a:t>
            </a:r>
            <a:r>
              <a:rPr lang="en-US" sz="2400" b="1" dirty="0" err="1">
                <a:solidFill>
                  <a:srgbClr val="0000CC"/>
                </a:solidFill>
                <a:latin typeface="+mj-lt"/>
                <a:cs typeface="Times New Roman" panose="02020603050405020304" pitchFamily="18" charset="0"/>
              </a:rPr>
              <a:t>ạnh</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tranh</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là</a:t>
            </a:r>
            <a:r>
              <a:rPr lang="en-US" sz="2400" b="1" dirty="0">
                <a:solidFill>
                  <a:srgbClr val="0000CC"/>
                </a:solidFill>
                <a:latin typeface="+mj-lt"/>
                <a:cs typeface="Times New Roman" panose="02020603050405020304" pitchFamily="18" charset="0"/>
              </a:rPr>
              <a:t> </a:t>
            </a:r>
            <a:r>
              <a:rPr lang="en-US" sz="2400" b="1" dirty="0" err="1">
                <a:solidFill>
                  <a:srgbClr val="0000CC"/>
                </a:solidFill>
                <a:latin typeface="+mj-lt"/>
                <a:cs typeface="Times New Roman" panose="02020603050405020304" pitchFamily="18" charset="0"/>
              </a:rPr>
              <a:t>gì</a:t>
            </a:r>
            <a:r>
              <a:rPr lang="en-US" sz="2400" b="1" dirty="0">
                <a:solidFill>
                  <a:srgbClr val="0000CC"/>
                </a:solidFill>
                <a:latin typeface="+mj-lt"/>
                <a:cs typeface="Times New Roman" panose="02020603050405020304" pitchFamily="18" charset="0"/>
              </a:rPr>
              <a:t>?</a:t>
            </a:r>
            <a:endParaRPr lang="en-US" sz="2400" b="1" dirty="0">
              <a:solidFill>
                <a:srgbClr val="0000CC"/>
              </a:solidFill>
              <a:latin typeface="+mj-lt"/>
            </a:endParaRPr>
          </a:p>
        </p:txBody>
      </p:sp>
      <p:pic>
        <p:nvPicPr>
          <p:cNvPr id="17" name="Picture 16"/>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358452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97"/>
                                        </p:tgtEl>
                                        <p:attrNameLst>
                                          <p:attrName>style.visibility</p:attrName>
                                        </p:attrNameLst>
                                      </p:cBhvr>
                                      <p:to>
                                        <p:strVal val="visible"/>
                                      </p:to>
                                    </p:set>
                                    <p:anim calcmode="lin" valueType="num">
                                      <p:cBhvr>
                                        <p:cTn id="7" dur="1000" fill="hold"/>
                                        <p:tgtEl>
                                          <p:spTgt spid="97"/>
                                        </p:tgtEl>
                                        <p:attrNameLst>
                                          <p:attrName>ppt_w</p:attrName>
                                        </p:attrNameLst>
                                      </p:cBhvr>
                                      <p:tavLst>
                                        <p:tav tm="0">
                                          <p:val>
                                            <p:fltVal val="0"/>
                                          </p:val>
                                        </p:tav>
                                        <p:tav tm="100000">
                                          <p:val>
                                            <p:strVal val="#ppt_w"/>
                                          </p:val>
                                        </p:tav>
                                      </p:tavLst>
                                    </p:anim>
                                    <p:anim calcmode="lin" valueType="num">
                                      <p:cBhvr>
                                        <p:cTn id="8" dur="1000" fill="hold"/>
                                        <p:tgtEl>
                                          <p:spTgt spid="97"/>
                                        </p:tgtEl>
                                        <p:attrNameLst>
                                          <p:attrName>ppt_h</p:attrName>
                                        </p:attrNameLst>
                                      </p:cBhvr>
                                      <p:tavLst>
                                        <p:tav tm="0">
                                          <p:val>
                                            <p:fltVal val="0"/>
                                          </p:val>
                                        </p:tav>
                                        <p:tav tm="100000">
                                          <p:val>
                                            <p:strVal val="#ppt_h"/>
                                          </p:val>
                                        </p:tav>
                                      </p:tavLst>
                                    </p:anim>
                                    <p:anim calcmode="lin" valueType="num">
                                      <p:cBhvr>
                                        <p:cTn id="9" dur="1000" fill="hold"/>
                                        <p:tgtEl>
                                          <p:spTgt spid="97"/>
                                        </p:tgtEl>
                                        <p:attrNameLst>
                                          <p:attrName>style.rotation</p:attrName>
                                        </p:attrNameLst>
                                      </p:cBhvr>
                                      <p:tavLst>
                                        <p:tav tm="0">
                                          <p:val>
                                            <p:fltVal val="90"/>
                                          </p:val>
                                        </p:tav>
                                        <p:tav tm="100000">
                                          <p:val>
                                            <p:fltVal val="0"/>
                                          </p:val>
                                        </p:tav>
                                      </p:tavLst>
                                    </p:anim>
                                    <p:animEffect transition="in" filter="fade">
                                      <p:cBhvr>
                                        <p:cTn id="10" dur="1000"/>
                                        <p:tgtEl>
                                          <p:spTgt spid="97"/>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nodeType="clickEffect">
                                  <p:stCondLst>
                                    <p:cond delay="0"/>
                                  </p:stCondLst>
                                  <p:childTnLst>
                                    <p:set>
                                      <p:cBhvr>
                                        <p:cTn id="14" dur="1" fill="hold">
                                          <p:stCondLst>
                                            <p:cond delay="0"/>
                                          </p:stCondLst>
                                        </p:cTn>
                                        <p:tgtEl>
                                          <p:spTgt spid="5122"/>
                                        </p:tgtEl>
                                        <p:attrNameLst>
                                          <p:attrName>style.visibility</p:attrName>
                                        </p:attrNameLst>
                                      </p:cBhvr>
                                      <p:to>
                                        <p:strVal val="visible"/>
                                      </p:to>
                                    </p:set>
                                    <p:animEffect transition="in" filter="circle(in)">
                                      <p:cBhvr>
                                        <p:cTn id="15" dur="2000"/>
                                        <p:tgtEl>
                                          <p:spTgt spid="5122"/>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102"/>
                                        </p:tgtEl>
                                        <p:attrNameLst>
                                          <p:attrName>style.visibility</p:attrName>
                                        </p:attrNameLst>
                                      </p:cBhvr>
                                      <p:to>
                                        <p:strVal val="visible"/>
                                      </p:to>
                                    </p:set>
                                    <p:animEffect transition="in" filter="circle(in)">
                                      <p:cBhvr>
                                        <p:cTn id="18" dur="2000"/>
                                        <p:tgtEl>
                                          <p:spTgt spid="102"/>
                                        </p:tgtEl>
                                      </p:cBhvr>
                                    </p:animEffect>
                                  </p:childTnLst>
                                </p:cTn>
                              </p:par>
                              <p:par>
                                <p:cTn id="19" presetID="6" presetClass="entr" presetSubtype="16" fill="hold" grpId="0" nodeType="withEffect">
                                  <p:stCondLst>
                                    <p:cond delay="0"/>
                                  </p:stCondLst>
                                  <p:childTnLst>
                                    <p:set>
                                      <p:cBhvr>
                                        <p:cTn id="20" dur="1" fill="hold">
                                          <p:stCondLst>
                                            <p:cond delay="0"/>
                                          </p:stCondLst>
                                        </p:cTn>
                                        <p:tgtEl>
                                          <p:spTgt spid="104"/>
                                        </p:tgtEl>
                                        <p:attrNameLst>
                                          <p:attrName>style.visibility</p:attrName>
                                        </p:attrNameLst>
                                      </p:cBhvr>
                                      <p:to>
                                        <p:strVal val="visible"/>
                                      </p:to>
                                    </p:set>
                                    <p:animEffect transition="in" filter="circle(in)">
                                      <p:cBhvr>
                                        <p:cTn id="21" dur="2000"/>
                                        <p:tgtEl>
                                          <p:spTgt spid="104"/>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105"/>
                                        </p:tgtEl>
                                        <p:attrNameLst>
                                          <p:attrName>style.visibility</p:attrName>
                                        </p:attrNameLst>
                                      </p:cBhvr>
                                      <p:to>
                                        <p:strVal val="visible"/>
                                      </p:to>
                                    </p:set>
                                    <p:animEffect transition="in" filter="circle(in)">
                                      <p:cBhvr>
                                        <p:cTn id="24" dur="2000"/>
                                        <p:tgtEl>
                                          <p:spTgt spid="105"/>
                                        </p:tgtEl>
                                      </p:cBhvr>
                                    </p:animEffect>
                                  </p:childTnLst>
                                </p:cTn>
                              </p:par>
                              <p:par>
                                <p:cTn id="25" presetID="6" presetClass="entr" presetSubtype="16" fill="hold" nodeType="withEffect">
                                  <p:stCondLst>
                                    <p:cond delay="0"/>
                                  </p:stCondLst>
                                  <p:childTnLst>
                                    <p:set>
                                      <p:cBhvr>
                                        <p:cTn id="26" dur="1" fill="hold">
                                          <p:stCondLst>
                                            <p:cond delay="0"/>
                                          </p:stCondLst>
                                        </p:cTn>
                                        <p:tgtEl>
                                          <p:spTgt spid="5126"/>
                                        </p:tgtEl>
                                        <p:attrNameLst>
                                          <p:attrName>style.visibility</p:attrName>
                                        </p:attrNameLst>
                                      </p:cBhvr>
                                      <p:to>
                                        <p:strVal val="visible"/>
                                      </p:to>
                                    </p:set>
                                    <p:animEffect transition="in" filter="circle(in)">
                                      <p:cBhvr>
                                        <p:cTn id="27" dur="2000"/>
                                        <p:tgtEl>
                                          <p:spTgt spid="5126"/>
                                        </p:tgtEl>
                                      </p:cBhvr>
                                    </p:animEffec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101"/>
                                        </p:tgtEl>
                                        <p:attrNameLst>
                                          <p:attrName>style.visibility</p:attrName>
                                        </p:attrNameLst>
                                      </p:cBhvr>
                                      <p:to>
                                        <p:strVal val="visible"/>
                                      </p:to>
                                    </p:set>
                                    <p:anim calcmode="lin" valueType="num">
                                      <p:cBhvr>
                                        <p:cTn id="32" dur="500" fill="hold"/>
                                        <p:tgtEl>
                                          <p:spTgt spid="101"/>
                                        </p:tgtEl>
                                        <p:attrNameLst>
                                          <p:attrName>ppt_w</p:attrName>
                                        </p:attrNameLst>
                                      </p:cBhvr>
                                      <p:tavLst>
                                        <p:tav tm="0">
                                          <p:val>
                                            <p:fltVal val="0"/>
                                          </p:val>
                                        </p:tav>
                                        <p:tav tm="100000">
                                          <p:val>
                                            <p:strVal val="#ppt_w"/>
                                          </p:val>
                                        </p:tav>
                                      </p:tavLst>
                                    </p:anim>
                                    <p:anim calcmode="lin" valueType="num">
                                      <p:cBhvr>
                                        <p:cTn id="33" dur="500" fill="hold"/>
                                        <p:tgtEl>
                                          <p:spTgt spid="101"/>
                                        </p:tgtEl>
                                        <p:attrNameLst>
                                          <p:attrName>ppt_h</p:attrName>
                                        </p:attrNameLst>
                                      </p:cBhvr>
                                      <p:tavLst>
                                        <p:tav tm="0">
                                          <p:val>
                                            <p:fltVal val="0"/>
                                          </p:val>
                                        </p:tav>
                                        <p:tav tm="100000">
                                          <p:val>
                                            <p:strVal val="#ppt_h"/>
                                          </p:val>
                                        </p:tav>
                                      </p:tavLst>
                                    </p:anim>
                                    <p:animEffect transition="in" filter="fade">
                                      <p:cBhvr>
                                        <p:cTn id="34" dur="500"/>
                                        <p:tgtEl>
                                          <p:spTgt spid="101"/>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grpId="0" nodeType="clickEffect">
                                  <p:stCondLst>
                                    <p:cond delay="0"/>
                                  </p:stCondLst>
                                  <p:childTnLst>
                                    <p:set>
                                      <p:cBhvr>
                                        <p:cTn id="38" dur="1" fill="hold">
                                          <p:stCondLst>
                                            <p:cond delay="0"/>
                                          </p:stCondLst>
                                        </p:cTn>
                                        <p:tgtEl>
                                          <p:spTgt spid="100"/>
                                        </p:tgtEl>
                                        <p:attrNameLst>
                                          <p:attrName>style.visibility</p:attrName>
                                        </p:attrNameLst>
                                      </p:cBhvr>
                                      <p:to>
                                        <p:strVal val="visible"/>
                                      </p:to>
                                    </p:set>
                                    <p:animEffect transition="in" filter="circle(in)">
                                      <p:cBhvr>
                                        <p:cTn id="39" dur="2000"/>
                                        <p:tgtEl>
                                          <p:spTgt spid="100"/>
                                        </p:tgtEl>
                                      </p:cBhvr>
                                    </p:animEffect>
                                  </p:childTnLst>
                                </p:cTn>
                              </p:par>
                            </p:childTnLst>
                          </p:cTn>
                        </p:par>
                      </p:childTnLst>
                    </p:cTn>
                  </p:par>
                  <p:par>
                    <p:cTn id="40" fill="hold">
                      <p:stCondLst>
                        <p:cond delay="indefinite"/>
                      </p:stCondLst>
                      <p:childTnLst>
                        <p:par>
                          <p:cTn id="41" fill="hold">
                            <p:stCondLst>
                              <p:cond delay="0"/>
                            </p:stCondLst>
                            <p:childTnLst>
                              <p:par>
                                <p:cTn id="42" presetID="53" presetClass="entr" presetSubtype="16" fill="hold" grpId="0" nodeType="clickEffect">
                                  <p:stCondLst>
                                    <p:cond delay="0"/>
                                  </p:stCondLst>
                                  <p:childTnLst>
                                    <p:set>
                                      <p:cBhvr>
                                        <p:cTn id="43" dur="1" fill="hold">
                                          <p:stCondLst>
                                            <p:cond delay="0"/>
                                          </p:stCondLst>
                                        </p:cTn>
                                        <p:tgtEl>
                                          <p:spTgt spid="16"/>
                                        </p:tgtEl>
                                        <p:attrNameLst>
                                          <p:attrName>style.visibility</p:attrName>
                                        </p:attrNameLst>
                                      </p:cBhvr>
                                      <p:to>
                                        <p:strVal val="visible"/>
                                      </p:to>
                                    </p:set>
                                    <p:anim calcmode="lin" valueType="num">
                                      <p:cBhvr>
                                        <p:cTn id="44" dur="500" fill="hold"/>
                                        <p:tgtEl>
                                          <p:spTgt spid="16"/>
                                        </p:tgtEl>
                                        <p:attrNameLst>
                                          <p:attrName>ppt_w</p:attrName>
                                        </p:attrNameLst>
                                      </p:cBhvr>
                                      <p:tavLst>
                                        <p:tav tm="0">
                                          <p:val>
                                            <p:fltVal val="0"/>
                                          </p:val>
                                        </p:tav>
                                        <p:tav tm="100000">
                                          <p:val>
                                            <p:strVal val="#ppt_w"/>
                                          </p:val>
                                        </p:tav>
                                      </p:tavLst>
                                    </p:anim>
                                    <p:anim calcmode="lin" valueType="num">
                                      <p:cBhvr>
                                        <p:cTn id="45" dur="500" fill="hold"/>
                                        <p:tgtEl>
                                          <p:spTgt spid="16"/>
                                        </p:tgtEl>
                                        <p:attrNameLst>
                                          <p:attrName>ppt_h</p:attrName>
                                        </p:attrNameLst>
                                      </p:cBhvr>
                                      <p:tavLst>
                                        <p:tav tm="0">
                                          <p:val>
                                            <p:fltVal val="0"/>
                                          </p:val>
                                        </p:tav>
                                        <p:tav tm="100000">
                                          <p:val>
                                            <p:strVal val="#ppt_h"/>
                                          </p:val>
                                        </p:tav>
                                      </p:tavLst>
                                    </p:anim>
                                    <p:animEffect transition="in" filter="fade">
                                      <p:cBhvr>
                                        <p:cTn id="46" dur="500"/>
                                        <p:tgtEl>
                                          <p:spTgt spid="16"/>
                                        </p:tgtEl>
                                      </p:cBhvr>
                                    </p:animEffect>
                                  </p:childTnLst>
                                </p:cTn>
                              </p:par>
                            </p:childTnLst>
                          </p:cTn>
                        </p:par>
                      </p:childTnLst>
                    </p:cTn>
                  </p:par>
                  <p:par>
                    <p:cTn id="47" fill="hold">
                      <p:stCondLst>
                        <p:cond delay="indefinite"/>
                      </p:stCondLst>
                      <p:childTnLst>
                        <p:par>
                          <p:cTn id="48" fill="hold">
                            <p:stCondLst>
                              <p:cond delay="0"/>
                            </p:stCondLst>
                            <p:childTnLst>
                              <p:par>
                                <p:cTn id="49" presetID="6" presetClass="entr" presetSubtype="16" fill="hold" grpId="0" nodeType="clickEffect">
                                  <p:stCondLst>
                                    <p:cond delay="0"/>
                                  </p:stCondLst>
                                  <p:childTnLst>
                                    <p:set>
                                      <p:cBhvr>
                                        <p:cTn id="50" dur="1" fill="hold">
                                          <p:stCondLst>
                                            <p:cond delay="0"/>
                                          </p:stCondLst>
                                        </p:cTn>
                                        <p:tgtEl>
                                          <p:spTgt spid="99"/>
                                        </p:tgtEl>
                                        <p:attrNameLst>
                                          <p:attrName>style.visibility</p:attrName>
                                        </p:attrNameLst>
                                      </p:cBhvr>
                                      <p:to>
                                        <p:strVal val="visible"/>
                                      </p:to>
                                    </p:set>
                                    <p:animEffect transition="in" filter="circle(in)">
                                      <p:cBhvr>
                                        <p:cTn id="51" dur="20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99" grpId="0" animBg="1"/>
      <p:bldP spid="100" grpId="0" animBg="1"/>
      <p:bldP spid="101" grpId="0" animBg="1"/>
      <p:bldP spid="102" grpId="0"/>
      <p:bldP spid="104" grpId="0"/>
      <p:bldP spid="105" grpId="0"/>
      <p:bldP spid="16"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249468" y="1196975"/>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244273" y="1721817"/>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grpSp>
      <p:sp>
        <p:nvSpPr>
          <p:cNvPr id="97" name="Rectangle 4"/>
          <p:cNvSpPr>
            <a:spLocks noChangeArrowheads="1"/>
          </p:cNvSpPr>
          <p:nvPr/>
        </p:nvSpPr>
        <p:spPr bwMode="auto">
          <a:xfrm>
            <a:off x="410528" y="1802409"/>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8" name="Cloud Callout 7"/>
          <p:cNvSpPr/>
          <p:nvPr/>
        </p:nvSpPr>
        <p:spPr>
          <a:xfrm>
            <a:off x="4216112" y="2033242"/>
            <a:ext cx="2139017" cy="69977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9" name="Picture 5" descr="images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95370" y="1928813"/>
            <a:ext cx="2834617" cy="3666067"/>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6" descr="images (1)">
            <a:hlinkClick r:id="rId4" action="ppaction://hlinkfile"/>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320" y="2691593"/>
            <a:ext cx="2516234" cy="27860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4" descr="images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14650" y="3071813"/>
            <a:ext cx="2643188" cy="3643312"/>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5" descr="images"/>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758069" y="2490059"/>
            <a:ext cx="2877755" cy="3691996"/>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902149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circle(in)">
                                      <p:cBhvr>
                                        <p:cTn id="27" dur="20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6" presetClass="entr" presetSubtype="16" fill="hold" nodeType="clickEffect">
                                  <p:stCondLst>
                                    <p:cond delay="0"/>
                                  </p:stCondLst>
                                  <p:childTnLst>
                                    <p:set>
                                      <p:cBhvr>
                                        <p:cTn id="31" dur="1" fill="hold">
                                          <p:stCondLst>
                                            <p:cond delay="0"/>
                                          </p:stCondLst>
                                        </p:cTn>
                                        <p:tgtEl>
                                          <p:spTgt spid="98"/>
                                        </p:tgtEl>
                                        <p:attrNameLst>
                                          <p:attrName>style.visibility</p:attrName>
                                        </p:attrNameLst>
                                      </p:cBhvr>
                                      <p:to>
                                        <p:strVal val="visible"/>
                                      </p:to>
                                    </p:set>
                                    <p:animEffect transition="in" filter="circle(in)">
                                      <p:cBhvr>
                                        <p:cTn id="32" dur="2000"/>
                                        <p:tgtEl>
                                          <p:spTgt spid="98"/>
                                        </p:tgtEl>
                                      </p:cBhvr>
                                    </p:animEffect>
                                  </p:childTnLst>
                                </p:cTn>
                              </p:par>
                              <p:par>
                                <p:cTn id="33" presetID="6" presetClass="entr" presetSubtype="16" fill="hold" nodeType="with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circle(in)">
                                      <p:cBhvr>
                                        <p:cTn id="35" dur="2000"/>
                                        <p:tgtEl>
                                          <p:spTgt spid="9"/>
                                        </p:tgtEl>
                                      </p:cBhvr>
                                    </p:animEffect>
                                  </p:childTnLst>
                                </p:cTn>
                              </p:par>
                              <p:par>
                                <p:cTn id="36" presetID="6" presetClass="entr" presetSubtype="16" fill="hold" nodeType="with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circle(in)">
                                      <p:cBhvr>
                                        <p:cTn id="38" dur="2000"/>
                                        <p:tgtEl>
                                          <p:spTgt spid="10"/>
                                        </p:tgtEl>
                                      </p:cBhvr>
                                    </p:animEffect>
                                  </p:childTnLst>
                                </p:cTn>
                              </p:par>
                              <p:par>
                                <p:cTn id="39" presetID="6" presetClass="entr" presetSubtype="16" fill="hold" nodeType="with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circle(in)">
                                      <p:cBhvr>
                                        <p:cTn id="41" dur="2000"/>
                                        <p:tgtEl>
                                          <p:spTgt spid="11"/>
                                        </p:tgtEl>
                                      </p:cBhvr>
                                    </p:animEffect>
                                  </p:childTnLst>
                                </p:cTn>
                              </p:par>
                              <p:par>
                                <p:cTn id="42" presetID="6" presetClass="entr" presetSubtype="16" fill="hold" nodeType="with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circle(in)">
                                      <p:cBhvr>
                                        <p:cTn id="44" dur="2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8"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588678" y="1076248"/>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sp>
        <p:nvSpPr>
          <p:cNvPr id="97" name="Rectangle 4"/>
          <p:cNvSpPr>
            <a:spLocks noChangeArrowheads="1"/>
          </p:cNvSpPr>
          <p:nvPr/>
        </p:nvSpPr>
        <p:spPr bwMode="auto">
          <a:xfrm>
            <a:off x="687664" y="1447737"/>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8" name="Isosceles Triangle 7">
            <a:extLst>
              <a:ext uri="{FF2B5EF4-FFF2-40B4-BE49-F238E27FC236}">
                <a16:creationId xmlns="" xmlns:a16="http://schemas.microsoft.com/office/drawing/2014/main" id="{A6C517A5-5101-45E4-B82A-99C9F05BBF9B}"/>
              </a:ext>
            </a:extLst>
          </p:cNvPr>
          <p:cNvSpPr/>
          <p:nvPr/>
        </p:nvSpPr>
        <p:spPr>
          <a:xfrm rot="13175373" flipH="1">
            <a:off x="7879943" y="3332100"/>
            <a:ext cx="324000" cy="1346530"/>
          </a:xfrm>
          <a:prstGeom prst="triangle">
            <a:avLst>
              <a:gd name="adj" fmla="val 6198"/>
            </a:avLst>
          </a:pr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9" name="Isosceles Triangle 8">
            <a:extLst>
              <a:ext uri="{FF2B5EF4-FFF2-40B4-BE49-F238E27FC236}">
                <a16:creationId xmlns="" xmlns:a16="http://schemas.microsoft.com/office/drawing/2014/main" id="{F4D30D65-0718-44D6-B324-93BF5829B022}"/>
              </a:ext>
            </a:extLst>
          </p:cNvPr>
          <p:cNvSpPr/>
          <p:nvPr/>
        </p:nvSpPr>
        <p:spPr>
          <a:xfrm rot="13999348" flipH="1">
            <a:off x="7738390" y="1670435"/>
            <a:ext cx="324000" cy="1346530"/>
          </a:xfrm>
          <a:prstGeom prst="triangle">
            <a:avLst>
              <a:gd name="adj" fmla="val 2149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10" name="Isosceles Triangle 9">
            <a:extLst>
              <a:ext uri="{FF2B5EF4-FFF2-40B4-BE49-F238E27FC236}">
                <a16:creationId xmlns="" xmlns:a16="http://schemas.microsoft.com/office/drawing/2014/main" id="{5867DF5E-AF5A-4467-A97B-83C44A1B1731}"/>
              </a:ext>
            </a:extLst>
          </p:cNvPr>
          <p:cNvSpPr/>
          <p:nvPr/>
        </p:nvSpPr>
        <p:spPr>
          <a:xfrm rot="8392489">
            <a:off x="3989842" y="4208890"/>
            <a:ext cx="324000" cy="1346530"/>
          </a:xfrm>
          <a:prstGeom prst="triangle">
            <a:avLst>
              <a:gd name="adj" fmla="val 6198"/>
            </a:avLst>
          </a:prstGeom>
          <a:solidFill>
            <a:srgbClr val="6600C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11" name="Isosceles Triangle 10">
            <a:extLst>
              <a:ext uri="{FF2B5EF4-FFF2-40B4-BE49-F238E27FC236}">
                <a16:creationId xmlns="" xmlns:a16="http://schemas.microsoft.com/office/drawing/2014/main" id="{1E081FA8-06E2-48FC-A8B2-9C35E4C2FDB9}"/>
              </a:ext>
            </a:extLst>
          </p:cNvPr>
          <p:cNvSpPr/>
          <p:nvPr/>
        </p:nvSpPr>
        <p:spPr>
          <a:xfrm rot="7600652">
            <a:off x="4104303" y="1868155"/>
            <a:ext cx="324000" cy="1346530"/>
          </a:xfrm>
          <a:prstGeom prst="triangle">
            <a:avLst>
              <a:gd name="adj" fmla="val 21491"/>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12" name="TextBox 11">
            <a:extLst>
              <a:ext uri="{FF2B5EF4-FFF2-40B4-BE49-F238E27FC236}">
                <a16:creationId xmlns="" xmlns:a16="http://schemas.microsoft.com/office/drawing/2014/main" id="{8290585E-DBF9-45B3-A337-C5968EE5F1B2}"/>
              </a:ext>
            </a:extLst>
          </p:cNvPr>
          <p:cNvSpPr txBox="1"/>
          <p:nvPr/>
        </p:nvSpPr>
        <p:spPr>
          <a:xfrm>
            <a:off x="561129" y="1963182"/>
            <a:ext cx="3274750" cy="400110"/>
          </a:xfrm>
          <a:prstGeom prst="rect">
            <a:avLst/>
          </a:prstGeom>
          <a:solidFill>
            <a:schemeClr val="tx1"/>
          </a:solidFill>
        </p:spPr>
        <p:txBody>
          <a:bodyPr wrap="square" rtlCol="0" anchor="ctr">
            <a:spAutoFit/>
          </a:bodyPr>
          <a:lstStyle/>
          <a:p>
            <a:pPr algn="ctr"/>
            <a:r>
              <a:rPr lang="en-US" altLang="ko-KR" sz="2000" b="1" dirty="0" err="1">
                <a:solidFill>
                  <a:prstClr val="white"/>
                </a:solidFill>
                <a:cs typeface="Arial" pitchFamily="34" charset="0"/>
              </a:rPr>
              <a:t>Về</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hình</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thức</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hoạt</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động</a:t>
            </a:r>
            <a:endParaRPr lang="ko-KR" altLang="en-US" sz="2000" b="1" dirty="0">
              <a:solidFill>
                <a:prstClr val="white"/>
              </a:solidFill>
              <a:cs typeface="Arial" pitchFamily="34" charset="0"/>
            </a:endParaRPr>
          </a:p>
        </p:txBody>
      </p:sp>
      <p:sp>
        <p:nvSpPr>
          <p:cNvPr id="13" name="TextBox 12">
            <a:extLst>
              <a:ext uri="{FF2B5EF4-FFF2-40B4-BE49-F238E27FC236}">
                <a16:creationId xmlns="" xmlns:a16="http://schemas.microsoft.com/office/drawing/2014/main" id="{E25AA488-A77F-4D11-A07C-AC56C97E99A8}"/>
              </a:ext>
            </a:extLst>
          </p:cNvPr>
          <p:cNvSpPr txBox="1"/>
          <p:nvPr/>
        </p:nvSpPr>
        <p:spPr>
          <a:xfrm>
            <a:off x="561127" y="2464477"/>
            <a:ext cx="3274750" cy="923330"/>
          </a:xfrm>
          <a:prstGeom prst="rect">
            <a:avLst/>
          </a:prstGeom>
          <a:noFill/>
        </p:spPr>
        <p:txBody>
          <a:bodyPr wrap="square" rtlCol="0">
            <a:spAutoFit/>
          </a:bodyPr>
          <a:lstStyle/>
          <a:p>
            <a:r>
              <a:rPr lang="en-US" altLang="ko-KR" sz="1600" dirty="0">
                <a:solidFill>
                  <a:srgbClr val="002060"/>
                </a:solidFill>
                <a:cs typeface="Arial" pitchFamily="34" charset="0"/>
              </a:rPr>
              <a:t>- </a:t>
            </a:r>
            <a:r>
              <a:rPr lang="en-US" altLang="ko-KR" dirty="0" err="1">
                <a:solidFill>
                  <a:srgbClr val="002060"/>
                </a:solidFill>
                <a:cs typeface="Arial" pitchFamily="34" charset="0"/>
              </a:rPr>
              <a:t>Cạnh</a:t>
            </a:r>
            <a:r>
              <a:rPr lang="en-US" altLang="ko-KR" dirty="0">
                <a:solidFill>
                  <a:srgbClr val="002060"/>
                </a:solidFill>
                <a:cs typeface="Arial" pitchFamily="34" charset="0"/>
              </a:rPr>
              <a:t> </a:t>
            </a:r>
            <a:r>
              <a:rPr lang="en-US" altLang="ko-KR" dirty="0" err="1">
                <a:solidFill>
                  <a:srgbClr val="002060"/>
                </a:solidFill>
                <a:cs typeface="Arial" pitchFamily="34" charset="0"/>
              </a:rPr>
              <a:t>tranh</a:t>
            </a:r>
            <a:r>
              <a:rPr lang="en-US" altLang="ko-KR" dirty="0">
                <a:solidFill>
                  <a:srgbClr val="002060"/>
                </a:solidFill>
                <a:cs typeface="Arial" pitchFamily="34" charset="0"/>
              </a:rPr>
              <a:t> </a:t>
            </a:r>
            <a:r>
              <a:rPr lang="en-US" altLang="ko-KR" dirty="0" err="1">
                <a:solidFill>
                  <a:srgbClr val="002060"/>
                </a:solidFill>
                <a:cs typeface="Arial" pitchFamily="34" charset="0"/>
              </a:rPr>
              <a:t>chiếm</a:t>
            </a:r>
            <a:r>
              <a:rPr lang="en-US" altLang="ko-KR" dirty="0">
                <a:solidFill>
                  <a:srgbClr val="002060"/>
                </a:solidFill>
                <a:cs typeface="Arial" pitchFamily="34" charset="0"/>
              </a:rPr>
              <a:t> </a:t>
            </a:r>
            <a:r>
              <a:rPr lang="en-US" altLang="ko-KR" dirty="0" err="1">
                <a:solidFill>
                  <a:srgbClr val="002060"/>
                </a:solidFill>
                <a:cs typeface="Arial" pitchFamily="34" charset="0"/>
              </a:rPr>
              <a:t>nguồn</a:t>
            </a:r>
            <a:r>
              <a:rPr lang="en-US" altLang="ko-KR" dirty="0">
                <a:solidFill>
                  <a:srgbClr val="002060"/>
                </a:solidFill>
                <a:cs typeface="Arial" pitchFamily="34" charset="0"/>
              </a:rPr>
              <a:t> </a:t>
            </a:r>
            <a:r>
              <a:rPr lang="en-US" altLang="ko-KR" dirty="0" err="1">
                <a:solidFill>
                  <a:srgbClr val="002060"/>
                </a:solidFill>
                <a:cs typeface="Arial" pitchFamily="34" charset="0"/>
              </a:rPr>
              <a:t>nguyên</a:t>
            </a:r>
            <a:r>
              <a:rPr lang="en-US" altLang="ko-KR" dirty="0">
                <a:solidFill>
                  <a:srgbClr val="002060"/>
                </a:solidFill>
                <a:cs typeface="Arial" pitchFamily="34" charset="0"/>
              </a:rPr>
              <a:t> </a:t>
            </a:r>
            <a:r>
              <a:rPr lang="en-US" altLang="ko-KR" dirty="0" err="1">
                <a:solidFill>
                  <a:srgbClr val="002060"/>
                </a:solidFill>
                <a:cs typeface="Arial" pitchFamily="34" charset="0"/>
              </a:rPr>
              <a:t>liệu</a:t>
            </a:r>
            <a:r>
              <a:rPr lang="en-US" altLang="ko-KR" dirty="0">
                <a:solidFill>
                  <a:srgbClr val="002060"/>
                </a:solidFill>
                <a:cs typeface="Arial" pitchFamily="34" charset="0"/>
              </a:rPr>
              <a:t>, </a:t>
            </a:r>
            <a:r>
              <a:rPr lang="en-US" altLang="ko-KR" dirty="0" err="1">
                <a:solidFill>
                  <a:srgbClr val="002060"/>
                </a:solidFill>
                <a:cs typeface="Arial" pitchFamily="34" charset="0"/>
              </a:rPr>
              <a:t>thị</a:t>
            </a:r>
            <a:r>
              <a:rPr lang="en-US" altLang="ko-KR" dirty="0">
                <a:solidFill>
                  <a:srgbClr val="002060"/>
                </a:solidFill>
                <a:cs typeface="Arial" pitchFamily="34" charset="0"/>
              </a:rPr>
              <a:t> </a:t>
            </a:r>
            <a:r>
              <a:rPr lang="en-US" altLang="ko-KR" dirty="0" err="1">
                <a:solidFill>
                  <a:srgbClr val="002060"/>
                </a:solidFill>
                <a:cs typeface="Arial" pitchFamily="34" charset="0"/>
              </a:rPr>
              <a:t>trường</a:t>
            </a:r>
            <a:r>
              <a:rPr lang="en-US" altLang="ko-KR" dirty="0">
                <a:solidFill>
                  <a:srgbClr val="002060"/>
                </a:solidFill>
                <a:cs typeface="Arial" pitchFamily="34" charset="0"/>
              </a:rPr>
              <a:t>, </a:t>
            </a:r>
            <a:r>
              <a:rPr lang="en-US" altLang="ko-KR" dirty="0" err="1">
                <a:solidFill>
                  <a:srgbClr val="002060"/>
                </a:solidFill>
                <a:cs typeface="Arial" pitchFamily="34" charset="0"/>
              </a:rPr>
              <a:t>dành</a:t>
            </a:r>
            <a:r>
              <a:rPr lang="en-US" altLang="ko-KR" dirty="0">
                <a:solidFill>
                  <a:srgbClr val="002060"/>
                </a:solidFill>
                <a:cs typeface="Arial" pitchFamily="34" charset="0"/>
              </a:rPr>
              <a:t> </a:t>
            </a:r>
            <a:r>
              <a:rPr lang="en-US" altLang="ko-KR" dirty="0" err="1">
                <a:solidFill>
                  <a:srgbClr val="002060"/>
                </a:solidFill>
                <a:cs typeface="Arial" pitchFamily="34" charset="0"/>
              </a:rPr>
              <a:t>đầu</a:t>
            </a:r>
            <a:r>
              <a:rPr lang="en-US" altLang="ko-KR" dirty="0">
                <a:solidFill>
                  <a:srgbClr val="002060"/>
                </a:solidFill>
                <a:cs typeface="Arial" pitchFamily="34" charset="0"/>
              </a:rPr>
              <a:t> </a:t>
            </a:r>
            <a:r>
              <a:rPr lang="en-US" altLang="ko-KR" dirty="0" err="1">
                <a:solidFill>
                  <a:srgbClr val="002060"/>
                </a:solidFill>
                <a:cs typeface="Arial" pitchFamily="34" charset="0"/>
              </a:rPr>
              <a:t>tư</a:t>
            </a:r>
            <a:r>
              <a:rPr lang="en-US" altLang="ko-KR" dirty="0">
                <a:solidFill>
                  <a:srgbClr val="002060"/>
                </a:solidFill>
                <a:cs typeface="Arial" pitchFamily="34" charset="0"/>
              </a:rPr>
              <a:t>, </a:t>
            </a:r>
            <a:r>
              <a:rPr lang="en-US" altLang="ko-KR" dirty="0" err="1">
                <a:solidFill>
                  <a:srgbClr val="002060"/>
                </a:solidFill>
                <a:cs typeface="Arial" pitchFamily="34" charset="0"/>
              </a:rPr>
              <a:t>dành</a:t>
            </a:r>
            <a:r>
              <a:rPr lang="en-US" altLang="ko-KR" dirty="0">
                <a:solidFill>
                  <a:srgbClr val="002060"/>
                </a:solidFill>
                <a:cs typeface="Arial" pitchFamily="34" charset="0"/>
              </a:rPr>
              <a:t> </a:t>
            </a:r>
            <a:r>
              <a:rPr lang="en-US" altLang="ko-KR" dirty="0" err="1">
                <a:solidFill>
                  <a:srgbClr val="002060"/>
                </a:solidFill>
                <a:cs typeface="Arial" pitchFamily="34" charset="0"/>
              </a:rPr>
              <a:t>hợp</a:t>
            </a:r>
            <a:r>
              <a:rPr lang="en-US" altLang="ko-KR" dirty="0">
                <a:solidFill>
                  <a:srgbClr val="002060"/>
                </a:solidFill>
                <a:cs typeface="Arial" pitchFamily="34" charset="0"/>
              </a:rPr>
              <a:t> </a:t>
            </a:r>
            <a:r>
              <a:rPr lang="en-US" altLang="ko-KR" dirty="0" err="1">
                <a:solidFill>
                  <a:srgbClr val="002060"/>
                </a:solidFill>
                <a:cs typeface="Arial" pitchFamily="34" charset="0"/>
              </a:rPr>
              <a:t>đồng</a:t>
            </a:r>
            <a:r>
              <a:rPr lang="en-US" altLang="ko-KR" dirty="0">
                <a:solidFill>
                  <a:srgbClr val="002060"/>
                </a:solidFill>
                <a:cs typeface="Arial" pitchFamily="34" charset="0"/>
              </a:rPr>
              <a:t>…</a:t>
            </a:r>
          </a:p>
        </p:txBody>
      </p:sp>
      <p:sp>
        <p:nvSpPr>
          <p:cNvPr id="14" name="TextBox 13">
            <a:extLst>
              <a:ext uri="{FF2B5EF4-FFF2-40B4-BE49-F238E27FC236}">
                <a16:creationId xmlns="" xmlns:a16="http://schemas.microsoft.com/office/drawing/2014/main" id="{B9048DEC-768A-4266-B89D-FA265B630F87}"/>
              </a:ext>
            </a:extLst>
          </p:cNvPr>
          <p:cNvSpPr txBox="1"/>
          <p:nvPr/>
        </p:nvSpPr>
        <p:spPr>
          <a:xfrm>
            <a:off x="561129" y="4216785"/>
            <a:ext cx="3282909" cy="400110"/>
          </a:xfrm>
          <a:prstGeom prst="rect">
            <a:avLst/>
          </a:prstGeom>
          <a:solidFill>
            <a:srgbClr val="6600CC"/>
          </a:solidFill>
        </p:spPr>
        <p:txBody>
          <a:bodyPr wrap="square" rtlCol="0" anchor="ctr">
            <a:spAutoFit/>
          </a:bodyPr>
          <a:lstStyle/>
          <a:p>
            <a:pPr algn="ctr"/>
            <a:r>
              <a:rPr lang="en-US" altLang="ko-KR" sz="2000" b="1" dirty="0" err="1">
                <a:solidFill>
                  <a:prstClr val="white"/>
                </a:solidFill>
                <a:cs typeface="Arial" pitchFamily="34" charset="0"/>
              </a:rPr>
              <a:t>Về</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phạm</a:t>
            </a:r>
            <a:r>
              <a:rPr lang="en-US" altLang="ko-KR" sz="2000" b="1" dirty="0">
                <a:solidFill>
                  <a:prstClr val="white"/>
                </a:solidFill>
                <a:cs typeface="Arial" pitchFamily="34" charset="0"/>
              </a:rPr>
              <a:t> vi </a:t>
            </a:r>
            <a:r>
              <a:rPr lang="en-US" altLang="ko-KR" sz="2000" b="1" dirty="0" err="1">
                <a:solidFill>
                  <a:prstClr val="white"/>
                </a:solidFill>
                <a:cs typeface="Arial" pitchFamily="34" charset="0"/>
              </a:rPr>
              <a:t>cạnh</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tranh</a:t>
            </a:r>
            <a:endParaRPr lang="ko-KR" altLang="en-US" sz="2000" b="1" dirty="0">
              <a:solidFill>
                <a:prstClr val="white"/>
              </a:solidFill>
              <a:cs typeface="Arial" pitchFamily="34" charset="0"/>
            </a:endParaRPr>
          </a:p>
        </p:txBody>
      </p:sp>
      <p:sp>
        <p:nvSpPr>
          <p:cNvPr id="16" name="TextBox 15">
            <a:extLst>
              <a:ext uri="{FF2B5EF4-FFF2-40B4-BE49-F238E27FC236}">
                <a16:creationId xmlns="" xmlns:a16="http://schemas.microsoft.com/office/drawing/2014/main" id="{4487BA25-280E-4C4D-9963-38D7895FBED7}"/>
              </a:ext>
            </a:extLst>
          </p:cNvPr>
          <p:cNvSpPr txBox="1"/>
          <p:nvPr/>
        </p:nvSpPr>
        <p:spPr>
          <a:xfrm>
            <a:off x="8341320" y="1760620"/>
            <a:ext cx="3374430" cy="400110"/>
          </a:xfrm>
          <a:prstGeom prst="rect">
            <a:avLst/>
          </a:prstGeom>
          <a:solidFill>
            <a:schemeClr val="accent3"/>
          </a:solidFill>
        </p:spPr>
        <p:txBody>
          <a:bodyPr wrap="square" rtlCol="0" anchor="ctr">
            <a:spAutoFit/>
          </a:bodyPr>
          <a:lstStyle/>
          <a:p>
            <a:r>
              <a:rPr lang="en-US" altLang="ko-KR" sz="2000" b="1" dirty="0" err="1">
                <a:solidFill>
                  <a:prstClr val="white"/>
                </a:solidFill>
                <a:cs typeface="Arial" pitchFamily="34" charset="0"/>
              </a:rPr>
              <a:t>Về</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chủ</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thể</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cạnh</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tranh</a:t>
            </a:r>
            <a:endParaRPr lang="ko-KR" altLang="en-US" sz="2000" b="1" dirty="0">
              <a:solidFill>
                <a:prstClr val="white"/>
              </a:solidFill>
              <a:cs typeface="Arial" pitchFamily="34" charset="0"/>
            </a:endParaRPr>
          </a:p>
        </p:txBody>
      </p:sp>
      <p:sp>
        <p:nvSpPr>
          <p:cNvPr id="17" name="TextBox 16">
            <a:extLst>
              <a:ext uri="{FF2B5EF4-FFF2-40B4-BE49-F238E27FC236}">
                <a16:creationId xmlns="" xmlns:a16="http://schemas.microsoft.com/office/drawing/2014/main" id="{B9BB1C25-3146-4993-B150-E595286E2A6E}"/>
              </a:ext>
            </a:extLst>
          </p:cNvPr>
          <p:cNvSpPr txBox="1"/>
          <p:nvPr/>
        </p:nvSpPr>
        <p:spPr>
          <a:xfrm>
            <a:off x="8439220" y="2408540"/>
            <a:ext cx="3374430" cy="923330"/>
          </a:xfrm>
          <a:prstGeom prst="rect">
            <a:avLst/>
          </a:prstGeom>
          <a:noFill/>
        </p:spPr>
        <p:txBody>
          <a:bodyPr wrap="square" rtlCol="0">
            <a:spAutoFit/>
          </a:bodyPr>
          <a:lstStyle/>
          <a:p>
            <a:r>
              <a:rPr lang="en-US" altLang="ko-KR" sz="1600"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Người</a:t>
            </a:r>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bán</a:t>
            </a:r>
            <a:r>
              <a:rPr lang="en-US" altLang="ko-KR" dirty="0">
                <a:solidFill>
                  <a:prstClr val="black">
                    <a:lumMod val="75000"/>
                    <a:lumOff val="25000"/>
                  </a:prstClr>
                </a:solidFill>
                <a:cs typeface="Arial" pitchFamily="34" charset="0"/>
              </a:rPr>
              <a:t>   -   </a:t>
            </a:r>
            <a:r>
              <a:rPr lang="en-US" altLang="ko-KR" dirty="0" err="1">
                <a:solidFill>
                  <a:prstClr val="black">
                    <a:lumMod val="75000"/>
                    <a:lumOff val="25000"/>
                  </a:prstClr>
                </a:solidFill>
                <a:cs typeface="Arial" pitchFamily="34" charset="0"/>
              </a:rPr>
              <a:t>Người</a:t>
            </a:r>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mua</a:t>
            </a:r>
            <a:endParaRPr lang="en-US" altLang="ko-KR" dirty="0">
              <a:solidFill>
                <a:prstClr val="black">
                  <a:lumMod val="75000"/>
                  <a:lumOff val="25000"/>
                </a:prstClr>
              </a:solidFill>
              <a:cs typeface="Arial" pitchFamily="34" charset="0"/>
            </a:endParaRPr>
          </a:p>
          <a:p>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Người</a:t>
            </a:r>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bán</a:t>
            </a:r>
            <a:r>
              <a:rPr lang="en-US" altLang="ko-KR" dirty="0">
                <a:solidFill>
                  <a:prstClr val="black">
                    <a:lumMod val="75000"/>
                    <a:lumOff val="25000"/>
                  </a:prstClr>
                </a:solidFill>
                <a:cs typeface="Arial" pitchFamily="34" charset="0"/>
              </a:rPr>
              <a:t>   -    </a:t>
            </a:r>
            <a:r>
              <a:rPr lang="en-US" altLang="ko-KR" dirty="0" err="1">
                <a:solidFill>
                  <a:prstClr val="black">
                    <a:lumMod val="75000"/>
                    <a:lumOff val="25000"/>
                  </a:prstClr>
                </a:solidFill>
                <a:cs typeface="Arial" pitchFamily="34" charset="0"/>
              </a:rPr>
              <a:t>Người</a:t>
            </a:r>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bán</a:t>
            </a:r>
            <a:endParaRPr lang="en-US" altLang="ko-KR" dirty="0">
              <a:solidFill>
                <a:prstClr val="black">
                  <a:lumMod val="75000"/>
                  <a:lumOff val="25000"/>
                </a:prstClr>
              </a:solidFill>
              <a:cs typeface="Arial" pitchFamily="34" charset="0"/>
            </a:endParaRPr>
          </a:p>
          <a:p>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Người</a:t>
            </a:r>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mua</a:t>
            </a:r>
            <a:r>
              <a:rPr lang="en-US" altLang="ko-KR" dirty="0">
                <a:solidFill>
                  <a:prstClr val="black">
                    <a:lumMod val="75000"/>
                    <a:lumOff val="25000"/>
                  </a:prstClr>
                </a:solidFill>
                <a:cs typeface="Arial" pitchFamily="34" charset="0"/>
              </a:rPr>
              <a:t>  -    </a:t>
            </a:r>
            <a:r>
              <a:rPr lang="en-US" altLang="ko-KR" dirty="0" err="1">
                <a:solidFill>
                  <a:prstClr val="black">
                    <a:lumMod val="75000"/>
                    <a:lumOff val="25000"/>
                  </a:prstClr>
                </a:solidFill>
                <a:cs typeface="Arial" pitchFamily="34" charset="0"/>
              </a:rPr>
              <a:t>Người</a:t>
            </a:r>
            <a:r>
              <a:rPr lang="en-US" altLang="ko-KR" dirty="0">
                <a:solidFill>
                  <a:prstClr val="black">
                    <a:lumMod val="75000"/>
                    <a:lumOff val="25000"/>
                  </a:prstClr>
                </a:solidFill>
                <a:cs typeface="Arial" pitchFamily="34" charset="0"/>
              </a:rPr>
              <a:t> </a:t>
            </a:r>
            <a:r>
              <a:rPr lang="en-US" altLang="ko-KR" dirty="0" err="1">
                <a:solidFill>
                  <a:prstClr val="black">
                    <a:lumMod val="75000"/>
                    <a:lumOff val="25000"/>
                  </a:prstClr>
                </a:solidFill>
                <a:cs typeface="Arial" pitchFamily="34" charset="0"/>
              </a:rPr>
              <a:t>mua</a:t>
            </a:r>
            <a:endParaRPr lang="en-US" altLang="ko-KR" dirty="0">
              <a:solidFill>
                <a:prstClr val="black">
                  <a:lumMod val="75000"/>
                  <a:lumOff val="25000"/>
                </a:prstClr>
              </a:solidFill>
              <a:cs typeface="Arial" pitchFamily="34" charset="0"/>
            </a:endParaRPr>
          </a:p>
        </p:txBody>
      </p:sp>
      <p:sp>
        <p:nvSpPr>
          <p:cNvPr id="18" name="TextBox 17">
            <a:extLst>
              <a:ext uri="{FF2B5EF4-FFF2-40B4-BE49-F238E27FC236}">
                <a16:creationId xmlns="" xmlns:a16="http://schemas.microsoft.com/office/drawing/2014/main" id="{9650AFDF-D104-40B6-BE8C-AFD539254F6F}"/>
              </a:ext>
            </a:extLst>
          </p:cNvPr>
          <p:cNvSpPr txBox="1"/>
          <p:nvPr/>
        </p:nvSpPr>
        <p:spPr>
          <a:xfrm>
            <a:off x="8341320" y="3383287"/>
            <a:ext cx="3374430" cy="400110"/>
          </a:xfrm>
          <a:prstGeom prst="rect">
            <a:avLst/>
          </a:prstGeom>
          <a:solidFill>
            <a:srgbClr val="996633"/>
          </a:solidFill>
        </p:spPr>
        <p:txBody>
          <a:bodyPr wrap="square" rtlCol="0" anchor="ctr">
            <a:spAutoFit/>
          </a:bodyPr>
          <a:lstStyle/>
          <a:p>
            <a:r>
              <a:rPr lang="en-US" altLang="ko-KR" sz="2000" b="1" dirty="0" err="1">
                <a:solidFill>
                  <a:prstClr val="white"/>
                </a:solidFill>
                <a:cs typeface="Arial" pitchFamily="34" charset="0"/>
              </a:rPr>
              <a:t>Về</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công</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cụ</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cạnh</a:t>
            </a:r>
            <a:r>
              <a:rPr lang="en-US" altLang="ko-KR" sz="2000" b="1" dirty="0">
                <a:solidFill>
                  <a:prstClr val="white"/>
                </a:solidFill>
                <a:cs typeface="Arial" pitchFamily="34" charset="0"/>
              </a:rPr>
              <a:t> </a:t>
            </a:r>
            <a:r>
              <a:rPr lang="en-US" altLang="ko-KR" sz="2000" b="1" dirty="0" err="1">
                <a:solidFill>
                  <a:prstClr val="white"/>
                </a:solidFill>
                <a:cs typeface="Arial" pitchFamily="34" charset="0"/>
              </a:rPr>
              <a:t>tranh</a:t>
            </a:r>
            <a:endParaRPr lang="ko-KR" altLang="en-US" sz="2000" b="1" dirty="0">
              <a:solidFill>
                <a:prstClr val="white"/>
              </a:solidFill>
              <a:cs typeface="Arial" pitchFamily="34" charset="0"/>
            </a:endParaRPr>
          </a:p>
        </p:txBody>
      </p:sp>
      <p:sp>
        <p:nvSpPr>
          <p:cNvPr id="19" name="TextBox 18">
            <a:extLst>
              <a:ext uri="{FF2B5EF4-FFF2-40B4-BE49-F238E27FC236}">
                <a16:creationId xmlns="" xmlns:a16="http://schemas.microsoft.com/office/drawing/2014/main" id="{2A212ED9-ED9F-455E-BBB9-771B72F1774B}"/>
              </a:ext>
            </a:extLst>
          </p:cNvPr>
          <p:cNvSpPr txBox="1"/>
          <p:nvPr/>
        </p:nvSpPr>
        <p:spPr>
          <a:xfrm>
            <a:off x="8439220" y="4098332"/>
            <a:ext cx="2916000" cy="923330"/>
          </a:xfrm>
          <a:prstGeom prst="rect">
            <a:avLst/>
          </a:prstGeom>
          <a:noFill/>
        </p:spPr>
        <p:txBody>
          <a:bodyPr wrap="square" rtlCol="0">
            <a:spAutoFit/>
          </a:bodyPr>
          <a:lstStyle/>
          <a:p>
            <a:r>
              <a:rPr lang="en-US" altLang="ko-KR" dirty="0">
                <a:solidFill>
                  <a:srgbClr val="6600CC"/>
                </a:solidFill>
                <a:cs typeface="Arial" pitchFamily="34" charset="0"/>
              </a:rPr>
              <a:t>- </a:t>
            </a:r>
            <a:r>
              <a:rPr lang="en-US" altLang="ko-KR" dirty="0" err="1">
                <a:solidFill>
                  <a:srgbClr val="6600CC"/>
                </a:solidFill>
                <a:cs typeface="Arial" pitchFamily="34" charset="0"/>
              </a:rPr>
              <a:t>Cạnh</a:t>
            </a:r>
            <a:r>
              <a:rPr lang="en-US" altLang="ko-KR" dirty="0">
                <a:solidFill>
                  <a:srgbClr val="6600CC"/>
                </a:solidFill>
                <a:cs typeface="Arial" pitchFamily="34" charset="0"/>
              </a:rPr>
              <a:t> </a:t>
            </a:r>
            <a:r>
              <a:rPr lang="en-US" altLang="ko-KR" dirty="0" err="1">
                <a:solidFill>
                  <a:srgbClr val="6600CC"/>
                </a:solidFill>
                <a:cs typeface="Arial" pitchFamily="34" charset="0"/>
              </a:rPr>
              <a:t>tranh</a:t>
            </a:r>
            <a:r>
              <a:rPr lang="en-US" altLang="ko-KR" dirty="0">
                <a:solidFill>
                  <a:srgbClr val="6600CC"/>
                </a:solidFill>
                <a:cs typeface="Arial" pitchFamily="34" charset="0"/>
              </a:rPr>
              <a:t> </a:t>
            </a:r>
            <a:r>
              <a:rPr lang="en-US" altLang="ko-KR" dirty="0" err="1">
                <a:solidFill>
                  <a:srgbClr val="6600CC"/>
                </a:solidFill>
                <a:cs typeface="Arial" pitchFamily="34" charset="0"/>
              </a:rPr>
              <a:t>về</a:t>
            </a:r>
            <a:r>
              <a:rPr lang="en-US" altLang="ko-KR" dirty="0">
                <a:solidFill>
                  <a:srgbClr val="6600CC"/>
                </a:solidFill>
                <a:cs typeface="Arial" pitchFamily="34" charset="0"/>
              </a:rPr>
              <a:t> </a:t>
            </a:r>
            <a:r>
              <a:rPr lang="en-US" altLang="ko-KR" dirty="0" err="1">
                <a:solidFill>
                  <a:srgbClr val="6600CC"/>
                </a:solidFill>
                <a:cs typeface="Arial" pitchFamily="34" charset="0"/>
              </a:rPr>
              <a:t>giá</a:t>
            </a:r>
            <a:r>
              <a:rPr lang="en-US" altLang="ko-KR" dirty="0">
                <a:solidFill>
                  <a:srgbClr val="6600CC"/>
                </a:solidFill>
                <a:cs typeface="Arial" pitchFamily="34" charset="0"/>
              </a:rPr>
              <a:t>, </a:t>
            </a:r>
            <a:r>
              <a:rPr lang="en-US" altLang="ko-KR" dirty="0" err="1">
                <a:solidFill>
                  <a:srgbClr val="6600CC"/>
                </a:solidFill>
                <a:cs typeface="Arial" pitchFamily="34" charset="0"/>
              </a:rPr>
              <a:t>về</a:t>
            </a:r>
            <a:r>
              <a:rPr lang="en-US" altLang="ko-KR" dirty="0">
                <a:solidFill>
                  <a:srgbClr val="6600CC"/>
                </a:solidFill>
                <a:cs typeface="Arial" pitchFamily="34" charset="0"/>
              </a:rPr>
              <a:t> </a:t>
            </a:r>
            <a:r>
              <a:rPr lang="en-US" altLang="ko-KR" dirty="0" err="1">
                <a:solidFill>
                  <a:srgbClr val="6600CC"/>
                </a:solidFill>
                <a:cs typeface="Arial" pitchFamily="34" charset="0"/>
              </a:rPr>
              <a:t>chất</a:t>
            </a:r>
            <a:r>
              <a:rPr lang="en-US" altLang="ko-KR" dirty="0">
                <a:solidFill>
                  <a:srgbClr val="6600CC"/>
                </a:solidFill>
                <a:cs typeface="Arial" pitchFamily="34" charset="0"/>
              </a:rPr>
              <a:t> </a:t>
            </a:r>
            <a:r>
              <a:rPr lang="en-US" altLang="ko-KR" dirty="0" err="1">
                <a:solidFill>
                  <a:srgbClr val="6600CC"/>
                </a:solidFill>
                <a:cs typeface="Arial" pitchFamily="34" charset="0"/>
              </a:rPr>
              <a:t>lượng</a:t>
            </a:r>
            <a:r>
              <a:rPr lang="en-US" altLang="ko-KR" dirty="0">
                <a:solidFill>
                  <a:srgbClr val="6600CC"/>
                </a:solidFill>
                <a:cs typeface="Arial" pitchFamily="34" charset="0"/>
              </a:rPr>
              <a:t>, </a:t>
            </a:r>
            <a:r>
              <a:rPr lang="en-US" altLang="ko-KR" dirty="0" err="1">
                <a:solidFill>
                  <a:srgbClr val="6600CC"/>
                </a:solidFill>
                <a:cs typeface="Arial" pitchFamily="34" charset="0"/>
              </a:rPr>
              <a:t>về</a:t>
            </a:r>
            <a:r>
              <a:rPr lang="en-US" altLang="ko-KR" dirty="0">
                <a:solidFill>
                  <a:srgbClr val="6600CC"/>
                </a:solidFill>
                <a:cs typeface="Arial" pitchFamily="34" charset="0"/>
              </a:rPr>
              <a:t> </a:t>
            </a:r>
            <a:r>
              <a:rPr lang="en-US" altLang="ko-KR" dirty="0" err="1">
                <a:solidFill>
                  <a:srgbClr val="6600CC"/>
                </a:solidFill>
                <a:cs typeface="Arial" pitchFamily="34" charset="0"/>
              </a:rPr>
              <a:t>mẫu</a:t>
            </a:r>
            <a:r>
              <a:rPr lang="en-US" altLang="ko-KR" dirty="0">
                <a:solidFill>
                  <a:srgbClr val="6600CC"/>
                </a:solidFill>
                <a:cs typeface="Arial" pitchFamily="34" charset="0"/>
              </a:rPr>
              <a:t> </a:t>
            </a:r>
            <a:r>
              <a:rPr lang="en-US" altLang="ko-KR" dirty="0" err="1">
                <a:solidFill>
                  <a:srgbClr val="6600CC"/>
                </a:solidFill>
                <a:cs typeface="Arial" pitchFamily="34" charset="0"/>
              </a:rPr>
              <a:t>mã</a:t>
            </a:r>
            <a:r>
              <a:rPr lang="en-US" altLang="ko-KR" dirty="0">
                <a:solidFill>
                  <a:srgbClr val="6600CC"/>
                </a:solidFill>
                <a:cs typeface="Arial" pitchFamily="34" charset="0"/>
              </a:rPr>
              <a:t>, </a:t>
            </a:r>
            <a:r>
              <a:rPr lang="en-US" altLang="ko-KR" dirty="0" err="1">
                <a:solidFill>
                  <a:srgbClr val="6600CC"/>
                </a:solidFill>
                <a:cs typeface="Arial" pitchFamily="34" charset="0"/>
              </a:rPr>
              <a:t>về</a:t>
            </a:r>
            <a:r>
              <a:rPr lang="en-US" altLang="ko-KR" dirty="0">
                <a:solidFill>
                  <a:srgbClr val="6600CC"/>
                </a:solidFill>
                <a:cs typeface="Arial" pitchFamily="34" charset="0"/>
              </a:rPr>
              <a:t> </a:t>
            </a:r>
            <a:r>
              <a:rPr lang="en-US" altLang="ko-KR" dirty="0" err="1">
                <a:solidFill>
                  <a:srgbClr val="6600CC"/>
                </a:solidFill>
                <a:cs typeface="Arial" pitchFamily="34" charset="0"/>
              </a:rPr>
              <a:t>chính</a:t>
            </a:r>
            <a:r>
              <a:rPr lang="en-US" altLang="ko-KR" dirty="0">
                <a:solidFill>
                  <a:srgbClr val="6600CC"/>
                </a:solidFill>
                <a:cs typeface="Arial" pitchFamily="34" charset="0"/>
              </a:rPr>
              <a:t> </a:t>
            </a:r>
            <a:r>
              <a:rPr lang="en-US" altLang="ko-KR" dirty="0" err="1">
                <a:solidFill>
                  <a:srgbClr val="6600CC"/>
                </a:solidFill>
                <a:cs typeface="Arial" pitchFamily="34" charset="0"/>
              </a:rPr>
              <a:t>sách</a:t>
            </a:r>
            <a:r>
              <a:rPr lang="en-US" altLang="ko-KR" dirty="0">
                <a:solidFill>
                  <a:srgbClr val="6600CC"/>
                </a:solidFill>
                <a:cs typeface="Arial" pitchFamily="34" charset="0"/>
              </a:rPr>
              <a:t>….</a:t>
            </a:r>
          </a:p>
        </p:txBody>
      </p:sp>
      <p:pic>
        <p:nvPicPr>
          <p:cNvPr id="15362" name="Picture 2" descr="Competition is a rivalry between participants in a market economy. types  and functions of competition - Economy 20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13537" y="2182120"/>
            <a:ext cx="2563998" cy="3981450"/>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 xmlns:a16="http://schemas.microsoft.com/office/drawing/2014/main" id="{E25AA488-A77F-4D11-A07C-AC56C97E99A8}"/>
              </a:ext>
            </a:extLst>
          </p:cNvPr>
          <p:cNvSpPr txBox="1"/>
          <p:nvPr/>
        </p:nvSpPr>
        <p:spPr>
          <a:xfrm>
            <a:off x="561129" y="4706292"/>
            <a:ext cx="3383143" cy="584775"/>
          </a:xfrm>
          <a:prstGeom prst="rect">
            <a:avLst/>
          </a:prstGeom>
          <a:noFill/>
        </p:spPr>
        <p:txBody>
          <a:bodyPr wrap="square" rtlCol="0">
            <a:spAutoFit/>
          </a:bodyPr>
          <a:lstStyle/>
          <a:p>
            <a:r>
              <a:rPr lang="en-US" altLang="ko-KR" sz="1600" dirty="0">
                <a:solidFill>
                  <a:srgbClr val="C00000"/>
                </a:solidFill>
                <a:cs typeface="Arial" pitchFamily="34" charset="0"/>
              </a:rPr>
              <a:t>- </a:t>
            </a:r>
            <a:r>
              <a:rPr lang="en-US" altLang="ko-KR" sz="1600" dirty="0" err="1">
                <a:solidFill>
                  <a:srgbClr val="C00000"/>
                </a:solidFill>
                <a:cs typeface="Arial" pitchFamily="34" charset="0"/>
              </a:rPr>
              <a:t>Cạnh</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tranh</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nội</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bộ</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ngành</a:t>
            </a:r>
            <a:endParaRPr lang="en-US" altLang="ko-KR" sz="1600" dirty="0">
              <a:solidFill>
                <a:srgbClr val="C00000"/>
              </a:solidFill>
              <a:cs typeface="Arial" pitchFamily="34" charset="0"/>
            </a:endParaRPr>
          </a:p>
          <a:p>
            <a:r>
              <a:rPr lang="en-US" altLang="ko-KR" sz="1600" dirty="0">
                <a:solidFill>
                  <a:srgbClr val="C00000"/>
                </a:solidFill>
                <a:cs typeface="Arial" pitchFamily="34" charset="0"/>
              </a:rPr>
              <a:t>- </a:t>
            </a:r>
            <a:r>
              <a:rPr lang="en-US" altLang="ko-KR" sz="1600" dirty="0" err="1">
                <a:solidFill>
                  <a:srgbClr val="C00000"/>
                </a:solidFill>
                <a:cs typeface="Arial" pitchFamily="34" charset="0"/>
              </a:rPr>
              <a:t>Cạnh</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tranh</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giữa</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các</a:t>
            </a:r>
            <a:r>
              <a:rPr lang="en-US" altLang="ko-KR" sz="1600" dirty="0">
                <a:solidFill>
                  <a:srgbClr val="C00000"/>
                </a:solidFill>
                <a:cs typeface="Arial" pitchFamily="34" charset="0"/>
              </a:rPr>
              <a:t> </a:t>
            </a:r>
            <a:r>
              <a:rPr lang="en-US" altLang="ko-KR" sz="1600" dirty="0" err="1">
                <a:solidFill>
                  <a:srgbClr val="C00000"/>
                </a:solidFill>
                <a:cs typeface="Arial" pitchFamily="34" charset="0"/>
              </a:rPr>
              <a:t>ngành</a:t>
            </a:r>
            <a:endParaRPr lang="en-US" altLang="ko-KR" sz="1600" dirty="0">
              <a:solidFill>
                <a:srgbClr val="C00000"/>
              </a:solidFill>
              <a:cs typeface="Arial" pitchFamily="34" charset="0"/>
            </a:endParaRPr>
          </a:p>
        </p:txBody>
      </p:sp>
      <p:sp>
        <p:nvSpPr>
          <p:cNvPr id="23" name="TextBox 22">
            <a:extLst>
              <a:ext uri="{FF2B5EF4-FFF2-40B4-BE49-F238E27FC236}">
                <a16:creationId xmlns="" xmlns:a16="http://schemas.microsoft.com/office/drawing/2014/main" id="{E25AA488-A77F-4D11-A07C-AC56C97E99A8}"/>
              </a:ext>
            </a:extLst>
          </p:cNvPr>
          <p:cNvSpPr txBox="1"/>
          <p:nvPr/>
        </p:nvSpPr>
        <p:spPr>
          <a:xfrm>
            <a:off x="4592742" y="1678570"/>
            <a:ext cx="3449201" cy="461665"/>
          </a:xfrm>
          <a:prstGeom prst="rect">
            <a:avLst/>
          </a:prstGeom>
          <a:noFill/>
        </p:spPr>
        <p:txBody>
          <a:bodyPr wrap="square" rtlCol="0">
            <a:spAutoFit/>
          </a:bodyPr>
          <a:lstStyle/>
          <a:p>
            <a:pPr algn="ctr"/>
            <a:r>
              <a:rPr lang="en-US" altLang="ko-KR" sz="2400" b="1" dirty="0" err="1">
                <a:solidFill>
                  <a:srgbClr val="008000"/>
                </a:solidFill>
                <a:cs typeface="Arial" pitchFamily="34" charset="0"/>
              </a:rPr>
              <a:t>Phân</a:t>
            </a:r>
            <a:r>
              <a:rPr lang="en-US" altLang="ko-KR" sz="2400" b="1" dirty="0">
                <a:solidFill>
                  <a:srgbClr val="008000"/>
                </a:solidFill>
                <a:cs typeface="Arial" pitchFamily="34" charset="0"/>
              </a:rPr>
              <a:t> </a:t>
            </a:r>
            <a:r>
              <a:rPr lang="en-US" altLang="ko-KR" sz="2400" b="1" dirty="0" err="1">
                <a:solidFill>
                  <a:srgbClr val="008000"/>
                </a:solidFill>
                <a:cs typeface="Arial" pitchFamily="34" charset="0"/>
              </a:rPr>
              <a:t>loại</a:t>
            </a:r>
            <a:r>
              <a:rPr lang="en-US" altLang="ko-KR" sz="2400" b="1" dirty="0">
                <a:solidFill>
                  <a:srgbClr val="008000"/>
                </a:solidFill>
                <a:cs typeface="Arial" pitchFamily="34" charset="0"/>
              </a:rPr>
              <a:t> </a:t>
            </a:r>
            <a:r>
              <a:rPr lang="en-US" altLang="ko-KR" sz="2400" b="1" dirty="0" err="1">
                <a:solidFill>
                  <a:srgbClr val="008000"/>
                </a:solidFill>
                <a:cs typeface="Arial" pitchFamily="34" charset="0"/>
              </a:rPr>
              <a:t>cạnh</a:t>
            </a:r>
            <a:r>
              <a:rPr lang="en-US" altLang="ko-KR" sz="2400" b="1" dirty="0">
                <a:solidFill>
                  <a:srgbClr val="008000"/>
                </a:solidFill>
                <a:cs typeface="Arial" pitchFamily="34" charset="0"/>
              </a:rPr>
              <a:t> </a:t>
            </a:r>
            <a:r>
              <a:rPr lang="en-US" altLang="ko-KR" sz="2400" b="1" dirty="0" err="1">
                <a:solidFill>
                  <a:srgbClr val="008000"/>
                </a:solidFill>
                <a:cs typeface="Arial" pitchFamily="34" charset="0"/>
              </a:rPr>
              <a:t>tranh</a:t>
            </a:r>
            <a:r>
              <a:rPr lang="en-US" altLang="ko-KR" sz="2400" b="1" dirty="0">
                <a:solidFill>
                  <a:srgbClr val="008000"/>
                </a:solidFill>
                <a:cs typeface="Arial" pitchFamily="34" charset="0"/>
              </a:rPr>
              <a:t> </a:t>
            </a:r>
          </a:p>
        </p:txBody>
      </p:sp>
      <p:sp>
        <p:nvSpPr>
          <p:cNvPr id="24" name="TextBox 23">
            <a:extLst>
              <a:ext uri="{FF2B5EF4-FFF2-40B4-BE49-F238E27FC236}">
                <a16:creationId xmlns="" xmlns:a16="http://schemas.microsoft.com/office/drawing/2014/main" id="{E25AA488-A77F-4D11-A07C-AC56C97E99A8}"/>
              </a:ext>
            </a:extLst>
          </p:cNvPr>
          <p:cNvSpPr txBox="1"/>
          <p:nvPr/>
        </p:nvSpPr>
        <p:spPr>
          <a:xfrm>
            <a:off x="2754659" y="5959573"/>
            <a:ext cx="7026801" cy="461665"/>
          </a:xfrm>
          <a:prstGeom prst="rect">
            <a:avLst/>
          </a:prstGeom>
          <a:noFill/>
        </p:spPr>
        <p:txBody>
          <a:bodyPr wrap="square" rtlCol="0">
            <a:spAutoFit/>
          </a:bodyPr>
          <a:lstStyle/>
          <a:p>
            <a:pPr algn="ctr"/>
            <a:r>
              <a:rPr lang="en-US" altLang="ko-KR" sz="2400" b="1" i="1" dirty="0">
                <a:solidFill>
                  <a:srgbClr val="660033"/>
                </a:solidFill>
                <a:latin typeface="Times New Roman" panose="02020603050405020304" pitchFamily="18" charset="0"/>
                <a:ea typeface="Tahoma" panose="020B0604030504040204" pitchFamily="34" charset="0"/>
                <a:cs typeface="Times New Roman" panose="02020603050405020304" pitchFamily="18" charset="0"/>
              </a:rPr>
              <a:t>“</a:t>
            </a:r>
            <a:r>
              <a:rPr lang="en-US" altLang="ko-KR" sz="2400" b="1" i="1" dirty="0" err="1">
                <a:solidFill>
                  <a:srgbClr val="660033"/>
                </a:solidFill>
                <a:latin typeface="Times New Roman" panose="02020603050405020304" pitchFamily="18" charset="0"/>
                <a:ea typeface="Tahoma" panose="020B0604030504040204" pitchFamily="34" charset="0"/>
                <a:cs typeface="Times New Roman" panose="02020603050405020304" pitchFamily="18" charset="0"/>
              </a:rPr>
              <a:t>Thương</a:t>
            </a:r>
            <a:r>
              <a:rPr lang="en-US" altLang="ko-KR" sz="2400" b="1" i="1" dirty="0">
                <a:solidFill>
                  <a:srgbClr val="660033"/>
                </a:solidFill>
                <a:latin typeface="Times New Roman" panose="02020603050405020304" pitchFamily="18" charset="0"/>
                <a:ea typeface="Tahoma" panose="020B0604030504040204" pitchFamily="34" charset="0"/>
                <a:cs typeface="Times New Roman" panose="02020603050405020304" pitchFamily="18" charset="0"/>
              </a:rPr>
              <a:t> </a:t>
            </a:r>
            <a:r>
              <a:rPr lang="en-US" altLang="ko-KR" sz="2400" b="1" i="1" dirty="0" err="1">
                <a:solidFill>
                  <a:srgbClr val="660033"/>
                </a:solidFill>
                <a:latin typeface="Times New Roman" panose="02020603050405020304" pitchFamily="18" charset="0"/>
                <a:ea typeface="Tahoma" panose="020B0604030504040204" pitchFamily="34" charset="0"/>
                <a:cs typeface="Times New Roman" panose="02020603050405020304" pitchFamily="18" charset="0"/>
              </a:rPr>
              <a:t>trường</a:t>
            </a:r>
            <a:r>
              <a:rPr lang="en-US" altLang="ko-KR" sz="2400" b="1" i="1" dirty="0">
                <a:solidFill>
                  <a:srgbClr val="660033"/>
                </a:solidFill>
                <a:latin typeface="Times New Roman" panose="02020603050405020304" pitchFamily="18" charset="0"/>
                <a:ea typeface="Tahoma" panose="020B0604030504040204" pitchFamily="34" charset="0"/>
                <a:cs typeface="Times New Roman" panose="02020603050405020304" pitchFamily="18" charset="0"/>
              </a:rPr>
              <a:t> </a:t>
            </a:r>
            <a:r>
              <a:rPr lang="vi-VN" altLang="ko-KR" sz="2400" b="1" i="1" dirty="0">
                <a:solidFill>
                  <a:srgbClr val="660033"/>
                </a:solidFill>
                <a:latin typeface="Times New Roman" panose="02020603050405020304" pitchFamily="18" charset="0"/>
                <a:ea typeface="Tahoma" panose="020B0604030504040204" pitchFamily="34" charset="0"/>
                <a:cs typeface="Times New Roman" panose="02020603050405020304" pitchFamily="18" charset="0"/>
              </a:rPr>
              <a:t>như</a:t>
            </a:r>
            <a:r>
              <a:rPr lang="en-US" altLang="ko-KR" sz="2400" b="1" i="1" dirty="0">
                <a:solidFill>
                  <a:srgbClr val="660033"/>
                </a:solidFill>
                <a:latin typeface="Times New Roman" panose="02020603050405020304" pitchFamily="18" charset="0"/>
                <a:ea typeface="Tahoma" panose="020B0604030504040204" pitchFamily="34" charset="0"/>
                <a:cs typeface="Times New Roman" panose="02020603050405020304" pitchFamily="18" charset="0"/>
              </a:rPr>
              <a:t> </a:t>
            </a:r>
            <a:r>
              <a:rPr lang="en-US" altLang="ko-KR" sz="2400" b="1" i="1" dirty="0" err="1">
                <a:solidFill>
                  <a:srgbClr val="660033"/>
                </a:solidFill>
                <a:latin typeface="Times New Roman" panose="02020603050405020304" pitchFamily="18" charset="0"/>
                <a:ea typeface="Tahoma" panose="020B0604030504040204" pitchFamily="34" charset="0"/>
                <a:cs typeface="Times New Roman" panose="02020603050405020304" pitchFamily="18" charset="0"/>
              </a:rPr>
              <a:t>chiến</a:t>
            </a:r>
            <a:r>
              <a:rPr lang="en-US" altLang="ko-KR" sz="2400" b="1" i="1" dirty="0">
                <a:solidFill>
                  <a:srgbClr val="660033"/>
                </a:solidFill>
                <a:latin typeface="Times New Roman" panose="02020603050405020304" pitchFamily="18" charset="0"/>
                <a:ea typeface="Tahoma" panose="020B0604030504040204" pitchFamily="34" charset="0"/>
                <a:cs typeface="Times New Roman" panose="02020603050405020304" pitchFamily="18" charset="0"/>
              </a:rPr>
              <a:t> </a:t>
            </a:r>
            <a:r>
              <a:rPr lang="en-US" altLang="ko-KR" sz="2400" b="1" i="1" dirty="0" err="1">
                <a:solidFill>
                  <a:srgbClr val="660033"/>
                </a:solidFill>
                <a:latin typeface="Times New Roman" panose="02020603050405020304" pitchFamily="18" charset="0"/>
                <a:ea typeface="Tahoma" panose="020B0604030504040204" pitchFamily="34" charset="0"/>
                <a:cs typeface="Times New Roman" panose="02020603050405020304" pitchFamily="18" charset="0"/>
              </a:rPr>
              <a:t>trường</a:t>
            </a:r>
            <a:r>
              <a:rPr lang="en-US" altLang="ko-KR" sz="2400" b="1" i="1" dirty="0">
                <a:solidFill>
                  <a:srgbClr val="660033"/>
                </a:solidFill>
                <a:latin typeface="Times New Roman" panose="02020603050405020304" pitchFamily="18" charset="0"/>
                <a:ea typeface="Tahoma" panose="020B0604030504040204" pitchFamily="34" charset="0"/>
                <a:cs typeface="Times New Roman" panose="02020603050405020304" pitchFamily="18" charset="0"/>
              </a:rPr>
              <a:t>”</a:t>
            </a:r>
          </a:p>
        </p:txBody>
      </p:sp>
      <p:pic>
        <p:nvPicPr>
          <p:cNvPr id="25" name="Picture 2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8813621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97"/>
                                        </p:tgtEl>
                                        <p:attrNameLst>
                                          <p:attrName>style.visibility</p:attrName>
                                        </p:attrNameLst>
                                      </p:cBhvr>
                                      <p:to>
                                        <p:strVal val="visible"/>
                                      </p:to>
                                    </p:set>
                                    <p:anim calcmode="lin" valueType="num">
                                      <p:cBhvr>
                                        <p:cTn id="13" dur="1000" fill="hold"/>
                                        <p:tgtEl>
                                          <p:spTgt spid="97"/>
                                        </p:tgtEl>
                                        <p:attrNameLst>
                                          <p:attrName>ppt_w</p:attrName>
                                        </p:attrNameLst>
                                      </p:cBhvr>
                                      <p:tavLst>
                                        <p:tav tm="0">
                                          <p:val>
                                            <p:fltVal val="0"/>
                                          </p:val>
                                        </p:tav>
                                        <p:tav tm="100000">
                                          <p:val>
                                            <p:strVal val="#ppt_w"/>
                                          </p:val>
                                        </p:tav>
                                      </p:tavLst>
                                    </p:anim>
                                    <p:anim calcmode="lin" valueType="num">
                                      <p:cBhvr>
                                        <p:cTn id="14" dur="1000" fill="hold"/>
                                        <p:tgtEl>
                                          <p:spTgt spid="97"/>
                                        </p:tgtEl>
                                        <p:attrNameLst>
                                          <p:attrName>ppt_h</p:attrName>
                                        </p:attrNameLst>
                                      </p:cBhvr>
                                      <p:tavLst>
                                        <p:tav tm="0">
                                          <p:val>
                                            <p:fltVal val="0"/>
                                          </p:val>
                                        </p:tav>
                                        <p:tav tm="100000">
                                          <p:val>
                                            <p:strVal val="#ppt_h"/>
                                          </p:val>
                                        </p:tav>
                                      </p:tavLst>
                                    </p:anim>
                                    <p:anim calcmode="lin" valueType="num">
                                      <p:cBhvr>
                                        <p:cTn id="15" dur="1000" fill="hold"/>
                                        <p:tgtEl>
                                          <p:spTgt spid="97"/>
                                        </p:tgtEl>
                                        <p:attrNameLst>
                                          <p:attrName>style.rotation</p:attrName>
                                        </p:attrNameLst>
                                      </p:cBhvr>
                                      <p:tavLst>
                                        <p:tav tm="0">
                                          <p:val>
                                            <p:fltVal val="90"/>
                                          </p:val>
                                        </p:tav>
                                        <p:tav tm="100000">
                                          <p:val>
                                            <p:fltVal val="0"/>
                                          </p:val>
                                        </p:tav>
                                      </p:tavLst>
                                    </p:anim>
                                    <p:animEffect transition="in" filter="fade">
                                      <p:cBhvr>
                                        <p:cTn id="16" dur="1000"/>
                                        <p:tgtEl>
                                          <p:spTgt spid="97"/>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p:cTn id="19" dur="1000" fill="hold"/>
                                        <p:tgtEl>
                                          <p:spTgt spid="23"/>
                                        </p:tgtEl>
                                        <p:attrNameLst>
                                          <p:attrName>ppt_w</p:attrName>
                                        </p:attrNameLst>
                                      </p:cBhvr>
                                      <p:tavLst>
                                        <p:tav tm="0">
                                          <p:val>
                                            <p:fltVal val="0"/>
                                          </p:val>
                                        </p:tav>
                                        <p:tav tm="100000">
                                          <p:val>
                                            <p:strVal val="#ppt_w"/>
                                          </p:val>
                                        </p:tav>
                                      </p:tavLst>
                                    </p:anim>
                                    <p:anim calcmode="lin" valueType="num">
                                      <p:cBhvr>
                                        <p:cTn id="20" dur="1000" fill="hold"/>
                                        <p:tgtEl>
                                          <p:spTgt spid="23"/>
                                        </p:tgtEl>
                                        <p:attrNameLst>
                                          <p:attrName>ppt_h</p:attrName>
                                        </p:attrNameLst>
                                      </p:cBhvr>
                                      <p:tavLst>
                                        <p:tav tm="0">
                                          <p:val>
                                            <p:fltVal val="0"/>
                                          </p:val>
                                        </p:tav>
                                        <p:tav tm="100000">
                                          <p:val>
                                            <p:strVal val="#ppt_h"/>
                                          </p:val>
                                        </p:tav>
                                      </p:tavLst>
                                    </p:anim>
                                    <p:anim calcmode="lin" valueType="num">
                                      <p:cBhvr>
                                        <p:cTn id="21" dur="1000" fill="hold"/>
                                        <p:tgtEl>
                                          <p:spTgt spid="23"/>
                                        </p:tgtEl>
                                        <p:attrNameLst>
                                          <p:attrName>style.rotation</p:attrName>
                                        </p:attrNameLst>
                                      </p:cBhvr>
                                      <p:tavLst>
                                        <p:tav tm="0">
                                          <p:val>
                                            <p:fltVal val="90"/>
                                          </p:val>
                                        </p:tav>
                                        <p:tav tm="100000">
                                          <p:val>
                                            <p:fltVal val="0"/>
                                          </p:val>
                                        </p:tav>
                                      </p:tavLst>
                                    </p:anim>
                                    <p:animEffect transition="in" filter="fade">
                                      <p:cBhvr>
                                        <p:cTn id="22" dur="1000"/>
                                        <p:tgtEl>
                                          <p:spTgt spid="23"/>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98"/>
                                        </p:tgtEl>
                                        <p:attrNameLst>
                                          <p:attrName>style.visibility</p:attrName>
                                        </p:attrNameLst>
                                      </p:cBhvr>
                                      <p:to>
                                        <p:strVal val="visible"/>
                                      </p:to>
                                    </p:set>
                                    <p:animEffect transition="in" filter="circle(in)">
                                      <p:cBhvr>
                                        <p:cTn id="27" dur="2000"/>
                                        <p:tgtEl>
                                          <p:spTgt spid="98"/>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circle(in)">
                                      <p:cBhvr>
                                        <p:cTn id="30" dur="2000"/>
                                        <p:tgtEl>
                                          <p:spTgt spid="8"/>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circle(in)">
                                      <p:cBhvr>
                                        <p:cTn id="33" dur="2000"/>
                                        <p:tgtEl>
                                          <p:spTgt spid="9"/>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circle(in)">
                                      <p:cBhvr>
                                        <p:cTn id="36" dur="2000"/>
                                        <p:tgtEl>
                                          <p:spTgt spid="10"/>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circle(in)">
                                      <p:cBhvr>
                                        <p:cTn id="39" dur="2000"/>
                                        <p:tgtEl>
                                          <p:spTgt spid="11"/>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circle(in)">
                                      <p:cBhvr>
                                        <p:cTn id="42" dur="2000"/>
                                        <p:tgtEl>
                                          <p:spTgt spid="12"/>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3"/>
                                        </p:tgtEl>
                                        <p:attrNameLst>
                                          <p:attrName>style.visibility</p:attrName>
                                        </p:attrNameLst>
                                      </p:cBhvr>
                                      <p:to>
                                        <p:strVal val="visible"/>
                                      </p:to>
                                    </p:set>
                                    <p:animEffect transition="in" filter="circle(in)">
                                      <p:cBhvr>
                                        <p:cTn id="45" dur="2000"/>
                                        <p:tgtEl>
                                          <p:spTgt spid="13"/>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4"/>
                                        </p:tgtEl>
                                        <p:attrNameLst>
                                          <p:attrName>style.visibility</p:attrName>
                                        </p:attrNameLst>
                                      </p:cBhvr>
                                      <p:to>
                                        <p:strVal val="visible"/>
                                      </p:to>
                                    </p:set>
                                    <p:animEffect transition="in" filter="circle(in)">
                                      <p:cBhvr>
                                        <p:cTn id="48" dur="2000"/>
                                        <p:tgtEl>
                                          <p:spTgt spid="14"/>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circle(in)">
                                      <p:cBhvr>
                                        <p:cTn id="51" dur="2000"/>
                                        <p:tgtEl>
                                          <p:spTgt spid="16"/>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circle(in)">
                                      <p:cBhvr>
                                        <p:cTn id="54" dur="2000"/>
                                        <p:tgtEl>
                                          <p:spTgt spid="17"/>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circle(in)">
                                      <p:cBhvr>
                                        <p:cTn id="57" dur="2000"/>
                                        <p:tgtEl>
                                          <p:spTgt spid="18"/>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19"/>
                                        </p:tgtEl>
                                        <p:attrNameLst>
                                          <p:attrName>style.visibility</p:attrName>
                                        </p:attrNameLst>
                                      </p:cBhvr>
                                      <p:to>
                                        <p:strVal val="visible"/>
                                      </p:to>
                                    </p:set>
                                    <p:animEffect transition="in" filter="circle(in)">
                                      <p:cBhvr>
                                        <p:cTn id="60" dur="2000"/>
                                        <p:tgtEl>
                                          <p:spTgt spid="19"/>
                                        </p:tgtEl>
                                      </p:cBhvr>
                                    </p:animEffect>
                                  </p:childTnLst>
                                </p:cTn>
                              </p:par>
                              <p:par>
                                <p:cTn id="61" presetID="6" presetClass="entr" presetSubtype="16" fill="hold" nodeType="withEffect">
                                  <p:stCondLst>
                                    <p:cond delay="0"/>
                                  </p:stCondLst>
                                  <p:childTnLst>
                                    <p:set>
                                      <p:cBhvr>
                                        <p:cTn id="62" dur="1" fill="hold">
                                          <p:stCondLst>
                                            <p:cond delay="0"/>
                                          </p:stCondLst>
                                        </p:cTn>
                                        <p:tgtEl>
                                          <p:spTgt spid="15362"/>
                                        </p:tgtEl>
                                        <p:attrNameLst>
                                          <p:attrName>style.visibility</p:attrName>
                                        </p:attrNameLst>
                                      </p:cBhvr>
                                      <p:to>
                                        <p:strVal val="visible"/>
                                      </p:to>
                                    </p:set>
                                    <p:animEffect transition="in" filter="circle(in)">
                                      <p:cBhvr>
                                        <p:cTn id="63" dur="2000"/>
                                        <p:tgtEl>
                                          <p:spTgt spid="15362"/>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22"/>
                                        </p:tgtEl>
                                        <p:attrNameLst>
                                          <p:attrName>style.visibility</p:attrName>
                                        </p:attrNameLst>
                                      </p:cBhvr>
                                      <p:to>
                                        <p:strVal val="visible"/>
                                      </p:to>
                                    </p:set>
                                    <p:animEffect transition="in" filter="circle(in)">
                                      <p:cBhvr>
                                        <p:cTn id="66" dur="2000"/>
                                        <p:tgtEl>
                                          <p:spTgt spid="22"/>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24"/>
                                        </p:tgtEl>
                                        <p:attrNameLst>
                                          <p:attrName>style.visibility</p:attrName>
                                        </p:attrNameLst>
                                      </p:cBhvr>
                                      <p:to>
                                        <p:strVal val="visible"/>
                                      </p:to>
                                    </p:set>
                                    <p:animEffect transition="in" filter="circle(in)">
                                      <p:cBhvr>
                                        <p:cTn id="69" dur="2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8" grpId="0" animBg="1"/>
      <p:bldP spid="9" grpId="0" animBg="1"/>
      <p:bldP spid="10" grpId="0" animBg="1"/>
      <p:bldP spid="11" grpId="0" animBg="1"/>
      <p:bldP spid="12" grpId="0" animBg="1"/>
      <p:bldP spid="13" grpId="0"/>
      <p:bldP spid="14" grpId="0" animBg="1"/>
      <p:bldP spid="16" grpId="0" animBg="1"/>
      <p:bldP spid="17" grpId="0"/>
      <p:bldP spid="18" grpId="0" animBg="1"/>
      <p:bldP spid="19" grpId="0"/>
      <p:bldP spid="22" grpId="0"/>
      <p:bldP spid="23" grpId="0"/>
      <p:bldP spid="24"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494627" y="1089027"/>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78001" y="1612247"/>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263824" y="1605693"/>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4"/>
          <p:cNvSpPr>
            <a:spLocks noChangeArrowheads="1"/>
          </p:cNvSpPr>
          <p:nvPr/>
        </p:nvSpPr>
        <p:spPr bwMode="auto">
          <a:xfrm>
            <a:off x="3108960" y="2056183"/>
            <a:ext cx="5190978"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400" b="1" dirty="0">
                <a:solidFill>
                  <a:srgbClr val="0033CC"/>
                </a:solidFill>
                <a:latin typeface="Arial" panose="020B0604020202020204" pitchFamily="34" charset="0"/>
                <a:ea typeface="Times New Roman" panose="02020603050405020304" pitchFamily="18" charset="0"/>
              </a:rPr>
              <a:t>C</a:t>
            </a:r>
            <a:r>
              <a:rPr lang="en-US" sz="2400" b="1" dirty="0" err="1">
                <a:solidFill>
                  <a:srgbClr val="0033CC"/>
                </a:solidFill>
                <a:latin typeface="Arial" panose="020B0604020202020204" pitchFamily="34" charset="0"/>
                <a:ea typeface="Times New Roman" panose="02020603050405020304" pitchFamily="18" charset="0"/>
              </a:rPr>
              <a:t>ạnh</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tranh</a:t>
            </a:r>
            <a:r>
              <a:rPr lang="vi-VN" sz="2400" b="1" dirty="0">
                <a:solidFill>
                  <a:srgbClr val="0033CC"/>
                </a:solidFill>
                <a:latin typeface="Arial" panose="020B0604020202020204" pitchFamily="34" charset="0"/>
                <a:ea typeface="Times New Roman" panose="02020603050405020304" pitchFamily="18" charset="0"/>
              </a:rPr>
              <a:t> trong nội bộ ngành</a:t>
            </a:r>
            <a:endParaRPr lang="en-US" sz="2400" b="1" dirty="0">
              <a:solidFill>
                <a:srgbClr val="0033CC"/>
              </a:solidFill>
              <a:latin typeface="Arial" panose="020B0604020202020204" pitchFamily="34" charset="0"/>
              <a:ea typeface="Times New Roman" panose="02020603050405020304" pitchFamily="18" charset="0"/>
            </a:endParaRPr>
          </a:p>
        </p:txBody>
      </p:sp>
      <p:sp>
        <p:nvSpPr>
          <p:cNvPr id="2" name="Rectangle 1"/>
          <p:cNvSpPr/>
          <p:nvPr/>
        </p:nvSpPr>
        <p:spPr>
          <a:xfrm>
            <a:off x="953673" y="2517848"/>
            <a:ext cx="10314550" cy="830997"/>
          </a:xfrm>
          <a:prstGeom prst="rect">
            <a:avLst/>
          </a:prstGeom>
        </p:spPr>
        <p:txBody>
          <a:bodyPr wrap="square">
            <a:spAutoFit/>
          </a:bodyPr>
          <a:lstStyle/>
          <a:p>
            <a:pPr algn="ctr" defTabSz="914400" eaLnBrk="0" fontAlgn="base" hangingPunct="0">
              <a:spcBef>
                <a:spcPts val="200"/>
              </a:spcBef>
              <a:spcAft>
                <a:spcPts val="200"/>
              </a:spcAft>
            </a:pPr>
            <a:r>
              <a:rPr lang="vi-VN" sz="2400" i="1" dirty="0">
                <a:latin typeface="Times New Roman" panose="02020603050405020304" pitchFamily="18" charset="0"/>
                <a:ea typeface="Times New Roman" panose="02020603050405020304" pitchFamily="18" charset="0"/>
                <a:cs typeface="Times New Roman" panose="02020603050405020304" pitchFamily="18" charset="0"/>
              </a:rPr>
              <a:t>C</a:t>
            </a:r>
            <a:r>
              <a:rPr lang="en-US" sz="2400" i="1" dirty="0" err="1">
                <a:latin typeface="Times New Roman" panose="02020603050405020304" pitchFamily="18" charset="0"/>
                <a:ea typeface="Times New Roman" panose="02020603050405020304" pitchFamily="18" charset="0"/>
                <a:cs typeface="Times New Roman" panose="02020603050405020304" pitchFamily="18" charset="0"/>
              </a:rPr>
              <a:t>ạnh</a:t>
            </a:r>
            <a:r>
              <a:rPr lang="en-US" sz="2400" i="1" dirty="0">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cs typeface="Times New Roman" panose="02020603050405020304" pitchFamily="18" charset="0"/>
              </a:rPr>
              <a:t>tranh</a:t>
            </a:r>
            <a:r>
              <a:rPr lang="vi-VN" sz="2400" i="1" dirty="0">
                <a:latin typeface="Times New Roman" panose="02020603050405020304" pitchFamily="18" charset="0"/>
                <a:ea typeface="Times New Roman" panose="02020603050405020304" pitchFamily="18" charset="0"/>
                <a:cs typeface="Times New Roman" panose="02020603050405020304" pitchFamily="18" charset="0"/>
              </a:rPr>
              <a:t> trong nội bộ ngành là cạnh tranh giữa các chủ thể kinh doanh trong </a:t>
            </a:r>
            <a:r>
              <a:rPr lang="vi-VN" sz="2400" b="1" i="1" dirty="0">
                <a:solidFill>
                  <a:srgbClr val="CC0099"/>
                </a:solidFill>
                <a:latin typeface="Times New Roman" panose="02020603050405020304" pitchFamily="18" charset="0"/>
                <a:ea typeface="Times New Roman" panose="02020603050405020304" pitchFamily="18" charset="0"/>
                <a:cs typeface="Times New Roman" panose="02020603050405020304" pitchFamily="18" charset="0"/>
              </a:rPr>
              <a:t>cùng một ngành </a:t>
            </a:r>
            <a:r>
              <a:rPr lang="vi-VN" sz="2400" i="1" dirty="0">
                <a:latin typeface="Times New Roman" panose="02020603050405020304" pitchFamily="18" charset="0"/>
                <a:ea typeface="Times New Roman" panose="02020603050405020304" pitchFamily="18" charset="0"/>
                <a:cs typeface="Times New Roman" panose="02020603050405020304" pitchFamily="18" charset="0"/>
              </a:rPr>
              <a:t>hàng hóa</a:t>
            </a:r>
            <a:endParaRPr lang="en-US" sz="2400" i="1" dirty="0">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10" name="Cloud Callout 9"/>
          <p:cNvSpPr/>
          <p:nvPr/>
        </p:nvSpPr>
        <p:spPr>
          <a:xfrm>
            <a:off x="561129" y="2998956"/>
            <a:ext cx="2139017" cy="699779"/>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pic>
        <p:nvPicPr>
          <p:cNvPr id="11" name="Picture 19" descr="llh1320470939">
            <a:hlinkClick r:id="rId3"/>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0326" y="3801183"/>
            <a:ext cx="2369820" cy="2773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3" descr="SurfbotOxyngathuongxuan_zps5d0d907b">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83026" y="3878957"/>
            <a:ext cx="2378688" cy="2617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0" name="Picture 2" descr="Bảng giá xe Honda Lead 2021 mới nhất tháng 4/202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49201" y="4656108"/>
            <a:ext cx="3320703" cy="1840508"/>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Giá xe Yamaha Grande 2021 và thông tin mới nhất 07/202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157390" y="3574329"/>
            <a:ext cx="3291010" cy="200203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14"/>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791621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p:cTn id="25" dur="1000" fill="hold"/>
                                        <p:tgtEl>
                                          <p:spTgt spid="8"/>
                                        </p:tgtEl>
                                        <p:attrNameLst>
                                          <p:attrName>ppt_w</p:attrName>
                                        </p:attrNameLst>
                                      </p:cBhvr>
                                      <p:tavLst>
                                        <p:tav tm="0">
                                          <p:val>
                                            <p:fltVal val="0"/>
                                          </p:val>
                                        </p:tav>
                                        <p:tav tm="100000">
                                          <p:val>
                                            <p:strVal val="#ppt_w"/>
                                          </p:val>
                                        </p:tav>
                                      </p:tavLst>
                                    </p:anim>
                                    <p:anim calcmode="lin" valueType="num">
                                      <p:cBhvr>
                                        <p:cTn id="26" dur="1000" fill="hold"/>
                                        <p:tgtEl>
                                          <p:spTgt spid="8"/>
                                        </p:tgtEl>
                                        <p:attrNameLst>
                                          <p:attrName>ppt_h</p:attrName>
                                        </p:attrNameLst>
                                      </p:cBhvr>
                                      <p:tavLst>
                                        <p:tav tm="0">
                                          <p:val>
                                            <p:fltVal val="0"/>
                                          </p:val>
                                        </p:tav>
                                        <p:tav tm="100000">
                                          <p:val>
                                            <p:strVal val="#ppt_h"/>
                                          </p:val>
                                        </p:tav>
                                      </p:tavLst>
                                    </p:anim>
                                    <p:anim calcmode="lin" valueType="num">
                                      <p:cBhvr>
                                        <p:cTn id="27" dur="1000" fill="hold"/>
                                        <p:tgtEl>
                                          <p:spTgt spid="8"/>
                                        </p:tgtEl>
                                        <p:attrNameLst>
                                          <p:attrName>style.rotation</p:attrName>
                                        </p:attrNameLst>
                                      </p:cBhvr>
                                      <p:tavLst>
                                        <p:tav tm="0">
                                          <p:val>
                                            <p:fltVal val="90"/>
                                          </p:val>
                                        </p:tav>
                                        <p:tav tm="100000">
                                          <p:val>
                                            <p:fltVal val="0"/>
                                          </p:val>
                                        </p:tav>
                                      </p:tavLst>
                                    </p:anim>
                                    <p:animEffect transition="in" filter="fade">
                                      <p:cBhvr>
                                        <p:cTn id="28" dur="10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2"/>
                                        </p:tgtEl>
                                        <p:attrNameLst>
                                          <p:attrName>style.visibility</p:attrName>
                                        </p:attrNameLst>
                                      </p:cBhvr>
                                      <p:to>
                                        <p:strVal val="visible"/>
                                      </p:to>
                                    </p:set>
                                    <p:animEffect transition="in" filter="circle(in)">
                                      <p:cBhvr>
                                        <p:cTn id="33" dur="2000"/>
                                        <p:tgtEl>
                                          <p:spTgt spid="2"/>
                                        </p:tgtEl>
                                      </p:cBhvr>
                                    </p:animEffect>
                                  </p:childTnLst>
                                </p:cTn>
                              </p:par>
                            </p:childTnLst>
                          </p:cTn>
                        </p:par>
                      </p:childTnLst>
                    </p:cTn>
                  </p:par>
                  <p:par>
                    <p:cTn id="34" fill="hold">
                      <p:stCondLst>
                        <p:cond delay="indefinite"/>
                      </p:stCondLst>
                      <p:childTnLst>
                        <p:par>
                          <p:cTn id="35" fill="hold">
                            <p:stCondLst>
                              <p:cond delay="0"/>
                            </p:stCondLst>
                            <p:childTnLst>
                              <p:par>
                                <p:cTn id="36" presetID="6" presetClass="entr" presetSubtype="16" fill="hold" grpId="0" nodeType="click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circle(in)">
                                      <p:cBhvr>
                                        <p:cTn id="38" dur="2000"/>
                                        <p:tgtEl>
                                          <p:spTgt spid="10"/>
                                        </p:tgtEl>
                                      </p:cBhvr>
                                    </p:animEffect>
                                  </p:childTnLst>
                                </p:cTn>
                              </p:par>
                            </p:childTnLst>
                          </p:cTn>
                        </p:par>
                      </p:childTnLst>
                    </p:cTn>
                  </p:par>
                  <p:par>
                    <p:cTn id="39" fill="hold">
                      <p:stCondLst>
                        <p:cond delay="indefinite"/>
                      </p:stCondLst>
                      <p:childTnLst>
                        <p:par>
                          <p:cTn id="40" fill="hold">
                            <p:stCondLst>
                              <p:cond delay="0"/>
                            </p:stCondLst>
                            <p:childTnLst>
                              <p:par>
                                <p:cTn id="41" presetID="6" presetClass="entr" presetSubtype="16" fill="hold" nodeType="click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circle(in)">
                                      <p:cBhvr>
                                        <p:cTn id="43" dur="2000"/>
                                        <p:tgtEl>
                                          <p:spTgt spid="11"/>
                                        </p:tgtEl>
                                      </p:cBhvr>
                                    </p:animEffect>
                                  </p:childTnLst>
                                </p:cTn>
                              </p:par>
                              <p:par>
                                <p:cTn id="44" presetID="6" presetClass="entr" presetSubtype="16" fill="hold" nodeType="withEffect">
                                  <p:stCondLst>
                                    <p:cond delay="0"/>
                                  </p:stCondLst>
                                  <p:childTnLst>
                                    <p:set>
                                      <p:cBhvr>
                                        <p:cTn id="45" dur="1" fill="hold">
                                          <p:stCondLst>
                                            <p:cond delay="0"/>
                                          </p:stCondLst>
                                        </p:cTn>
                                        <p:tgtEl>
                                          <p:spTgt spid="12"/>
                                        </p:tgtEl>
                                        <p:attrNameLst>
                                          <p:attrName>style.visibility</p:attrName>
                                        </p:attrNameLst>
                                      </p:cBhvr>
                                      <p:to>
                                        <p:strVal val="visible"/>
                                      </p:to>
                                    </p:set>
                                    <p:animEffect transition="in" filter="circle(in)">
                                      <p:cBhvr>
                                        <p:cTn id="46" dur="2000"/>
                                        <p:tgtEl>
                                          <p:spTgt spid="12"/>
                                        </p:tgtEl>
                                      </p:cBhvr>
                                    </p:animEffect>
                                  </p:childTnLst>
                                </p:cTn>
                              </p:par>
                            </p:childTnLst>
                          </p:cTn>
                        </p:par>
                      </p:childTnLst>
                    </p:cTn>
                  </p:par>
                  <p:par>
                    <p:cTn id="47" fill="hold">
                      <p:stCondLst>
                        <p:cond delay="indefinite"/>
                      </p:stCondLst>
                      <p:childTnLst>
                        <p:par>
                          <p:cTn id="48" fill="hold">
                            <p:stCondLst>
                              <p:cond delay="0"/>
                            </p:stCondLst>
                            <p:childTnLst>
                              <p:par>
                                <p:cTn id="49" presetID="6" presetClass="entr" presetSubtype="16" fill="hold" nodeType="clickEffect">
                                  <p:stCondLst>
                                    <p:cond delay="0"/>
                                  </p:stCondLst>
                                  <p:childTnLst>
                                    <p:set>
                                      <p:cBhvr>
                                        <p:cTn id="50" dur="1" fill="hold">
                                          <p:stCondLst>
                                            <p:cond delay="0"/>
                                          </p:stCondLst>
                                        </p:cTn>
                                        <p:tgtEl>
                                          <p:spTgt spid="2050"/>
                                        </p:tgtEl>
                                        <p:attrNameLst>
                                          <p:attrName>style.visibility</p:attrName>
                                        </p:attrNameLst>
                                      </p:cBhvr>
                                      <p:to>
                                        <p:strVal val="visible"/>
                                      </p:to>
                                    </p:set>
                                    <p:animEffect transition="in" filter="circle(in)">
                                      <p:cBhvr>
                                        <p:cTn id="51" dur="2000"/>
                                        <p:tgtEl>
                                          <p:spTgt spid="2050"/>
                                        </p:tgtEl>
                                      </p:cBhvr>
                                    </p:animEffect>
                                  </p:childTnLst>
                                </p:cTn>
                              </p:par>
                              <p:par>
                                <p:cTn id="52" presetID="6" presetClass="entr" presetSubtype="16" fill="hold" nodeType="withEffect">
                                  <p:stCondLst>
                                    <p:cond delay="0"/>
                                  </p:stCondLst>
                                  <p:childTnLst>
                                    <p:set>
                                      <p:cBhvr>
                                        <p:cTn id="53" dur="1" fill="hold">
                                          <p:stCondLst>
                                            <p:cond delay="0"/>
                                          </p:stCondLst>
                                        </p:cTn>
                                        <p:tgtEl>
                                          <p:spTgt spid="2052"/>
                                        </p:tgtEl>
                                        <p:attrNameLst>
                                          <p:attrName>style.visibility</p:attrName>
                                        </p:attrNameLst>
                                      </p:cBhvr>
                                      <p:to>
                                        <p:strVal val="visible"/>
                                      </p:to>
                                    </p:set>
                                    <p:animEffect transition="in" filter="circle(in)">
                                      <p:cBhvr>
                                        <p:cTn id="54" dur="2000"/>
                                        <p:tgtEl>
                                          <p:spTgt spid="20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8" grpId="0" animBg="1"/>
      <p:bldP spid="2" grpId="0"/>
      <p:bldP spid="10"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403460" y="1076248"/>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03460" y="1649027"/>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207408" y="1649027"/>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Stay At Home Sewing Clothes Vector Illustration In Hand Drawn Style,  Illustration, Simple Vector, Simple PNG and Vector with Transparent  Background for Free Download"/>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5339617"/>
            <a:ext cx="1830379" cy="1520591"/>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4"/>
          <p:cNvSpPr>
            <a:spLocks noChangeArrowheads="1"/>
          </p:cNvSpPr>
          <p:nvPr/>
        </p:nvSpPr>
        <p:spPr bwMode="auto">
          <a:xfrm>
            <a:off x="300495" y="4937125"/>
            <a:ext cx="19874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000" b="1" dirty="0">
                <a:solidFill>
                  <a:srgbClr val="660066"/>
                </a:solidFill>
                <a:latin typeface="Arial" panose="020B0604020202020204" pitchFamily="34" charset="0"/>
                <a:ea typeface="Times New Roman" panose="02020603050405020304" pitchFamily="18" charset="0"/>
              </a:rPr>
              <a:t>Giá trị cá biệt</a:t>
            </a:r>
            <a:endParaRPr lang="en-US" sz="2000" b="1" dirty="0">
              <a:solidFill>
                <a:srgbClr val="660066"/>
              </a:solidFill>
              <a:latin typeface="Arial" panose="020B0604020202020204" pitchFamily="34" charset="0"/>
              <a:ea typeface="Times New Roman" panose="02020603050405020304" pitchFamily="18" charset="0"/>
            </a:endParaRPr>
          </a:p>
        </p:txBody>
      </p:sp>
      <p:sp>
        <p:nvSpPr>
          <p:cNvPr id="12" name="Rectangle 4"/>
          <p:cNvSpPr>
            <a:spLocks noChangeArrowheads="1"/>
          </p:cNvSpPr>
          <p:nvPr/>
        </p:nvSpPr>
        <p:spPr bwMode="auto">
          <a:xfrm>
            <a:off x="3637656" y="4357466"/>
            <a:ext cx="19874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000" b="1" dirty="0">
                <a:solidFill>
                  <a:srgbClr val="00B050"/>
                </a:solidFill>
                <a:latin typeface="Arial" panose="020B0604020202020204" pitchFamily="34" charset="0"/>
                <a:ea typeface="Times New Roman" panose="02020603050405020304" pitchFamily="18" charset="0"/>
              </a:rPr>
              <a:t>Giá trị xã hội</a:t>
            </a:r>
            <a:endParaRPr lang="en-US" sz="2000" b="1" dirty="0">
              <a:solidFill>
                <a:srgbClr val="00B050"/>
              </a:solidFill>
              <a:latin typeface="Arial" panose="020B0604020202020204" pitchFamily="34" charset="0"/>
              <a:ea typeface="Times New Roman" panose="02020603050405020304" pitchFamily="18" charset="0"/>
            </a:endParaRPr>
          </a:p>
        </p:txBody>
      </p:sp>
      <p:sp>
        <p:nvSpPr>
          <p:cNvPr id="15" name="Rectangle 4"/>
          <p:cNvSpPr>
            <a:spLocks noChangeArrowheads="1"/>
          </p:cNvSpPr>
          <p:nvPr/>
        </p:nvSpPr>
        <p:spPr bwMode="auto">
          <a:xfrm>
            <a:off x="5387925" y="3664733"/>
            <a:ext cx="242560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000" b="1" dirty="0">
                <a:latin typeface="Arial" panose="020B0604020202020204" pitchFamily="34" charset="0"/>
                <a:ea typeface="Times New Roman" panose="02020603050405020304" pitchFamily="18" charset="0"/>
              </a:rPr>
              <a:t>Giá trị thị trường</a:t>
            </a:r>
            <a:endParaRPr lang="en-US" sz="2000" b="1" dirty="0">
              <a:latin typeface="Arial" panose="020B0604020202020204" pitchFamily="34" charset="0"/>
              <a:ea typeface="Times New Roman" panose="02020603050405020304" pitchFamily="18" charset="0"/>
            </a:endParaRPr>
          </a:p>
        </p:txBody>
      </p:sp>
      <p:sp>
        <p:nvSpPr>
          <p:cNvPr id="16" name="Rectangle 4"/>
          <p:cNvSpPr>
            <a:spLocks noChangeArrowheads="1"/>
          </p:cNvSpPr>
          <p:nvPr/>
        </p:nvSpPr>
        <p:spPr bwMode="auto">
          <a:xfrm>
            <a:off x="8986796" y="3295401"/>
            <a:ext cx="24937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000" b="1" dirty="0">
                <a:solidFill>
                  <a:srgbClr val="CC0099"/>
                </a:solidFill>
                <a:latin typeface="Arial" panose="020B0604020202020204" pitchFamily="34" charset="0"/>
                <a:ea typeface="Times New Roman" panose="02020603050405020304" pitchFamily="18" charset="0"/>
              </a:rPr>
              <a:t>Giá cả thị trường</a:t>
            </a:r>
            <a:endParaRPr lang="en-US" sz="2000" b="1" dirty="0">
              <a:solidFill>
                <a:srgbClr val="CC0099"/>
              </a:solidFill>
              <a:latin typeface="Arial" panose="020B0604020202020204" pitchFamily="34" charset="0"/>
              <a:ea typeface="Times New Roman" panose="02020603050405020304" pitchFamily="18" charset="0"/>
            </a:endParaRPr>
          </a:p>
        </p:txBody>
      </p:sp>
      <p:sp>
        <p:nvSpPr>
          <p:cNvPr id="2" name="Curved Down Arrow 1"/>
          <p:cNvSpPr/>
          <p:nvPr/>
        </p:nvSpPr>
        <p:spPr>
          <a:xfrm rot="20993148">
            <a:off x="1603385" y="3683296"/>
            <a:ext cx="2096086" cy="1046341"/>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chemeClr val="tx1"/>
              </a:solidFill>
            </a:endParaRPr>
          </a:p>
        </p:txBody>
      </p:sp>
      <p:sp>
        <p:nvSpPr>
          <p:cNvPr id="30" name="Rectangle 4"/>
          <p:cNvSpPr>
            <a:spLocks noChangeArrowheads="1"/>
          </p:cNvSpPr>
          <p:nvPr/>
        </p:nvSpPr>
        <p:spPr bwMode="auto">
          <a:xfrm>
            <a:off x="3912853" y="1830627"/>
            <a:ext cx="3900674"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400" b="1" dirty="0">
                <a:solidFill>
                  <a:srgbClr val="0033CC"/>
                </a:solidFill>
                <a:latin typeface="Arial" panose="020B0604020202020204" pitchFamily="34" charset="0"/>
                <a:ea typeface="Times New Roman" panose="02020603050405020304" pitchFamily="18" charset="0"/>
              </a:rPr>
              <a:t>C</a:t>
            </a:r>
            <a:r>
              <a:rPr lang="en-US" sz="2400" b="1" dirty="0" err="1">
                <a:solidFill>
                  <a:srgbClr val="0033CC"/>
                </a:solidFill>
                <a:latin typeface="Arial" panose="020B0604020202020204" pitchFamily="34" charset="0"/>
                <a:ea typeface="Times New Roman" panose="02020603050405020304" pitchFamily="18" charset="0"/>
              </a:rPr>
              <a:t>ạnh</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tranh</a:t>
            </a:r>
            <a:r>
              <a:rPr lang="vi-VN" sz="2400" b="1" dirty="0">
                <a:solidFill>
                  <a:srgbClr val="0033CC"/>
                </a:solidFill>
                <a:latin typeface="Arial" panose="020B0604020202020204" pitchFamily="34" charset="0"/>
                <a:ea typeface="Times New Roman" panose="02020603050405020304" pitchFamily="18" charset="0"/>
              </a:rPr>
              <a:t> nội bộ ngành</a:t>
            </a:r>
            <a:endParaRPr lang="en-US" sz="2400" b="1" dirty="0">
              <a:solidFill>
                <a:srgbClr val="0033CC"/>
              </a:solidFill>
              <a:latin typeface="Arial" panose="020B0604020202020204" pitchFamily="34" charset="0"/>
              <a:ea typeface="Times New Roman" panose="02020603050405020304" pitchFamily="18" charset="0"/>
            </a:endParaRPr>
          </a:p>
        </p:txBody>
      </p:sp>
      <p:sp>
        <p:nvSpPr>
          <p:cNvPr id="21" name="Curved Down Arrow 1">
            <a:extLst>
              <a:ext uri="{FF2B5EF4-FFF2-40B4-BE49-F238E27FC236}">
                <a16:creationId xmlns="" xmlns:a16="http://schemas.microsoft.com/office/drawing/2014/main" id="{0ADCC766-BC3D-4724-9EDB-E4D75EF1DC19}"/>
              </a:ext>
            </a:extLst>
          </p:cNvPr>
          <p:cNvSpPr/>
          <p:nvPr/>
        </p:nvSpPr>
        <p:spPr>
          <a:xfrm rot="21033204">
            <a:off x="6505519" y="2375706"/>
            <a:ext cx="2096086" cy="944677"/>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chemeClr val="tx1"/>
              </a:solidFill>
            </a:endParaRPr>
          </a:p>
        </p:txBody>
      </p:sp>
      <p:pic>
        <p:nvPicPr>
          <p:cNvPr id="3" name="Picture 2" descr="Hình ảnh Biểu Tượng đồng đô La Màu Vàng Phong Cách Hoạt Hình, đô La  Clipart, Biểu Tượng đô La, Biểu Tượng Phong Cách Vector và PNG với nền  trong suốt để">
            <a:extLst>
              <a:ext uri="{FF2B5EF4-FFF2-40B4-BE49-F238E27FC236}">
                <a16:creationId xmlns="" xmlns:a16="http://schemas.microsoft.com/office/drawing/2014/main" id="{3BAC3371-FF11-429A-9374-F221C007905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338408" y="3220633"/>
            <a:ext cx="705214" cy="586827"/>
          </a:xfrm>
          <a:prstGeom prst="rect">
            <a:avLst/>
          </a:prstGeom>
          <a:noFill/>
          <a:extLst>
            <a:ext uri="{909E8E84-426E-40DD-AFC4-6F175D3DCCD1}">
              <a14:hiddenFill xmlns:a14="http://schemas.microsoft.com/office/drawing/2010/main">
                <a:solidFill>
                  <a:srgbClr val="FFFFFF"/>
                </a:solidFill>
              </a14:hiddenFill>
            </a:ext>
          </a:extLst>
        </p:spPr>
      </p:pic>
      <p:pic>
        <p:nvPicPr>
          <p:cNvPr id="6" name="Graphic 5" descr="Dress outline">
            <a:extLst>
              <a:ext uri="{FF2B5EF4-FFF2-40B4-BE49-F238E27FC236}">
                <a16:creationId xmlns="" xmlns:a16="http://schemas.microsoft.com/office/drawing/2014/main" id="{4655F617-6D0D-426E-BAED-E8CF6432090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 xmlns:asvg="http://schemas.microsoft.com/office/drawing/2016/SVG/main" r:embed="rId6"/>
              </a:ext>
            </a:extLst>
          </a:blip>
          <a:stretch>
            <a:fillRect/>
          </a:stretch>
        </p:blipFill>
        <p:spPr>
          <a:xfrm>
            <a:off x="144512" y="2584243"/>
            <a:ext cx="1547387" cy="1930689"/>
          </a:xfrm>
          <a:prstGeom prst="rect">
            <a:avLst/>
          </a:prstGeom>
        </p:spPr>
      </p:pic>
      <p:pic>
        <p:nvPicPr>
          <p:cNvPr id="25" name="Graphic 24" descr="Dress outline">
            <a:extLst>
              <a:ext uri="{FF2B5EF4-FFF2-40B4-BE49-F238E27FC236}">
                <a16:creationId xmlns="" xmlns:a16="http://schemas.microsoft.com/office/drawing/2014/main" id="{1B2313BC-C665-4D11-8613-ADB637B14F4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 xmlns:asvg="http://schemas.microsoft.com/office/drawing/2016/SVG/main" r:embed="rId8"/>
              </a:ext>
            </a:extLst>
          </a:blip>
          <a:stretch>
            <a:fillRect/>
          </a:stretch>
        </p:blipFill>
        <p:spPr>
          <a:xfrm>
            <a:off x="3698087" y="2264773"/>
            <a:ext cx="1689838" cy="1769292"/>
          </a:xfrm>
          <a:prstGeom prst="rect">
            <a:avLst/>
          </a:prstGeom>
        </p:spPr>
      </p:pic>
      <p:pic>
        <p:nvPicPr>
          <p:cNvPr id="13" name="Picture 4" descr="Nhóm Người, Tháng Ba Của Sự Tiến Bộ, Sự Tiến Hóa Của Loài Người, Người  Neanderthal, Con Người Hiện Đại, Loài Vượn, Lựa Chọn Tự Nhiên, Sinh Học png  | Klipartz">
            <a:extLst>
              <a:ext uri="{FF2B5EF4-FFF2-40B4-BE49-F238E27FC236}">
                <a16:creationId xmlns="" xmlns:a16="http://schemas.microsoft.com/office/drawing/2014/main" id="{F7615221-5A35-475C-832A-47D6698C5B62}"/>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625800" y="5095265"/>
            <a:ext cx="3524250" cy="1466850"/>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19"/>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2226201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30"/>
                                        </p:tgtEl>
                                        <p:attrNameLst>
                                          <p:attrName>style.visibility</p:attrName>
                                        </p:attrNameLst>
                                      </p:cBhvr>
                                      <p:to>
                                        <p:strVal val="visible"/>
                                      </p:to>
                                    </p:set>
                                    <p:anim calcmode="lin" valueType="num">
                                      <p:cBhvr>
                                        <p:cTn id="25" dur="1000" fill="hold"/>
                                        <p:tgtEl>
                                          <p:spTgt spid="30"/>
                                        </p:tgtEl>
                                        <p:attrNameLst>
                                          <p:attrName>ppt_w</p:attrName>
                                        </p:attrNameLst>
                                      </p:cBhvr>
                                      <p:tavLst>
                                        <p:tav tm="0">
                                          <p:val>
                                            <p:fltVal val="0"/>
                                          </p:val>
                                        </p:tav>
                                        <p:tav tm="100000">
                                          <p:val>
                                            <p:strVal val="#ppt_w"/>
                                          </p:val>
                                        </p:tav>
                                      </p:tavLst>
                                    </p:anim>
                                    <p:anim calcmode="lin" valueType="num">
                                      <p:cBhvr>
                                        <p:cTn id="26" dur="1000" fill="hold"/>
                                        <p:tgtEl>
                                          <p:spTgt spid="30"/>
                                        </p:tgtEl>
                                        <p:attrNameLst>
                                          <p:attrName>ppt_h</p:attrName>
                                        </p:attrNameLst>
                                      </p:cBhvr>
                                      <p:tavLst>
                                        <p:tav tm="0">
                                          <p:val>
                                            <p:fltVal val="0"/>
                                          </p:val>
                                        </p:tav>
                                        <p:tav tm="100000">
                                          <p:val>
                                            <p:strVal val="#ppt_h"/>
                                          </p:val>
                                        </p:tav>
                                      </p:tavLst>
                                    </p:anim>
                                    <p:anim calcmode="lin" valueType="num">
                                      <p:cBhvr>
                                        <p:cTn id="27" dur="1000" fill="hold"/>
                                        <p:tgtEl>
                                          <p:spTgt spid="30"/>
                                        </p:tgtEl>
                                        <p:attrNameLst>
                                          <p:attrName>style.rotation</p:attrName>
                                        </p:attrNameLst>
                                      </p:cBhvr>
                                      <p:tavLst>
                                        <p:tav tm="0">
                                          <p:val>
                                            <p:fltVal val="90"/>
                                          </p:val>
                                        </p:tav>
                                        <p:tav tm="100000">
                                          <p:val>
                                            <p:fltVal val="0"/>
                                          </p:val>
                                        </p:tav>
                                      </p:tavLst>
                                    </p:anim>
                                    <p:animEffect transition="in" filter="fade">
                                      <p:cBhvr>
                                        <p:cTn id="28" dur="1000"/>
                                        <p:tgtEl>
                                          <p:spTgt spid="30"/>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nodeType="clickEffect">
                                  <p:stCondLst>
                                    <p:cond delay="0"/>
                                  </p:stCondLst>
                                  <p:childTnLst>
                                    <p:set>
                                      <p:cBhvr>
                                        <p:cTn id="32" dur="1" fill="hold">
                                          <p:stCondLst>
                                            <p:cond delay="0"/>
                                          </p:stCondLst>
                                        </p:cTn>
                                        <p:tgtEl>
                                          <p:spTgt spid="98"/>
                                        </p:tgtEl>
                                        <p:attrNameLst>
                                          <p:attrName>style.visibility</p:attrName>
                                        </p:attrNameLst>
                                      </p:cBhvr>
                                      <p:to>
                                        <p:strVal val="visible"/>
                                      </p:to>
                                    </p:set>
                                    <p:animEffect transition="in" filter="circle(in)">
                                      <p:cBhvr>
                                        <p:cTn id="33" dur="2000"/>
                                        <p:tgtEl>
                                          <p:spTgt spid="98"/>
                                        </p:tgtEl>
                                      </p:cBhvr>
                                    </p:animEffect>
                                  </p:childTnLst>
                                </p:cTn>
                              </p:par>
                              <p:par>
                                <p:cTn id="34" presetID="6" presetClass="entr" presetSubtype="16" fill="hold" nodeType="withEffect">
                                  <p:stCondLst>
                                    <p:cond delay="0"/>
                                  </p:stCondLst>
                                  <p:childTnLst>
                                    <p:set>
                                      <p:cBhvr>
                                        <p:cTn id="35" dur="1" fill="hold">
                                          <p:stCondLst>
                                            <p:cond delay="0"/>
                                          </p:stCondLst>
                                        </p:cTn>
                                        <p:tgtEl>
                                          <p:spTgt spid="1026"/>
                                        </p:tgtEl>
                                        <p:attrNameLst>
                                          <p:attrName>style.visibility</p:attrName>
                                        </p:attrNameLst>
                                      </p:cBhvr>
                                      <p:to>
                                        <p:strVal val="visible"/>
                                      </p:to>
                                    </p:set>
                                    <p:animEffect transition="in" filter="circle(in)">
                                      <p:cBhvr>
                                        <p:cTn id="36" dur="2000"/>
                                        <p:tgtEl>
                                          <p:spTgt spid="1026"/>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circle(in)">
                                      <p:cBhvr>
                                        <p:cTn id="39" dur="2000"/>
                                        <p:tgtEl>
                                          <p:spTgt spid="10"/>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circle(in)">
                                      <p:cBhvr>
                                        <p:cTn id="42" dur="2000"/>
                                        <p:tgtEl>
                                          <p:spTgt spid="12"/>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circle(in)">
                                      <p:cBhvr>
                                        <p:cTn id="45" dur="2000"/>
                                        <p:tgtEl>
                                          <p:spTgt spid="15"/>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circle(in)">
                                      <p:cBhvr>
                                        <p:cTn id="48" dur="2000"/>
                                        <p:tgtEl>
                                          <p:spTgt spid="16"/>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2"/>
                                        </p:tgtEl>
                                        <p:attrNameLst>
                                          <p:attrName>style.visibility</p:attrName>
                                        </p:attrNameLst>
                                      </p:cBhvr>
                                      <p:to>
                                        <p:strVal val="visible"/>
                                      </p:to>
                                    </p:set>
                                    <p:animEffect transition="in" filter="circle(in)">
                                      <p:cBhvr>
                                        <p:cTn id="51" dur="2000"/>
                                        <p:tgtEl>
                                          <p:spTgt spid="2"/>
                                        </p:tgtEl>
                                      </p:cBhvr>
                                    </p:animEffect>
                                  </p:childTnLst>
                                </p:cTn>
                              </p:par>
                              <p:par>
                                <p:cTn id="52" presetID="6" presetClass="entr" presetSubtype="16" fill="hold" nodeType="withEffect">
                                  <p:stCondLst>
                                    <p:cond delay="0"/>
                                  </p:stCondLst>
                                  <p:childTnLst>
                                    <p:set>
                                      <p:cBhvr>
                                        <p:cTn id="53" dur="1" fill="hold">
                                          <p:stCondLst>
                                            <p:cond delay="0"/>
                                          </p:stCondLst>
                                        </p:cTn>
                                        <p:tgtEl>
                                          <p:spTgt spid="3"/>
                                        </p:tgtEl>
                                        <p:attrNameLst>
                                          <p:attrName>style.visibility</p:attrName>
                                        </p:attrNameLst>
                                      </p:cBhvr>
                                      <p:to>
                                        <p:strVal val="visible"/>
                                      </p:to>
                                    </p:set>
                                    <p:animEffect transition="in" filter="circle(in)">
                                      <p:cBhvr>
                                        <p:cTn id="54" dur="2000"/>
                                        <p:tgtEl>
                                          <p:spTgt spid="3"/>
                                        </p:tgtEl>
                                      </p:cBhvr>
                                    </p:animEffect>
                                  </p:childTnLst>
                                </p:cTn>
                              </p:par>
                              <p:par>
                                <p:cTn id="55" presetID="6" presetClass="entr" presetSubtype="16" fill="hold" nodeType="withEffect">
                                  <p:stCondLst>
                                    <p:cond delay="0"/>
                                  </p:stCondLst>
                                  <p:childTnLst>
                                    <p:set>
                                      <p:cBhvr>
                                        <p:cTn id="56" dur="1" fill="hold">
                                          <p:stCondLst>
                                            <p:cond delay="0"/>
                                          </p:stCondLst>
                                        </p:cTn>
                                        <p:tgtEl>
                                          <p:spTgt spid="6"/>
                                        </p:tgtEl>
                                        <p:attrNameLst>
                                          <p:attrName>style.visibility</p:attrName>
                                        </p:attrNameLst>
                                      </p:cBhvr>
                                      <p:to>
                                        <p:strVal val="visible"/>
                                      </p:to>
                                    </p:set>
                                    <p:animEffect transition="in" filter="circle(in)">
                                      <p:cBhvr>
                                        <p:cTn id="57" dur="2000"/>
                                        <p:tgtEl>
                                          <p:spTgt spid="6"/>
                                        </p:tgtEl>
                                      </p:cBhvr>
                                    </p:animEffect>
                                  </p:childTnLst>
                                </p:cTn>
                              </p:par>
                              <p:par>
                                <p:cTn id="58" presetID="6" presetClass="entr" presetSubtype="16" fill="hold" nodeType="withEffect">
                                  <p:stCondLst>
                                    <p:cond delay="0"/>
                                  </p:stCondLst>
                                  <p:childTnLst>
                                    <p:set>
                                      <p:cBhvr>
                                        <p:cTn id="59" dur="1" fill="hold">
                                          <p:stCondLst>
                                            <p:cond delay="0"/>
                                          </p:stCondLst>
                                        </p:cTn>
                                        <p:tgtEl>
                                          <p:spTgt spid="25"/>
                                        </p:tgtEl>
                                        <p:attrNameLst>
                                          <p:attrName>style.visibility</p:attrName>
                                        </p:attrNameLst>
                                      </p:cBhvr>
                                      <p:to>
                                        <p:strVal val="visible"/>
                                      </p:to>
                                    </p:set>
                                    <p:animEffect transition="in" filter="circle(in)">
                                      <p:cBhvr>
                                        <p:cTn id="60" dur="2000"/>
                                        <p:tgtEl>
                                          <p:spTgt spid="25"/>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21"/>
                                        </p:tgtEl>
                                        <p:attrNameLst>
                                          <p:attrName>style.visibility</p:attrName>
                                        </p:attrNameLst>
                                      </p:cBhvr>
                                      <p:to>
                                        <p:strVal val="visible"/>
                                      </p:to>
                                    </p:set>
                                    <p:animEffect transition="in" filter="circle(in)">
                                      <p:cBhvr>
                                        <p:cTn id="63" dur="2000"/>
                                        <p:tgtEl>
                                          <p:spTgt spid="21"/>
                                        </p:tgtEl>
                                      </p:cBhvr>
                                    </p:animEffect>
                                  </p:childTnLst>
                                </p:cTn>
                              </p:par>
                              <p:par>
                                <p:cTn id="64" presetID="6" presetClass="entr" presetSubtype="16" fill="hold" nodeType="withEffect">
                                  <p:stCondLst>
                                    <p:cond delay="0"/>
                                  </p:stCondLst>
                                  <p:childTnLst>
                                    <p:set>
                                      <p:cBhvr>
                                        <p:cTn id="65" dur="1" fill="hold">
                                          <p:stCondLst>
                                            <p:cond delay="0"/>
                                          </p:stCondLst>
                                        </p:cTn>
                                        <p:tgtEl>
                                          <p:spTgt spid="13"/>
                                        </p:tgtEl>
                                        <p:attrNameLst>
                                          <p:attrName>style.visibility</p:attrName>
                                        </p:attrNameLst>
                                      </p:cBhvr>
                                      <p:to>
                                        <p:strVal val="visible"/>
                                      </p:to>
                                    </p:set>
                                    <p:animEffect transition="in" filter="circle(in)">
                                      <p:cBhvr>
                                        <p:cTn id="66"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0" grpId="0"/>
      <p:bldP spid="12" grpId="0"/>
      <p:bldP spid="15" grpId="0"/>
      <p:bldP spid="16" grpId="0"/>
      <p:bldP spid="2" grpId="0" animBg="1"/>
      <p:bldP spid="30" grpId="0" animBg="1"/>
      <p:bldP spid="21"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407326" y="1081572"/>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07326" y="1604792"/>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566194" y="1924248"/>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4"/>
          <p:cNvSpPr>
            <a:spLocks noChangeArrowheads="1"/>
          </p:cNvSpPr>
          <p:nvPr/>
        </p:nvSpPr>
        <p:spPr bwMode="auto">
          <a:xfrm>
            <a:off x="6680337" y="5830292"/>
            <a:ext cx="24937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000" b="1" dirty="0">
                <a:solidFill>
                  <a:srgbClr val="660066"/>
                </a:solidFill>
                <a:latin typeface="Arial" panose="020B0604020202020204" pitchFamily="34" charset="0"/>
                <a:ea typeface="Times New Roman" panose="02020603050405020304" pitchFamily="18" charset="0"/>
              </a:rPr>
              <a:t>Giá cả thị trường</a:t>
            </a:r>
            <a:endParaRPr lang="en-US" sz="2000" b="1" dirty="0">
              <a:solidFill>
                <a:srgbClr val="660066"/>
              </a:solidFill>
              <a:latin typeface="Arial" panose="020B0604020202020204" pitchFamily="34" charset="0"/>
              <a:ea typeface="Times New Roman" panose="02020603050405020304" pitchFamily="18" charset="0"/>
            </a:endParaRPr>
          </a:p>
        </p:txBody>
      </p:sp>
      <p:pic>
        <p:nvPicPr>
          <p:cNvPr id="1034" name="Picture 10" descr="http://muabanxedap.net/wp-content/uploads/2018/10/xe-khach-24-cho-300x200.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18356" y="4103571"/>
            <a:ext cx="2996044" cy="1905000"/>
          </a:xfrm>
          <a:prstGeom prst="rect">
            <a:avLst/>
          </a:prstGeom>
          <a:noFill/>
          <a:extLst>
            <a:ext uri="{909E8E84-426E-40DD-AFC4-6F175D3DCCD1}">
              <a14:hiddenFill xmlns:a14="http://schemas.microsoft.com/office/drawing/2010/main">
                <a:solidFill>
                  <a:srgbClr val="FFFFFF"/>
                </a:solidFill>
              </a14:hiddenFill>
            </a:ext>
          </a:extLst>
        </p:spPr>
      </p:pic>
      <p:cxnSp>
        <p:nvCxnSpPr>
          <p:cNvPr id="4" name="Straight Arrow Connector 3"/>
          <p:cNvCxnSpPr>
            <a:cxnSpLocks/>
          </p:cNvCxnSpPr>
          <p:nvPr/>
        </p:nvCxnSpPr>
        <p:spPr>
          <a:xfrm>
            <a:off x="7797072" y="4441371"/>
            <a:ext cx="0" cy="133183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9" name="Rectangle 4"/>
          <p:cNvSpPr>
            <a:spLocks noChangeArrowheads="1"/>
          </p:cNvSpPr>
          <p:nvPr/>
        </p:nvSpPr>
        <p:spPr bwMode="auto">
          <a:xfrm rot="16200000">
            <a:off x="7563859" y="5045214"/>
            <a:ext cx="121228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ctr" defTabSz="914400" eaLnBrk="0" fontAlgn="base" hangingPunct="0">
              <a:lnSpc>
                <a:spcPct val="100000"/>
              </a:lnSpc>
              <a:spcBef>
                <a:spcPts val="200"/>
              </a:spcBef>
              <a:spcAft>
                <a:spcPts val="200"/>
              </a:spcAft>
              <a:buNone/>
            </a:pPr>
            <a:r>
              <a:rPr lang="vi-VN" sz="2000" b="1" dirty="0">
                <a:solidFill>
                  <a:srgbClr val="660066"/>
                </a:solidFill>
                <a:latin typeface="Arial" panose="020B0604020202020204" pitchFamily="34" charset="0"/>
                <a:ea typeface="Times New Roman" panose="02020603050405020304" pitchFamily="18" charset="0"/>
              </a:rPr>
              <a:t>200k</a:t>
            </a:r>
            <a:endParaRPr lang="en-US" sz="2000" b="1" dirty="0">
              <a:solidFill>
                <a:srgbClr val="660066"/>
              </a:solidFill>
              <a:latin typeface="Arial" panose="020B0604020202020204" pitchFamily="34" charset="0"/>
              <a:ea typeface="Times New Roman" panose="02020603050405020304" pitchFamily="18" charset="0"/>
            </a:endParaRPr>
          </a:p>
        </p:txBody>
      </p:sp>
      <p:sp>
        <p:nvSpPr>
          <p:cNvPr id="30" name="Rectangle 4"/>
          <p:cNvSpPr>
            <a:spLocks noChangeArrowheads="1"/>
          </p:cNvSpPr>
          <p:nvPr/>
        </p:nvSpPr>
        <p:spPr bwMode="auto">
          <a:xfrm>
            <a:off x="3997100" y="2691769"/>
            <a:ext cx="3900674"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400" b="1" dirty="0">
                <a:solidFill>
                  <a:srgbClr val="0033CC"/>
                </a:solidFill>
                <a:latin typeface="Arial" panose="020B0604020202020204" pitchFamily="34" charset="0"/>
                <a:ea typeface="Times New Roman" panose="02020603050405020304" pitchFamily="18" charset="0"/>
              </a:rPr>
              <a:t>C</a:t>
            </a:r>
            <a:r>
              <a:rPr lang="en-US" sz="2400" b="1" dirty="0" err="1">
                <a:solidFill>
                  <a:srgbClr val="0033CC"/>
                </a:solidFill>
                <a:latin typeface="Arial" panose="020B0604020202020204" pitchFamily="34" charset="0"/>
                <a:ea typeface="Times New Roman" panose="02020603050405020304" pitchFamily="18" charset="0"/>
              </a:rPr>
              <a:t>ạnh</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tranh</a:t>
            </a:r>
            <a:r>
              <a:rPr lang="vi-VN" sz="2400" b="1" dirty="0">
                <a:solidFill>
                  <a:srgbClr val="0033CC"/>
                </a:solidFill>
                <a:latin typeface="Arial" panose="020B0604020202020204" pitchFamily="34" charset="0"/>
                <a:ea typeface="Times New Roman" panose="02020603050405020304" pitchFamily="18" charset="0"/>
              </a:rPr>
              <a:t> nội bộ ngành</a:t>
            </a:r>
            <a:endParaRPr lang="en-US" sz="2400" b="1" dirty="0">
              <a:solidFill>
                <a:srgbClr val="0033CC"/>
              </a:solidFill>
              <a:latin typeface="Arial" panose="020B0604020202020204" pitchFamily="34" charset="0"/>
              <a:ea typeface="Times New Roman" panose="02020603050405020304" pitchFamily="18" charset="0"/>
            </a:endParaRPr>
          </a:p>
        </p:txBody>
      </p:sp>
      <p:pic>
        <p:nvPicPr>
          <p:cNvPr id="3" name="Picture 2" descr="Hình ảnh Biểu Tượng đồng đô La Màu Vàng Phong Cách Hoạt Hình, đô La  Clipart, Biểu Tượng đô La, Biểu Tượng Phong Cách Vector và PNG với nền  trong suốt để">
            <a:extLst>
              <a:ext uri="{FF2B5EF4-FFF2-40B4-BE49-F238E27FC236}">
                <a16:creationId xmlns="" xmlns:a16="http://schemas.microsoft.com/office/drawing/2014/main" id="{3BAC3371-FF11-429A-9374-F221C007905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918168" y="5750977"/>
            <a:ext cx="705214" cy="586827"/>
          </a:xfrm>
          <a:prstGeom prst="rect">
            <a:avLst/>
          </a:prstGeom>
          <a:noFill/>
          <a:extLst>
            <a:ext uri="{909E8E84-426E-40DD-AFC4-6F175D3DCCD1}">
              <a14:hiddenFill xmlns:a14="http://schemas.microsoft.com/office/drawing/2010/main">
                <a:solidFill>
                  <a:srgbClr val="FFFFFF"/>
                </a:solidFill>
              </a14:hiddenFill>
            </a:ext>
          </a:extLst>
        </p:spPr>
      </p:pic>
      <p:pic>
        <p:nvPicPr>
          <p:cNvPr id="8" name="Graphic 7" descr="Cowboy female with solid fill">
            <a:extLst>
              <a:ext uri="{FF2B5EF4-FFF2-40B4-BE49-F238E27FC236}">
                <a16:creationId xmlns="" xmlns:a16="http://schemas.microsoft.com/office/drawing/2014/main" id="{81E1D7BD-7C35-44B5-9577-AB58F285AF39}"/>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 xmlns:asvg="http://schemas.microsoft.com/office/drawing/2016/SVG/main" r:embed="rId6"/>
              </a:ext>
            </a:extLst>
          </a:blip>
          <a:stretch>
            <a:fillRect/>
          </a:stretch>
        </p:blipFill>
        <p:spPr>
          <a:xfrm>
            <a:off x="1015495" y="3220633"/>
            <a:ext cx="914400" cy="914400"/>
          </a:xfrm>
          <a:prstGeom prst="rect">
            <a:avLst/>
          </a:prstGeom>
        </p:spPr>
      </p:pic>
      <p:pic>
        <p:nvPicPr>
          <p:cNvPr id="11" name="Graphic 10" descr="Cowboy female outline">
            <a:extLst>
              <a:ext uri="{FF2B5EF4-FFF2-40B4-BE49-F238E27FC236}">
                <a16:creationId xmlns="" xmlns:a16="http://schemas.microsoft.com/office/drawing/2014/main" id="{6C1A5E49-4058-4F98-85CA-8D4856A85CBF}"/>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 xmlns:asvg="http://schemas.microsoft.com/office/drawing/2016/SVG/main" r:embed="rId8"/>
              </a:ext>
            </a:extLst>
          </a:blip>
          <a:stretch>
            <a:fillRect/>
          </a:stretch>
        </p:blipFill>
        <p:spPr>
          <a:xfrm>
            <a:off x="234557" y="4253033"/>
            <a:ext cx="914400" cy="914400"/>
          </a:xfrm>
          <a:prstGeom prst="rect">
            <a:avLst/>
          </a:prstGeom>
        </p:spPr>
      </p:pic>
      <p:sp>
        <p:nvSpPr>
          <p:cNvPr id="26" name="Cloud Callout 9">
            <a:extLst>
              <a:ext uri="{FF2B5EF4-FFF2-40B4-BE49-F238E27FC236}">
                <a16:creationId xmlns="" xmlns:a16="http://schemas.microsoft.com/office/drawing/2014/main" id="{D37F72CC-0FD9-4119-B9B2-2876E9BF352B}"/>
              </a:ext>
            </a:extLst>
          </p:cNvPr>
          <p:cNvSpPr/>
          <p:nvPr/>
        </p:nvSpPr>
        <p:spPr>
          <a:xfrm>
            <a:off x="148804" y="2389650"/>
            <a:ext cx="2139017" cy="79617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r>
              <a:rPr lang="vi-VN" sz="2000" b="1" dirty="0">
                <a:solidFill>
                  <a:srgbClr val="CC3300"/>
                </a:solidFill>
              </a:rPr>
              <a:t>?</a:t>
            </a:r>
            <a:endParaRPr lang="en-US" sz="2000" b="1" dirty="0">
              <a:solidFill>
                <a:srgbClr val="CC3300"/>
              </a:solidFill>
            </a:endParaRPr>
          </a:p>
        </p:txBody>
      </p:sp>
      <p:pic>
        <p:nvPicPr>
          <p:cNvPr id="7" name="Graphic 6" descr="Chef female with solid fill">
            <a:extLst>
              <a:ext uri="{FF2B5EF4-FFF2-40B4-BE49-F238E27FC236}">
                <a16:creationId xmlns="" xmlns:a16="http://schemas.microsoft.com/office/drawing/2014/main" id="{C05BA201-BD00-41E7-ACD2-03B3F21379B4}"/>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 xmlns:asvg="http://schemas.microsoft.com/office/drawing/2016/SVG/main" r:embed="rId10"/>
              </a:ext>
            </a:extLst>
          </a:blip>
          <a:stretch>
            <a:fillRect/>
          </a:stretch>
        </p:blipFill>
        <p:spPr>
          <a:xfrm>
            <a:off x="1833867" y="4103571"/>
            <a:ext cx="914400" cy="914400"/>
          </a:xfrm>
          <a:prstGeom prst="rect">
            <a:avLst/>
          </a:prstGeom>
        </p:spPr>
      </p:pic>
      <p:pic>
        <p:nvPicPr>
          <p:cNvPr id="13" name="Graphic 12" descr="Chef male with solid fill">
            <a:extLst>
              <a:ext uri="{FF2B5EF4-FFF2-40B4-BE49-F238E27FC236}">
                <a16:creationId xmlns="" xmlns:a16="http://schemas.microsoft.com/office/drawing/2014/main" id="{FD456A18-5FFE-4338-AC33-E6C35728B568}"/>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 xmlns:asvg="http://schemas.microsoft.com/office/drawing/2016/SVG/main" r:embed="rId12"/>
              </a:ext>
            </a:extLst>
          </a:blip>
          <a:stretch>
            <a:fillRect/>
          </a:stretch>
        </p:blipFill>
        <p:spPr>
          <a:xfrm>
            <a:off x="1015495" y="5316002"/>
            <a:ext cx="914400" cy="914400"/>
          </a:xfrm>
          <a:prstGeom prst="rect">
            <a:avLst/>
          </a:prstGeom>
        </p:spPr>
      </p:pic>
      <p:sp>
        <p:nvSpPr>
          <p:cNvPr id="32" name="Line 7">
            <a:extLst>
              <a:ext uri="{FF2B5EF4-FFF2-40B4-BE49-F238E27FC236}">
                <a16:creationId xmlns="" xmlns:a16="http://schemas.microsoft.com/office/drawing/2014/main" id="{118974EF-86D1-4D25-86A4-EAB2FAB3B283}"/>
              </a:ext>
            </a:extLst>
          </p:cNvPr>
          <p:cNvSpPr>
            <a:spLocks noChangeShapeType="1"/>
          </p:cNvSpPr>
          <p:nvPr/>
        </p:nvSpPr>
        <p:spPr bwMode="auto">
          <a:xfrm>
            <a:off x="3177380" y="4067751"/>
            <a:ext cx="6285917" cy="6728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34" name="Rectangle 4">
            <a:extLst>
              <a:ext uri="{FF2B5EF4-FFF2-40B4-BE49-F238E27FC236}">
                <a16:creationId xmlns="" xmlns:a16="http://schemas.microsoft.com/office/drawing/2014/main" id="{5AC393C2-3E9F-403D-8154-17003FE9A7CE}"/>
              </a:ext>
            </a:extLst>
          </p:cNvPr>
          <p:cNvSpPr>
            <a:spLocks noChangeArrowheads="1"/>
          </p:cNvSpPr>
          <p:nvPr/>
        </p:nvSpPr>
        <p:spPr bwMode="auto">
          <a:xfrm>
            <a:off x="3054705" y="3383643"/>
            <a:ext cx="24937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000" b="1" dirty="0">
                <a:solidFill>
                  <a:srgbClr val="660066"/>
                </a:solidFill>
                <a:latin typeface="Arial" panose="020B0604020202020204" pitchFamily="34" charset="0"/>
                <a:ea typeface="Times New Roman" panose="02020603050405020304" pitchFamily="18" charset="0"/>
              </a:rPr>
              <a:t>Tp. Hồ Chí Minh</a:t>
            </a:r>
            <a:endParaRPr lang="en-US" sz="2000" b="1" dirty="0">
              <a:solidFill>
                <a:srgbClr val="660066"/>
              </a:solidFill>
              <a:latin typeface="Arial" panose="020B0604020202020204" pitchFamily="34" charset="0"/>
              <a:ea typeface="Times New Roman" panose="02020603050405020304" pitchFamily="18" charset="0"/>
            </a:endParaRPr>
          </a:p>
        </p:txBody>
      </p:sp>
      <p:sp>
        <p:nvSpPr>
          <p:cNvPr id="35" name="Rectangle 4">
            <a:extLst>
              <a:ext uri="{FF2B5EF4-FFF2-40B4-BE49-F238E27FC236}">
                <a16:creationId xmlns="" xmlns:a16="http://schemas.microsoft.com/office/drawing/2014/main" id="{E421F782-226E-41EB-A535-DB67544D5259}"/>
              </a:ext>
            </a:extLst>
          </p:cNvPr>
          <p:cNvSpPr>
            <a:spLocks noChangeArrowheads="1"/>
          </p:cNvSpPr>
          <p:nvPr/>
        </p:nvSpPr>
        <p:spPr bwMode="auto">
          <a:xfrm>
            <a:off x="9056364" y="3638210"/>
            <a:ext cx="12778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000" b="1">
                <a:solidFill>
                  <a:srgbClr val="660066"/>
                </a:solidFill>
                <a:latin typeface="Arial" panose="020B0604020202020204" pitchFamily="34" charset="0"/>
                <a:ea typeface="Times New Roman" panose="02020603050405020304" pitchFamily="18" charset="0"/>
              </a:rPr>
              <a:t>Đăk Lăk</a:t>
            </a:r>
            <a:endParaRPr lang="en-US" sz="2000" b="1" dirty="0">
              <a:solidFill>
                <a:srgbClr val="660066"/>
              </a:solidFill>
              <a:latin typeface="Arial" panose="020B0604020202020204" pitchFamily="34" charset="0"/>
              <a:ea typeface="Times New Roman" panose="02020603050405020304" pitchFamily="18" charset="0"/>
            </a:endParaRPr>
          </a:p>
        </p:txBody>
      </p:sp>
      <p:pic>
        <p:nvPicPr>
          <p:cNvPr id="22" name="Picture 21"/>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2704415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30"/>
                                        </p:tgtEl>
                                        <p:attrNameLst>
                                          <p:attrName>style.visibility</p:attrName>
                                        </p:attrNameLst>
                                      </p:cBhvr>
                                      <p:to>
                                        <p:strVal val="visible"/>
                                      </p:to>
                                    </p:set>
                                    <p:anim calcmode="lin" valueType="num">
                                      <p:cBhvr>
                                        <p:cTn id="25" dur="1000" fill="hold"/>
                                        <p:tgtEl>
                                          <p:spTgt spid="30"/>
                                        </p:tgtEl>
                                        <p:attrNameLst>
                                          <p:attrName>ppt_w</p:attrName>
                                        </p:attrNameLst>
                                      </p:cBhvr>
                                      <p:tavLst>
                                        <p:tav tm="0">
                                          <p:val>
                                            <p:fltVal val="0"/>
                                          </p:val>
                                        </p:tav>
                                        <p:tav tm="100000">
                                          <p:val>
                                            <p:strVal val="#ppt_w"/>
                                          </p:val>
                                        </p:tav>
                                      </p:tavLst>
                                    </p:anim>
                                    <p:anim calcmode="lin" valueType="num">
                                      <p:cBhvr>
                                        <p:cTn id="26" dur="1000" fill="hold"/>
                                        <p:tgtEl>
                                          <p:spTgt spid="30"/>
                                        </p:tgtEl>
                                        <p:attrNameLst>
                                          <p:attrName>ppt_h</p:attrName>
                                        </p:attrNameLst>
                                      </p:cBhvr>
                                      <p:tavLst>
                                        <p:tav tm="0">
                                          <p:val>
                                            <p:fltVal val="0"/>
                                          </p:val>
                                        </p:tav>
                                        <p:tav tm="100000">
                                          <p:val>
                                            <p:strVal val="#ppt_h"/>
                                          </p:val>
                                        </p:tav>
                                      </p:tavLst>
                                    </p:anim>
                                    <p:anim calcmode="lin" valueType="num">
                                      <p:cBhvr>
                                        <p:cTn id="27" dur="1000" fill="hold"/>
                                        <p:tgtEl>
                                          <p:spTgt spid="30"/>
                                        </p:tgtEl>
                                        <p:attrNameLst>
                                          <p:attrName>style.rotation</p:attrName>
                                        </p:attrNameLst>
                                      </p:cBhvr>
                                      <p:tavLst>
                                        <p:tav tm="0">
                                          <p:val>
                                            <p:fltVal val="90"/>
                                          </p:val>
                                        </p:tav>
                                        <p:tav tm="100000">
                                          <p:val>
                                            <p:fltVal val="0"/>
                                          </p:val>
                                        </p:tav>
                                      </p:tavLst>
                                    </p:anim>
                                    <p:animEffect transition="in" filter="fade">
                                      <p:cBhvr>
                                        <p:cTn id="28" dur="1000"/>
                                        <p:tgtEl>
                                          <p:spTgt spid="30"/>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26"/>
                                        </p:tgtEl>
                                        <p:attrNameLst>
                                          <p:attrName>style.visibility</p:attrName>
                                        </p:attrNameLst>
                                      </p:cBhvr>
                                      <p:to>
                                        <p:strVal val="visible"/>
                                      </p:to>
                                    </p:set>
                                    <p:anim calcmode="lin" valueType="num">
                                      <p:cBhvr>
                                        <p:cTn id="31" dur="1000" fill="hold"/>
                                        <p:tgtEl>
                                          <p:spTgt spid="26"/>
                                        </p:tgtEl>
                                        <p:attrNameLst>
                                          <p:attrName>ppt_w</p:attrName>
                                        </p:attrNameLst>
                                      </p:cBhvr>
                                      <p:tavLst>
                                        <p:tav tm="0">
                                          <p:val>
                                            <p:fltVal val="0"/>
                                          </p:val>
                                        </p:tav>
                                        <p:tav tm="100000">
                                          <p:val>
                                            <p:strVal val="#ppt_w"/>
                                          </p:val>
                                        </p:tav>
                                      </p:tavLst>
                                    </p:anim>
                                    <p:anim calcmode="lin" valueType="num">
                                      <p:cBhvr>
                                        <p:cTn id="32" dur="1000" fill="hold"/>
                                        <p:tgtEl>
                                          <p:spTgt spid="26"/>
                                        </p:tgtEl>
                                        <p:attrNameLst>
                                          <p:attrName>ppt_h</p:attrName>
                                        </p:attrNameLst>
                                      </p:cBhvr>
                                      <p:tavLst>
                                        <p:tav tm="0">
                                          <p:val>
                                            <p:fltVal val="0"/>
                                          </p:val>
                                        </p:tav>
                                        <p:tav tm="100000">
                                          <p:val>
                                            <p:strVal val="#ppt_h"/>
                                          </p:val>
                                        </p:tav>
                                      </p:tavLst>
                                    </p:anim>
                                    <p:anim calcmode="lin" valueType="num">
                                      <p:cBhvr>
                                        <p:cTn id="33" dur="1000" fill="hold"/>
                                        <p:tgtEl>
                                          <p:spTgt spid="26"/>
                                        </p:tgtEl>
                                        <p:attrNameLst>
                                          <p:attrName>style.rotation</p:attrName>
                                        </p:attrNameLst>
                                      </p:cBhvr>
                                      <p:tavLst>
                                        <p:tav tm="0">
                                          <p:val>
                                            <p:fltVal val="90"/>
                                          </p:val>
                                        </p:tav>
                                        <p:tav tm="100000">
                                          <p:val>
                                            <p:fltVal val="0"/>
                                          </p:val>
                                        </p:tav>
                                      </p:tavLst>
                                    </p:anim>
                                    <p:animEffect transition="in" filter="fade">
                                      <p:cBhvr>
                                        <p:cTn id="34" dur="1000"/>
                                        <p:tgtEl>
                                          <p:spTgt spid="26"/>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98"/>
                                        </p:tgtEl>
                                        <p:attrNameLst>
                                          <p:attrName>style.visibility</p:attrName>
                                        </p:attrNameLst>
                                      </p:cBhvr>
                                      <p:to>
                                        <p:strVal val="visible"/>
                                      </p:to>
                                    </p:set>
                                    <p:animEffect transition="in" filter="circle(in)">
                                      <p:cBhvr>
                                        <p:cTn id="39" dur="2000"/>
                                        <p:tgtEl>
                                          <p:spTgt spid="98"/>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circle(in)">
                                      <p:cBhvr>
                                        <p:cTn id="42" dur="2000"/>
                                        <p:tgtEl>
                                          <p:spTgt spid="16"/>
                                        </p:tgtEl>
                                      </p:cBhvr>
                                    </p:animEffect>
                                  </p:childTnLst>
                                </p:cTn>
                              </p:par>
                              <p:par>
                                <p:cTn id="43" presetID="6" presetClass="entr" presetSubtype="16" fill="hold" nodeType="withEffect">
                                  <p:stCondLst>
                                    <p:cond delay="0"/>
                                  </p:stCondLst>
                                  <p:childTnLst>
                                    <p:set>
                                      <p:cBhvr>
                                        <p:cTn id="44" dur="1" fill="hold">
                                          <p:stCondLst>
                                            <p:cond delay="0"/>
                                          </p:stCondLst>
                                        </p:cTn>
                                        <p:tgtEl>
                                          <p:spTgt spid="1034"/>
                                        </p:tgtEl>
                                        <p:attrNameLst>
                                          <p:attrName>style.visibility</p:attrName>
                                        </p:attrNameLst>
                                      </p:cBhvr>
                                      <p:to>
                                        <p:strVal val="visible"/>
                                      </p:to>
                                    </p:set>
                                    <p:animEffect transition="in" filter="circle(in)">
                                      <p:cBhvr>
                                        <p:cTn id="45" dur="2000"/>
                                        <p:tgtEl>
                                          <p:spTgt spid="1034"/>
                                        </p:tgtEl>
                                      </p:cBhvr>
                                    </p:animEffect>
                                  </p:childTnLst>
                                </p:cTn>
                              </p:par>
                              <p:par>
                                <p:cTn id="46" presetID="6" presetClass="entr" presetSubtype="16" fill="hold" nodeType="withEffect">
                                  <p:stCondLst>
                                    <p:cond delay="0"/>
                                  </p:stCondLst>
                                  <p:childTnLst>
                                    <p:set>
                                      <p:cBhvr>
                                        <p:cTn id="47" dur="1" fill="hold">
                                          <p:stCondLst>
                                            <p:cond delay="0"/>
                                          </p:stCondLst>
                                        </p:cTn>
                                        <p:tgtEl>
                                          <p:spTgt spid="4"/>
                                        </p:tgtEl>
                                        <p:attrNameLst>
                                          <p:attrName>style.visibility</p:attrName>
                                        </p:attrNameLst>
                                      </p:cBhvr>
                                      <p:to>
                                        <p:strVal val="visible"/>
                                      </p:to>
                                    </p:set>
                                    <p:animEffect transition="in" filter="circle(in)">
                                      <p:cBhvr>
                                        <p:cTn id="48" dur="2000"/>
                                        <p:tgtEl>
                                          <p:spTgt spid="4"/>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circle(in)">
                                      <p:cBhvr>
                                        <p:cTn id="51" dur="2000"/>
                                        <p:tgtEl>
                                          <p:spTgt spid="29"/>
                                        </p:tgtEl>
                                      </p:cBhvr>
                                    </p:animEffect>
                                  </p:childTnLst>
                                </p:cTn>
                              </p:par>
                              <p:par>
                                <p:cTn id="52" presetID="6" presetClass="entr" presetSubtype="16" fill="hold" nodeType="withEffect">
                                  <p:stCondLst>
                                    <p:cond delay="0"/>
                                  </p:stCondLst>
                                  <p:childTnLst>
                                    <p:set>
                                      <p:cBhvr>
                                        <p:cTn id="53" dur="1" fill="hold">
                                          <p:stCondLst>
                                            <p:cond delay="0"/>
                                          </p:stCondLst>
                                        </p:cTn>
                                        <p:tgtEl>
                                          <p:spTgt spid="3"/>
                                        </p:tgtEl>
                                        <p:attrNameLst>
                                          <p:attrName>style.visibility</p:attrName>
                                        </p:attrNameLst>
                                      </p:cBhvr>
                                      <p:to>
                                        <p:strVal val="visible"/>
                                      </p:to>
                                    </p:set>
                                    <p:animEffect transition="in" filter="circle(in)">
                                      <p:cBhvr>
                                        <p:cTn id="54" dur="2000"/>
                                        <p:tgtEl>
                                          <p:spTgt spid="3"/>
                                        </p:tgtEl>
                                      </p:cBhvr>
                                    </p:animEffect>
                                  </p:childTnLst>
                                </p:cTn>
                              </p:par>
                              <p:par>
                                <p:cTn id="55" presetID="6" presetClass="entr" presetSubtype="16" fill="hold" nodeType="with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circle(in)">
                                      <p:cBhvr>
                                        <p:cTn id="57" dur="2000"/>
                                        <p:tgtEl>
                                          <p:spTgt spid="8"/>
                                        </p:tgtEl>
                                      </p:cBhvr>
                                    </p:animEffect>
                                  </p:childTnLst>
                                </p:cTn>
                              </p:par>
                              <p:par>
                                <p:cTn id="58" presetID="6" presetClass="entr" presetSubtype="16" fill="hold" nodeType="withEffect">
                                  <p:stCondLst>
                                    <p:cond delay="0"/>
                                  </p:stCondLst>
                                  <p:childTnLst>
                                    <p:set>
                                      <p:cBhvr>
                                        <p:cTn id="59" dur="1" fill="hold">
                                          <p:stCondLst>
                                            <p:cond delay="0"/>
                                          </p:stCondLst>
                                        </p:cTn>
                                        <p:tgtEl>
                                          <p:spTgt spid="11"/>
                                        </p:tgtEl>
                                        <p:attrNameLst>
                                          <p:attrName>style.visibility</p:attrName>
                                        </p:attrNameLst>
                                      </p:cBhvr>
                                      <p:to>
                                        <p:strVal val="visible"/>
                                      </p:to>
                                    </p:set>
                                    <p:animEffect transition="in" filter="circle(in)">
                                      <p:cBhvr>
                                        <p:cTn id="60" dur="2000"/>
                                        <p:tgtEl>
                                          <p:spTgt spid="11"/>
                                        </p:tgtEl>
                                      </p:cBhvr>
                                    </p:animEffect>
                                  </p:childTnLst>
                                </p:cTn>
                              </p:par>
                              <p:par>
                                <p:cTn id="61" presetID="6" presetClass="entr" presetSubtype="16" fill="hold" nodeType="with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circle(in)">
                                      <p:cBhvr>
                                        <p:cTn id="63" dur="2000"/>
                                        <p:tgtEl>
                                          <p:spTgt spid="7"/>
                                        </p:tgtEl>
                                      </p:cBhvr>
                                    </p:animEffect>
                                  </p:childTnLst>
                                </p:cTn>
                              </p:par>
                              <p:par>
                                <p:cTn id="64" presetID="6" presetClass="entr" presetSubtype="16" fill="hold" nodeType="withEffect">
                                  <p:stCondLst>
                                    <p:cond delay="0"/>
                                  </p:stCondLst>
                                  <p:childTnLst>
                                    <p:set>
                                      <p:cBhvr>
                                        <p:cTn id="65" dur="1" fill="hold">
                                          <p:stCondLst>
                                            <p:cond delay="0"/>
                                          </p:stCondLst>
                                        </p:cTn>
                                        <p:tgtEl>
                                          <p:spTgt spid="13"/>
                                        </p:tgtEl>
                                        <p:attrNameLst>
                                          <p:attrName>style.visibility</p:attrName>
                                        </p:attrNameLst>
                                      </p:cBhvr>
                                      <p:to>
                                        <p:strVal val="visible"/>
                                      </p:to>
                                    </p:set>
                                    <p:animEffect transition="in" filter="circle(in)">
                                      <p:cBhvr>
                                        <p:cTn id="66" dur="2000"/>
                                        <p:tgtEl>
                                          <p:spTgt spid="13"/>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32"/>
                                        </p:tgtEl>
                                        <p:attrNameLst>
                                          <p:attrName>style.visibility</p:attrName>
                                        </p:attrNameLst>
                                      </p:cBhvr>
                                      <p:to>
                                        <p:strVal val="visible"/>
                                      </p:to>
                                    </p:set>
                                    <p:animEffect transition="in" filter="circle(in)">
                                      <p:cBhvr>
                                        <p:cTn id="69" dur="2000"/>
                                        <p:tgtEl>
                                          <p:spTgt spid="32"/>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34"/>
                                        </p:tgtEl>
                                        <p:attrNameLst>
                                          <p:attrName>style.visibility</p:attrName>
                                        </p:attrNameLst>
                                      </p:cBhvr>
                                      <p:to>
                                        <p:strVal val="visible"/>
                                      </p:to>
                                    </p:set>
                                    <p:animEffect transition="in" filter="circle(in)">
                                      <p:cBhvr>
                                        <p:cTn id="72" dur="2000"/>
                                        <p:tgtEl>
                                          <p:spTgt spid="34"/>
                                        </p:tgtEl>
                                      </p:cBhvr>
                                    </p:animEffect>
                                  </p:childTnLst>
                                </p:cTn>
                              </p:par>
                              <p:par>
                                <p:cTn id="73" presetID="6" presetClass="entr" presetSubtype="16" fill="hold" grpId="0" nodeType="withEffect">
                                  <p:stCondLst>
                                    <p:cond delay="0"/>
                                  </p:stCondLst>
                                  <p:childTnLst>
                                    <p:set>
                                      <p:cBhvr>
                                        <p:cTn id="74" dur="1" fill="hold">
                                          <p:stCondLst>
                                            <p:cond delay="0"/>
                                          </p:stCondLst>
                                        </p:cTn>
                                        <p:tgtEl>
                                          <p:spTgt spid="35"/>
                                        </p:tgtEl>
                                        <p:attrNameLst>
                                          <p:attrName>style.visibility</p:attrName>
                                        </p:attrNameLst>
                                      </p:cBhvr>
                                      <p:to>
                                        <p:strVal val="visible"/>
                                      </p:to>
                                    </p:set>
                                    <p:animEffect transition="in" filter="circle(in)">
                                      <p:cBhvr>
                                        <p:cTn id="75" dur="2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6" grpId="0"/>
      <p:bldP spid="29" grpId="0"/>
      <p:bldP spid="30" grpId="0" animBg="1"/>
      <p:bldP spid="26" grpId="0" animBg="1"/>
      <p:bldP spid="32" grpId="0" animBg="1"/>
      <p:bldP spid="34" grpId="0"/>
      <p:bldP spid="35"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332938" y="1076248"/>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367568" y="1685468"/>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190647" y="1685468"/>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4"/>
          <p:cNvSpPr>
            <a:spLocks noChangeArrowheads="1"/>
          </p:cNvSpPr>
          <p:nvPr/>
        </p:nvSpPr>
        <p:spPr bwMode="auto">
          <a:xfrm>
            <a:off x="3857690" y="1925417"/>
            <a:ext cx="4476619"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algn="l" defTabSz="914400" eaLnBrk="0" fontAlgn="base" hangingPunct="0">
              <a:lnSpc>
                <a:spcPct val="100000"/>
              </a:lnSpc>
              <a:spcBef>
                <a:spcPts val="200"/>
              </a:spcBef>
              <a:spcAft>
                <a:spcPts val="200"/>
              </a:spcAft>
              <a:buNone/>
            </a:pPr>
            <a:r>
              <a:rPr lang="vi-VN" sz="2400" b="1" dirty="0">
                <a:solidFill>
                  <a:srgbClr val="0033CC"/>
                </a:solidFill>
                <a:latin typeface="Arial" panose="020B0604020202020204" pitchFamily="34" charset="0"/>
                <a:ea typeface="Times New Roman" panose="02020603050405020304" pitchFamily="18" charset="0"/>
              </a:rPr>
              <a:t>C</a:t>
            </a:r>
            <a:r>
              <a:rPr lang="en-US" sz="2400" b="1" dirty="0" err="1">
                <a:solidFill>
                  <a:srgbClr val="0033CC"/>
                </a:solidFill>
                <a:latin typeface="Arial" panose="020B0604020202020204" pitchFamily="34" charset="0"/>
                <a:ea typeface="Times New Roman" panose="02020603050405020304" pitchFamily="18" charset="0"/>
              </a:rPr>
              <a:t>ạnh</a:t>
            </a:r>
            <a:r>
              <a:rPr lang="en-US" sz="2400" b="1" dirty="0">
                <a:solidFill>
                  <a:srgbClr val="0033CC"/>
                </a:solidFill>
                <a:latin typeface="Arial" panose="020B0604020202020204" pitchFamily="34" charset="0"/>
                <a:ea typeface="Times New Roman" panose="02020603050405020304" pitchFamily="18" charset="0"/>
              </a:rPr>
              <a:t> </a:t>
            </a:r>
            <a:r>
              <a:rPr lang="en-US" sz="2400" b="1" dirty="0" err="1">
                <a:solidFill>
                  <a:srgbClr val="0033CC"/>
                </a:solidFill>
                <a:latin typeface="Arial" panose="020B0604020202020204" pitchFamily="34" charset="0"/>
                <a:ea typeface="Times New Roman" panose="02020603050405020304" pitchFamily="18" charset="0"/>
              </a:rPr>
              <a:t>tranh</a:t>
            </a:r>
            <a:r>
              <a:rPr lang="vi-VN" sz="2400" b="1" dirty="0">
                <a:solidFill>
                  <a:srgbClr val="0033CC"/>
                </a:solidFill>
                <a:latin typeface="Arial" panose="020B0604020202020204" pitchFamily="34" charset="0"/>
                <a:ea typeface="Times New Roman" panose="02020603050405020304" pitchFamily="18" charset="0"/>
              </a:rPr>
              <a:t> giữa các ngành</a:t>
            </a:r>
            <a:endParaRPr lang="en-US" sz="2400" b="1" dirty="0">
              <a:solidFill>
                <a:srgbClr val="0033CC"/>
              </a:solidFill>
              <a:latin typeface="Arial" panose="020B0604020202020204" pitchFamily="34" charset="0"/>
              <a:ea typeface="Times New Roman" panose="02020603050405020304" pitchFamily="18" charset="0"/>
            </a:endParaRPr>
          </a:p>
        </p:txBody>
      </p:sp>
      <p:sp>
        <p:nvSpPr>
          <p:cNvPr id="9" name="Rectangle 8"/>
          <p:cNvSpPr/>
          <p:nvPr/>
        </p:nvSpPr>
        <p:spPr>
          <a:xfrm>
            <a:off x="507687" y="2404572"/>
            <a:ext cx="10314550" cy="830997"/>
          </a:xfrm>
          <a:prstGeom prst="rect">
            <a:avLst/>
          </a:prstGeom>
        </p:spPr>
        <p:txBody>
          <a:bodyPr wrap="square">
            <a:spAutoFit/>
          </a:bodyPr>
          <a:lstStyle/>
          <a:p>
            <a:pPr algn="ctr" defTabSz="914400" eaLnBrk="0" fontAlgn="base" hangingPunct="0">
              <a:spcBef>
                <a:spcPts val="200"/>
              </a:spcBef>
              <a:spcAft>
                <a:spcPts val="200"/>
              </a:spcAft>
            </a:pPr>
            <a:r>
              <a:rPr lang="vi-VN" sz="2400" i="1" dirty="0">
                <a:latin typeface="Times New Roman" panose="02020603050405020304" pitchFamily="18" charset="0"/>
                <a:ea typeface="Times New Roman" panose="02020603050405020304" pitchFamily="18" charset="0"/>
                <a:cs typeface="Times New Roman" panose="02020603050405020304" pitchFamily="18" charset="0"/>
              </a:rPr>
              <a:t>C</a:t>
            </a:r>
            <a:r>
              <a:rPr lang="en-US" sz="2400" i="1" dirty="0" err="1">
                <a:latin typeface="Times New Roman" panose="02020603050405020304" pitchFamily="18" charset="0"/>
                <a:ea typeface="Times New Roman" panose="02020603050405020304" pitchFamily="18" charset="0"/>
                <a:cs typeface="Times New Roman" panose="02020603050405020304" pitchFamily="18" charset="0"/>
              </a:rPr>
              <a:t>ạnh</a:t>
            </a:r>
            <a:r>
              <a:rPr lang="en-US" sz="2400" i="1" dirty="0">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cs typeface="Times New Roman" panose="02020603050405020304" pitchFamily="18" charset="0"/>
              </a:rPr>
              <a:t>tranh</a:t>
            </a:r>
            <a:r>
              <a:rPr lang="vi-VN" sz="2400" i="1" dirty="0">
                <a:latin typeface="Times New Roman" panose="02020603050405020304" pitchFamily="18" charset="0"/>
                <a:ea typeface="Times New Roman" panose="02020603050405020304" pitchFamily="18" charset="0"/>
                <a:cs typeface="Times New Roman" panose="02020603050405020304" pitchFamily="18" charset="0"/>
              </a:rPr>
              <a:t> giữa các ngành là cạnh tranh giữa các chủ thể kinh doanh giữa </a:t>
            </a:r>
            <a:r>
              <a:rPr lang="vi-VN" sz="2400" b="1" i="1" dirty="0">
                <a:solidFill>
                  <a:srgbClr val="00B050"/>
                </a:solidFill>
                <a:latin typeface="Times New Roman" panose="02020603050405020304" pitchFamily="18" charset="0"/>
                <a:ea typeface="Times New Roman" panose="02020603050405020304" pitchFamily="18" charset="0"/>
                <a:cs typeface="Times New Roman" panose="02020603050405020304" pitchFamily="18" charset="0"/>
              </a:rPr>
              <a:t>các ngành khác nhau.</a:t>
            </a:r>
            <a:endParaRPr lang="en-US" sz="2400" b="1" i="1" dirty="0">
              <a:solidFill>
                <a:srgbClr val="00B050"/>
              </a:solidFill>
              <a:latin typeface="Times New Roman" panose="02020603050405020304" pitchFamily="18" charset="0"/>
              <a:ea typeface="Times New Roman" panose="02020603050405020304" pitchFamily="18" charset="0"/>
              <a:cs typeface="Times New Roman" panose="02020603050405020304" pitchFamily="18" charset="0"/>
            </a:endParaRPr>
          </a:p>
        </p:txBody>
      </p:sp>
      <p:pic>
        <p:nvPicPr>
          <p:cNvPr id="3076" name="Picture 4" descr="hình ảnh : xây dựng, Địa điểm, kỹ sư, ở ngoài, Bất động sản, thực, chỗ ở,  bất động sản, Bên ngoài, Kiến trúc sư, khu vực, ngoài trời, Phong cảnh,  pho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90296" y="4937125"/>
            <a:ext cx="1860537" cy="1494643"/>
          </a:xfrm>
          <a:prstGeom prst="rect">
            <a:avLst/>
          </a:prstGeom>
          <a:noFill/>
          <a:extLst>
            <a:ext uri="{909E8E84-426E-40DD-AFC4-6F175D3DCCD1}">
              <a14:hiddenFill xmlns:a14="http://schemas.microsoft.com/office/drawing/2010/main">
                <a:solidFill>
                  <a:srgbClr val="FFFFFF"/>
                </a:solidFill>
              </a14:hiddenFill>
            </a:ext>
          </a:extLst>
        </p:spPr>
      </p:pic>
      <p:pic>
        <p:nvPicPr>
          <p:cNvPr id="3080" name="Picture 8" descr="Education Concept. Desk Globe With Graduation Cap Diploma And.. Stock  Photo, Picture And Royalty Free Image. Image 41300318."/>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78327" y="3244334"/>
            <a:ext cx="1996782" cy="1549228"/>
          </a:xfrm>
          <a:prstGeom prst="rect">
            <a:avLst/>
          </a:prstGeom>
          <a:noFill/>
          <a:extLst>
            <a:ext uri="{909E8E84-426E-40DD-AFC4-6F175D3DCCD1}">
              <a14:hiddenFill xmlns:a14="http://schemas.microsoft.com/office/drawing/2010/main">
                <a:solidFill>
                  <a:srgbClr val="FFFFFF"/>
                </a:solidFill>
              </a14:hiddenFill>
            </a:ext>
          </a:extLst>
        </p:spPr>
      </p:pic>
      <p:pic>
        <p:nvPicPr>
          <p:cNvPr id="3082" name="Picture 10" descr="Trucks design collection in various types Free vector in Adobe Illustrator  ai ( .ai ) format, Encapsulated PostScript eps ( .eps ) format format for  free download 1.74MB"/>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85901" y="4739653"/>
            <a:ext cx="1996783" cy="1382736"/>
          </a:xfrm>
          <a:prstGeom prst="rect">
            <a:avLst/>
          </a:prstGeom>
          <a:noFill/>
          <a:extLst>
            <a:ext uri="{909E8E84-426E-40DD-AFC4-6F175D3DCCD1}">
              <a14:hiddenFill xmlns:a14="http://schemas.microsoft.com/office/drawing/2010/main">
                <a:solidFill>
                  <a:srgbClr val="FFFFFF"/>
                </a:solidFill>
              </a14:hiddenFill>
            </a:ext>
          </a:extLst>
        </p:spPr>
      </p:pic>
      <p:sp>
        <p:nvSpPr>
          <p:cNvPr id="4" name="Cloud Callout 3"/>
          <p:cNvSpPr/>
          <p:nvPr/>
        </p:nvSpPr>
        <p:spPr>
          <a:xfrm>
            <a:off x="6996761" y="2831020"/>
            <a:ext cx="2396256" cy="1349094"/>
          </a:xfrm>
          <a:prstGeom prst="cloudCallout">
            <a:avLst/>
          </a:prstGeom>
          <a:solidFill>
            <a:schemeClr val="bg1"/>
          </a:solidFill>
          <a:ln>
            <a:solidFill>
              <a:srgbClr val="66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000" b="1" dirty="0">
                <a:solidFill>
                  <a:srgbClr val="FF0000"/>
                </a:solidFill>
                <a:latin typeface="+mj-lt"/>
                <a:cs typeface="Times New Roman" panose="02020603050405020304" pitchFamily="18" charset="0"/>
              </a:rPr>
              <a:t>Mức sinh lời khác nhau</a:t>
            </a:r>
            <a:endParaRPr lang="en-US" sz="2000" b="1" dirty="0">
              <a:solidFill>
                <a:srgbClr val="FF0000"/>
              </a:solidFill>
              <a:latin typeface="+mj-lt"/>
            </a:endParaRPr>
          </a:p>
        </p:txBody>
      </p:sp>
      <p:pic>
        <p:nvPicPr>
          <p:cNvPr id="3084" name="Picture 12" descr="Đau đầu có tới 13 loại khác nhau! | Vinmec"/>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370609" y="4893583"/>
            <a:ext cx="1312502" cy="1185264"/>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 xmlns:a16="http://schemas.microsoft.com/office/drawing/2014/main" id="{B4E200D8-3CC6-4515-81FA-BFE0602DC252}"/>
              </a:ext>
            </a:extLst>
          </p:cNvPr>
          <p:cNvSpPr txBox="1"/>
          <p:nvPr/>
        </p:nvSpPr>
        <p:spPr>
          <a:xfrm>
            <a:off x="367568" y="4535759"/>
            <a:ext cx="2158235" cy="369332"/>
          </a:xfrm>
          <a:prstGeom prst="rect">
            <a:avLst/>
          </a:prstGeom>
          <a:noFill/>
        </p:spPr>
        <p:txBody>
          <a:bodyPr wrap="square">
            <a:spAutoFit/>
          </a:bodyPr>
          <a:lstStyle/>
          <a:p>
            <a:pPr algn="ctr"/>
            <a:r>
              <a:rPr lang="vi-VN" b="1" dirty="0">
                <a:latin typeface="Arial" panose="020B0604020202020204" pitchFamily="34" charset="0"/>
                <a:ea typeface="Times New Roman" panose="02020603050405020304" pitchFamily="18" charset="0"/>
              </a:rPr>
              <a:t>Xây dựng</a:t>
            </a:r>
            <a:r>
              <a:rPr lang="vi-VN" sz="1800" b="1" dirty="0">
                <a:latin typeface="Arial" panose="020B0604020202020204" pitchFamily="34" charset="0"/>
                <a:ea typeface="Times New Roman" panose="02020603050405020304" pitchFamily="18" charset="0"/>
              </a:rPr>
              <a:t> </a:t>
            </a:r>
            <a:endParaRPr lang="en-US" dirty="0"/>
          </a:p>
        </p:txBody>
      </p:sp>
      <p:sp>
        <p:nvSpPr>
          <p:cNvPr id="17" name="TextBox 16">
            <a:extLst>
              <a:ext uri="{FF2B5EF4-FFF2-40B4-BE49-F238E27FC236}">
                <a16:creationId xmlns="" xmlns:a16="http://schemas.microsoft.com/office/drawing/2014/main" id="{FAF98DDB-FAAC-4428-A7E0-197DD83427E5}"/>
              </a:ext>
            </a:extLst>
          </p:cNvPr>
          <p:cNvSpPr txBox="1"/>
          <p:nvPr/>
        </p:nvSpPr>
        <p:spPr>
          <a:xfrm>
            <a:off x="2978878" y="3141784"/>
            <a:ext cx="2158235" cy="369332"/>
          </a:xfrm>
          <a:prstGeom prst="rect">
            <a:avLst/>
          </a:prstGeom>
          <a:noFill/>
        </p:spPr>
        <p:txBody>
          <a:bodyPr wrap="square">
            <a:spAutoFit/>
          </a:bodyPr>
          <a:lstStyle/>
          <a:p>
            <a:pPr algn="ctr"/>
            <a:r>
              <a:rPr lang="vi-VN" sz="1800" b="1" dirty="0">
                <a:latin typeface="Arial" panose="020B0604020202020204" pitchFamily="34" charset="0"/>
                <a:ea typeface="Times New Roman" panose="02020603050405020304" pitchFamily="18" charset="0"/>
              </a:rPr>
              <a:t>Giáo dục </a:t>
            </a:r>
            <a:endParaRPr lang="en-US" dirty="0"/>
          </a:p>
        </p:txBody>
      </p:sp>
      <p:sp>
        <p:nvSpPr>
          <p:cNvPr id="18" name="TextBox 17">
            <a:extLst>
              <a:ext uri="{FF2B5EF4-FFF2-40B4-BE49-F238E27FC236}">
                <a16:creationId xmlns="" xmlns:a16="http://schemas.microsoft.com/office/drawing/2014/main" id="{B1559708-7CC0-4382-95F1-49F2566AACD6}"/>
              </a:ext>
            </a:extLst>
          </p:cNvPr>
          <p:cNvSpPr txBox="1"/>
          <p:nvPr/>
        </p:nvSpPr>
        <p:spPr>
          <a:xfrm>
            <a:off x="5664962" y="4280181"/>
            <a:ext cx="2158235" cy="369332"/>
          </a:xfrm>
          <a:prstGeom prst="rect">
            <a:avLst/>
          </a:prstGeom>
          <a:noFill/>
        </p:spPr>
        <p:txBody>
          <a:bodyPr wrap="square">
            <a:spAutoFit/>
          </a:bodyPr>
          <a:lstStyle/>
          <a:p>
            <a:pPr algn="ctr"/>
            <a:r>
              <a:rPr lang="vi-VN" b="1" dirty="0">
                <a:latin typeface="Arial" panose="020B0604020202020204" pitchFamily="34" charset="0"/>
                <a:ea typeface="Times New Roman" panose="02020603050405020304" pitchFamily="18" charset="0"/>
              </a:rPr>
              <a:t>Vận tải</a:t>
            </a:r>
            <a:r>
              <a:rPr lang="vi-VN" sz="1800" b="1" dirty="0">
                <a:latin typeface="Arial" panose="020B0604020202020204" pitchFamily="34" charset="0"/>
                <a:ea typeface="Times New Roman" panose="02020603050405020304" pitchFamily="18" charset="0"/>
              </a:rPr>
              <a:t> </a:t>
            </a:r>
            <a:endParaRPr lang="en-US" dirty="0"/>
          </a:p>
        </p:txBody>
      </p:sp>
      <p:sp>
        <p:nvSpPr>
          <p:cNvPr id="3" name="Arrow: Curved Down 2">
            <a:extLst>
              <a:ext uri="{FF2B5EF4-FFF2-40B4-BE49-F238E27FC236}">
                <a16:creationId xmlns="" xmlns:a16="http://schemas.microsoft.com/office/drawing/2014/main" id="{1D54146B-FF07-41DA-9ABF-1E60B2E73B01}"/>
              </a:ext>
            </a:extLst>
          </p:cNvPr>
          <p:cNvSpPr/>
          <p:nvPr/>
        </p:nvSpPr>
        <p:spPr>
          <a:xfrm rot="19731321">
            <a:off x="2031014" y="3733420"/>
            <a:ext cx="1860537" cy="778688"/>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0" name="Arrow: Curved Down 19">
            <a:extLst>
              <a:ext uri="{FF2B5EF4-FFF2-40B4-BE49-F238E27FC236}">
                <a16:creationId xmlns="" xmlns:a16="http://schemas.microsoft.com/office/drawing/2014/main" id="{1687D95C-DE62-4608-A3AF-8D8017BEED17}"/>
              </a:ext>
            </a:extLst>
          </p:cNvPr>
          <p:cNvSpPr/>
          <p:nvPr/>
        </p:nvSpPr>
        <p:spPr>
          <a:xfrm rot="302245">
            <a:off x="5165730" y="3307680"/>
            <a:ext cx="1860537" cy="778688"/>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1" name="Arrow: Curved Down 20">
            <a:extLst>
              <a:ext uri="{FF2B5EF4-FFF2-40B4-BE49-F238E27FC236}">
                <a16:creationId xmlns="" xmlns:a16="http://schemas.microsoft.com/office/drawing/2014/main" id="{C1346497-955A-4987-9A92-997D2812D8E5}"/>
              </a:ext>
            </a:extLst>
          </p:cNvPr>
          <p:cNvSpPr/>
          <p:nvPr/>
        </p:nvSpPr>
        <p:spPr>
          <a:xfrm rot="10608349">
            <a:off x="3549428" y="5900379"/>
            <a:ext cx="1860537" cy="778688"/>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5" name="Arrow: Right 4">
            <a:extLst>
              <a:ext uri="{FF2B5EF4-FFF2-40B4-BE49-F238E27FC236}">
                <a16:creationId xmlns="" xmlns:a16="http://schemas.microsoft.com/office/drawing/2014/main" id="{33D1B7A2-ACE2-459C-A92D-1637C2367D3A}"/>
              </a:ext>
            </a:extLst>
          </p:cNvPr>
          <p:cNvSpPr/>
          <p:nvPr/>
        </p:nvSpPr>
        <p:spPr>
          <a:xfrm>
            <a:off x="9574693" y="3388807"/>
            <a:ext cx="557491" cy="31130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 xmlns:a16="http://schemas.microsoft.com/office/drawing/2014/main" id="{12F5180B-0274-4D28-B8C9-CB565F0A8173}"/>
              </a:ext>
            </a:extLst>
          </p:cNvPr>
          <p:cNvSpPr txBox="1"/>
          <p:nvPr/>
        </p:nvSpPr>
        <p:spPr>
          <a:xfrm>
            <a:off x="10228270" y="3003285"/>
            <a:ext cx="1764753" cy="1015663"/>
          </a:xfrm>
          <a:prstGeom prst="rect">
            <a:avLst/>
          </a:prstGeom>
          <a:noFill/>
          <a:ln>
            <a:solidFill>
              <a:srgbClr val="00B050"/>
            </a:solidFill>
          </a:ln>
        </p:spPr>
        <p:txBody>
          <a:bodyPr wrap="square">
            <a:spAutoFit/>
          </a:bodyPr>
          <a:lstStyle/>
          <a:p>
            <a:pPr algn="ctr"/>
            <a:r>
              <a:rPr lang="vi-VN" sz="2000" b="1" dirty="0">
                <a:latin typeface="+mj-lt"/>
                <a:ea typeface="Times New Roman" panose="02020603050405020304" pitchFamily="18" charset="0"/>
                <a:cs typeface="Times New Roman" panose="02020603050405020304" pitchFamily="18" charset="0"/>
              </a:rPr>
              <a:t>Tỷ suất lợi nhuận bình quân </a:t>
            </a:r>
            <a:endParaRPr lang="en-US" sz="2000" b="1" dirty="0">
              <a:latin typeface="+mj-lt"/>
            </a:endParaRPr>
          </a:p>
        </p:txBody>
      </p:sp>
      <p:pic>
        <p:nvPicPr>
          <p:cNvPr id="23" name="Picture 22"/>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5344142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p:cTn id="25" dur="1000" fill="hold"/>
                                        <p:tgtEl>
                                          <p:spTgt spid="8"/>
                                        </p:tgtEl>
                                        <p:attrNameLst>
                                          <p:attrName>ppt_w</p:attrName>
                                        </p:attrNameLst>
                                      </p:cBhvr>
                                      <p:tavLst>
                                        <p:tav tm="0">
                                          <p:val>
                                            <p:fltVal val="0"/>
                                          </p:val>
                                        </p:tav>
                                        <p:tav tm="100000">
                                          <p:val>
                                            <p:strVal val="#ppt_w"/>
                                          </p:val>
                                        </p:tav>
                                      </p:tavLst>
                                    </p:anim>
                                    <p:anim calcmode="lin" valueType="num">
                                      <p:cBhvr>
                                        <p:cTn id="26" dur="1000" fill="hold"/>
                                        <p:tgtEl>
                                          <p:spTgt spid="8"/>
                                        </p:tgtEl>
                                        <p:attrNameLst>
                                          <p:attrName>ppt_h</p:attrName>
                                        </p:attrNameLst>
                                      </p:cBhvr>
                                      <p:tavLst>
                                        <p:tav tm="0">
                                          <p:val>
                                            <p:fltVal val="0"/>
                                          </p:val>
                                        </p:tav>
                                        <p:tav tm="100000">
                                          <p:val>
                                            <p:strVal val="#ppt_h"/>
                                          </p:val>
                                        </p:tav>
                                      </p:tavLst>
                                    </p:anim>
                                    <p:anim calcmode="lin" valueType="num">
                                      <p:cBhvr>
                                        <p:cTn id="27" dur="1000" fill="hold"/>
                                        <p:tgtEl>
                                          <p:spTgt spid="8"/>
                                        </p:tgtEl>
                                        <p:attrNameLst>
                                          <p:attrName>style.rotation</p:attrName>
                                        </p:attrNameLst>
                                      </p:cBhvr>
                                      <p:tavLst>
                                        <p:tav tm="0">
                                          <p:val>
                                            <p:fltVal val="90"/>
                                          </p:val>
                                        </p:tav>
                                        <p:tav tm="100000">
                                          <p:val>
                                            <p:fltVal val="0"/>
                                          </p:val>
                                        </p:tav>
                                      </p:tavLst>
                                    </p:anim>
                                    <p:animEffect transition="in" filter="fade">
                                      <p:cBhvr>
                                        <p:cTn id="28" dur="10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9"/>
                                        </p:tgtEl>
                                        <p:attrNameLst>
                                          <p:attrName>style.visibility</p:attrName>
                                        </p:attrNameLst>
                                      </p:cBhvr>
                                      <p:to>
                                        <p:strVal val="visible"/>
                                      </p:to>
                                    </p:set>
                                    <p:anim calcmode="lin" valueType="num">
                                      <p:cBhvr>
                                        <p:cTn id="33" dur="500" fill="hold"/>
                                        <p:tgtEl>
                                          <p:spTgt spid="9"/>
                                        </p:tgtEl>
                                        <p:attrNameLst>
                                          <p:attrName>ppt_w</p:attrName>
                                        </p:attrNameLst>
                                      </p:cBhvr>
                                      <p:tavLst>
                                        <p:tav tm="0">
                                          <p:val>
                                            <p:fltVal val="0"/>
                                          </p:val>
                                        </p:tav>
                                        <p:tav tm="100000">
                                          <p:val>
                                            <p:strVal val="#ppt_w"/>
                                          </p:val>
                                        </p:tav>
                                      </p:tavLst>
                                    </p:anim>
                                    <p:anim calcmode="lin" valueType="num">
                                      <p:cBhvr>
                                        <p:cTn id="34" dur="500" fill="hold"/>
                                        <p:tgtEl>
                                          <p:spTgt spid="9"/>
                                        </p:tgtEl>
                                        <p:attrNameLst>
                                          <p:attrName>ppt_h</p:attrName>
                                        </p:attrNameLst>
                                      </p:cBhvr>
                                      <p:tavLst>
                                        <p:tav tm="0">
                                          <p:val>
                                            <p:fltVal val="0"/>
                                          </p:val>
                                        </p:tav>
                                        <p:tav tm="100000">
                                          <p:val>
                                            <p:strVal val="#ppt_h"/>
                                          </p:val>
                                        </p:tav>
                                      </p:tavLst>
                                    </p:anim>
                                    <p:animEffect transition="in" filter="fade">
                                      <p:cBhvr>
                                        <p:cTn id="35" dur="500"/>
                                        <p:tgtEl>
                                          <p:spTgt spid="9"/>
                                        </p:tgtEl>
                                      </p:cBhvr>
                                    </p:animEffect>
                                  </p:childTnLst>
                                </p:cTn>
                              </p:par>
                            </p:childTnLst>
                          </p:cTn>
                        </p:par>
                      </p:childTnLst>
                    </p:cTn>
                  </p:par>
                  <p:par>
                    <p:cTn id="36" fill="hold">
                      <p:stCondLst>
                        <p:cond delay="indefinite"/>
                      </p:stCondLst>
                      <p:childTnLst>
                        <p:par>
                          <p:cTn id="37" fill="hold">
                            <p:stCondLst>
                              <p:cond delay="0"/>
                            </p:stCondLst>
                            <p:childTnLst>
                              <p:par>
                                <p:cTn id="38" presetID="6" presetClass="entr" presetSubtype="16" fill="hold" nodeType="clickEffect">
                                  <p:stCondLst>
                                    <p:cond delay="0"/>
                                  </p:stCondLst>
                                  <p:childTnLst>
                                    <p:set>
                                      <p:cBhvr>
                                        <p:cTn id="39" dur="1" fill="hold">
                                          <p:stCondLst>
                                            <p:cond delay="0"/>
                                          </p:stCondLst>
                                        </p:cTn>
                                        <p:tgtEl>
                                          <p:spTgt spid="98"/>
                                        </p:tgtEl>
                                        <p:attrNameLst>
                                          <p:attrName>style.visibility</p:attrName>
                                        </p:attrNameLst>
                                      </p:cBhvr>
                                      <p:to>
                                        <p:strVal val="visible"/>
                                      </p:to>
                                    </p:set>
                                    <p:animEffect transition="in" filter="circle(in)">
                                      <p:cBhvr>
                                        <p:cTn id="40" dur="2000"/>
                                        <p:tgtEl>
                                          <p:spTgt spid="98"/>
                                        </p:tgtEl>
                                      </p:cBhvr>
                                    </p:animEffect>
                                  </p:childTnLst>
                                </p:cTn>
                              </p:par>
                              <p:par>
                                <p:cTn id="41" presetID="6" presetClass="entr" presetSubtype="16" fill="hold" nodeType="withEffect">
                                  <p:stCondLst>
                                    <p:cond delay="0"/>
                                  </p:stCondLst>
                                  <p:childTnLst>
                                    <p:set>
                                      <p:cBhvr>
                                        <p:cTn id="42" dur="1" fill="hold">
                                          <p:stCondLst>
                                            <p:cond delay="0"/>
                                          </p:stCondLst>
                                        </p:cTn>
                                        <p:tgtEl>
                                          <p:spTgt spid="3076"/>
                                        </p:tgtEl>
                                        <p:attrNameLst>
                                          <p:attrName>style.visibility</p:attrName>
                                        </p:attrNameLst>
                                      </p:cBhvr>
                                      <p:to>
                                        <p:strVal val="visible"/>
                                      </p:to>
                                    </p:set>
                                    <p:animEffect transition="in" filter="circle(in)">
                                      <p:cBhvr>
                                        <p:cTn id="43" dur="2000"/>
                                        <p:tgtEl>
                                          <p:spTgt spid="3076"/>
                                        </p:tgtEl>
                                      </p:cBhvr>
                                    </p:animEffect>
                                  </p:childTnLst>
                                </p:cTn>
                              </p:par>
                              <p:par>
                                <p:cTn id="44" presetID="6" presetClass="entr" presetSubtype="16" fill="hold" nodeType="withEffect">
                                  <p:stCondLst>
                                    <p:cond delay="0"/>
                                  </p:stCondLst>
                                  <p:childTnLst>
                                    <p:set>
                                      <p:cBhvr>
                                        <p:cTn id="45" dur="1" fill="hold">
                                          <p:stCondLst>
                                            <p:cond delay="0"/>
                                          </p:stCondLst>
                                        </p:cTn>
                                        <p:tgtEl>
                                          <p:spTgt spid="3080"/>
                                        </p:tgtEl>
                                        <p:attrNameLst>
                                          <p:attrName>style.visibility</p:attrName>
                                        </p:attrNameLst>
                                      </p:cBhvr>
                                      <p:to>
                                        <p:strVal val="visible"/>
                                      </p:to>
                                    </p:set>
                                    <p:animEffect transition="in" filter="circle(in)">
                                      <p:cBhvr>
                                        <p:cTn id="46" dur="2000"/>
                                        <p:tgtEl>
                                          <p:spTgt spid="3080"/>
                                        </p:tgtEl>
                                      </p:cBhvr>
                                    </p:animEffect>
                                  </p:childTnLst>
                                </p:cTn>
                              </p:par>
                              <p:par>
                                <p:cTn id="47" presetID="6" presetClass="entr" presetSubtype="16" fill="hold" nodeType="withEffect">
                                  <p:stCondLst>
                                    <p:cond delay="0"/>
                                  </p:stCondLst>
                                  <p:childTnLst>
                                    <p:set>
                                      <p:cBhvr>
                                        <p:cTn id="48" dur="1" fill="hold">
                                          <p:stCondLst>
                                            <p:cond delay="0"/>
                                          </p:stCondLst>
                                        </p:cTn>
                                        <p:tgtEl>
                                          <p:spTgt spid="3082"/>
                                        </p:tgtEl>
                                        <p:attrNameLst>
                                          <p:attrName>style.visibility</p:attrName>
                                        </p:attrNameLst>
                                      </p:cBhvr>
                                      <p:to>
                                        <p:strVal val="visible"/>
                                      </p:to>
                                    </p:set>
                                    <p:animEffect transition="in" filter="circle(in)">
                                      <p:cBhvr>
                                        <p:cTn id="49" dur="2000"/>
                                        <p:tgtEl>
                                          <p:spTgt spid="3082"/>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4"/>
                                        </p:tgtEl>
                                        <p:attrNameLst>
                                          <p:attrName>style.visibility</p:attrName>
                                        </p:attrNameLst>
                                      </p:cBhvr>
                                      <p:to>
                                        <p:strVal val="visible"/>
                                      </p:to>
                                    </p:set>
                                    <p:animEffect transition="in" filter="circle(in)">
                                      <p:cBhvr>
                                        <p:cTn id="52" dur="2000"/>
                                        <p:tgtEl>
                                          <p:spTgt spid="4"/>
                                        </p:tgtEl>
                                      </p:cBhvr>
                                    </p:animEffect>
                                  </p:childTnLst>
                                </p:cTn>
                              </p:par>
                              <p:par>
                                <p:cTn id="53" presetID="6" presetClass="entr" presetSubtype="16" fill="hold" nodeType="withEffect">
                                  <p:stCondLst>
                                    <p:cond delay="0"/>
                                  </p:stCondLst>
                                  <p:childTnLst>
                                    <p:set>
                                      <p:cBhvr>
                                        <p:cTn id="54" dur="1" fill="hold">
                                          <p:stCondLst>
                                            <p:cond delay="0"/>
                                          </p:stCondLst>
                                        </p:cTn>
                                        <p:tgtEl>
                                          <p:spTgt spid="3084"/>
                                        </p:tgtEl>
                                        <p:attrNameLst>
                                          <p:attrName>style.visibility</p:attrName>
                                        </p:attrNameLst>
                                      </p:cBhvr>
                                      <p:to>
                                        <p:strVal val="visible"/>
                                      </p:to>
                                    </p:set>
                                    <p:animEffect transition="in" filter="circle(in)">
                                      <p:cBhvr>
                                        <p:cTn id="55" dur="2000"/>
                                        <p:tgtEl>
                                          <p:spTgt spid="3084"/>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circle(in)">
                                      <p:cBhvr>
                                        <p:cTn id="58" dur="2000"/>
                                        <p:tgtEl>
                                          <p:spTgt spid="16"/>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17"/>
                                        </p:tgtEl>
                                        <p:attrNameLst>
                                          <p:attrName>style.visibility</p:attrName>
                                        </p:attrNameLst>
                                      </p:cBhvr>
                                      <p:to>
                                        <p:strVal val="visible"/>
                                      </p:to>
                                    </p:set>
                                    <p:animEffect transition="in" filter="circle(in)">
                                      <p:cBhvr>
                                        <p:cTn id="61" dur="2000"/>
                                        <p:tgtEl>
                                          <p:spTgt spid="17"/>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18"/>
                                        </p:tgtEl>
                                        <p:attrNameLst>
                                          <p:attrName>style.visibility</p:attrName>
                                        </p:attrNameLst>
                                      </p:cBhvr>
                                      <p:to>
                                        <p:strVal val="visible"/>
                                      </p:to>
                                    </p:set>
                                    <p:animEffect transition="in" filter="circle(in)">
                                      <p:cBhvr>
                                        <p:cTn id="64" dur="2000"/>
                                        <p:tgtEl>
                                          <p:spTgt spid="18"/>
                                        </p:tgtEl>
                                      </p:cBhvr>
                                    </p:animEffect>
                                  </p:childTnLst>
                                </p:cTn>
                              </p:par>
                              <p:par>
                                <p:cTn id="65" presetID="6" presetClass="entr" presetSubtype="16" fill="hold" grpId="0" nodeType="withEffect">
                                  <p:stCondLst>
                                    <p:cond delay="0"/>
                                  </p:stCondLst>
                                  <p:childTnLst>
                                    <p:set>
                                      <p:cBhvr>
                                        <p:cTn id="66" dur="1" fill="hold">
                                          <p:stCondLst>
                                            <p:cond delay="0"/>
                                          </p:stCondLst>
                                        </p:cTn>
                                        <p:tgtEl>
                                          <p:spTgt spid="3"/>
                                        </p:tgtEl>
                                        <p:attrNameLst>
                                          <p:attrName>style.visibility</p:attrName>
                                        </p:attrNameLst>
                                      </p:cBhvr>
                                      <p:to>
                                        <p:strVal val="visible"/>
                                      </p:to>
                                    </p:set>
                                    <p:animEffect transition="in" filter="circle(in)">
                                      <p:cBhvr>
                                        <p:cTn id="67" dur="2000"/>
                                        <p:tgtEl>
                                          <p:spTgt spid="3"/>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circle(in)">
                                      <p:cBhvr>
                                        <p:cTn id="70" dur="2000"/>
                                        <p:tgtEl>
                                          <p:spTgt spid="20"/>
                                        </p:tgtEl>
                                      </p:cBhvr>
                                    </p:animEffect>
                                  </p:childTnLst>
                                </p:cTn>
                              </p:par>
                              <p:par>
                                <p:cTn id="71" presetID="6" presetClass="entr" presetSubtype="16" fill="hold" grpId="0" nodeType="withEffect">
                                  <p:stCondLst>
                                    <p:cond delay="0"/>
                                  </p:stCondLst>
                                  <p:childTnLst>
                                    <p:set>
                                      <p:cBhvr>
                                        <p:cTn id="72" dur="1" fill="hold">
                                          <p:stCondLst>
                                            <p:cond delay="0"/>
                                          </p:stCondLst>
                                        </p:cTn>
                                        <p:tgtEl>
                                          <p:spTgt spid="21"/>
                                        </p:tgtEl>
                                        <p:attrNameLst>
                                          <p:attrName>style.visibility</p:attrName>
                                        </p:attrNameLst>
                                      </p:cBhvr>
                                      <p:to>
                                        <p:strVal val="visible"/>
                                      </p:to>
                                    </p:set>
                                    <p:animEffect transition="in" filter="circle(in)">
                                      <p:cBhvr>
                                        <p:cTn id="73" dur="2000"/>
                                        <p:tgtEl>
                                          <p:spTgt spid="21"/>
                                        </p:tgtEl>
                                      </p:cBhvr>
                                    </p:animEffect>
                                  </p:childTnLst>
                                </p:cTn>
                              </p:par>
                              <p:par>
                                <p:cTn id="74" presetID="6" presetClass="entr" presetSubtype="16" fill="hold" grpId="0" nodeType="withEffect">
                                  <p:stCondLst>
                                    <p:cond delay="0"/>
                                  </p:stCondLst>
                                  <p:childTnLst>
                                    <p:set>
                                      <p:cBhvr>
                                        <p:cTn id="75" dur="1" fill="hold">
                                          <p:stCondLst>
                                            <p:cond delay="0"/>
                                          </p:stCondLst>
                                        </p:cTn>
                                        <p:tgtEl>
                                          <p:spTgt spid="5"/>
                                        </p:tgtEl>
                                        <p:attrNameLst>
                                          <p:attrName>style.visibility</p:attrName>
                                        </p:attrNameLst>
                                      </p:cBhvr>
                                      <p:to>
                                        <p:strVal val="visible"/>
                                      </p:to>
                                    </p:set>
                                    <p:animEffect transition="in" filter="circle(in)">
                                      <p:cBhvr>
                                        <p:cTn id="76" dur="2000"/>
                                        <p:tgtEl>
                                          <p:spTgt spid="5"/>
                                        </p:tgtEl>
                                      </p:cBhvr>
                                    </p:animEffect>
                                  </p:childTnLst>
                                </p:cTn>
                              </p:par>
                              <p:par>
                                <p:cTn id="77" presetID="6" presetClass="entr" presetSubtype="16" fill="hold" grpId="0" nodeType="withEffect">
                                  <p:stCondLst>
                                    <p:cond delay="0"/>
                                  </p:stCondLst>
                                  <p:childTnLst>
                                    <p:set>
                                      <p:cBhvr>
                                        <p:cTn id="78" dur="1" fill="hold">
                                          <p:stCondLst>
                                            <p:cond delay="0"/>
                                          </p:stCondLst>
                                        </p:cTn>
                                        <p:tgtEl>
                                          <p:spTgt spid="24"/>
                                        </p:tgtEl>
                                        <p:attrNameLst>
                                          <p:attrName>style.visibility</p:attrName>
                                        </p:attrNameLst>
                                      </p:cBhvr>
                                      <p:to>
                                        <p:strVal val="visible"/>
                                      </p:to>
                                    </p:set>
                                    <p:animEffect transition="in" filter="circle(in)">
                                      <p:cBhvr>
                                        <p:cTn id="79" dur="2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8" grpId="0" animBg="1"/>
      <p:bldP spid="9" grpId="0"/>
      <p:bldP spid="4" grpId="0" animBg="1"/>
      <p:bldP spid="16" grpId="0"/>
      <p:bldP spid="17" grpId="0"/>
      <p:bldP spid="18" grpId="0"/>
      <p:bldP spid="3" grpId="0" animBg="1"/>
      <p:bldP spid="20" grpId="0" animBg="1"/>
      <p:bldP spid="21" grpId="0" animBg="1"/>
      <p:bldP spid="5" grpId="0" animBg="1"/>
      <p:bldP spid="24"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193896" y="1091245"/>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187546" y="1730274"/>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grpSp>
      <p:sp>
        <p:nvSpPr>
          <p:cNvPr id="97" name="Rectangle 4"/>
          <p:cNvSpPr>
            <a:spLocks noChangeArrowheads="1"/>
          </p:cNvSpPr>
          <p:nvPr/>
        </p:nvSpPr>
        <p:spPr bwMode="auto">
          <a:xfrm>
            <a:off x="148940" y="1775993"/>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30" name="AutoShape 3"/>
          <p:cNvSpPr>
            <a:spLocks noChangeArrowheads="1"/>
          </p:cNvSpPr>
          <p:nvPr/>
        </p:nvSpPr>
        <p:spPr bwMode="auto">
          <a:xfrm>
            <a:off x="6566927" y="3870586"/>
            <a:ext cx="2286000" cy="2397281"/>
          </a:xfrm>
          <a:prstGeom prst="roundRect">
            <a:avLst>
              <a:gd name="adj" fmla="val 16667"/>
            </a:avLst>
          </a:prstGeom>
          <a:noFill/>
          <a:ln w="38100">
            <a:solidFill>
              <a:srgbClr val="132767"/>
            </a:solidFill>
            <a:round/>
            <a:headEnd/>
            <a:tailEnd/>
          </a:ln>
          <a:effectLst/>
          <a:extLst>
            <a:ext uri="{909E8E84-426E-40DD-AFC4-6F175D3DCCD1}">
              <a14:hiddenFill xmlns:a14="http://schemas.microsoft.com/office/drawing/2010/main">
                <a:gradFill rotWithShape="1">
                  <a:gsLst>
                    <a:gs pos="0">
                      <a:srgbClr val="99CCFF"/>
                    </a:gs>
                    <a:gs pos="100000">
                      <a:srgbClr val="E3F1FF"/>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latin typeface="Verdana" panose="020B0604030504040204" pitchFamily="34" charset="0"/>
            </a:endParaRPr>
          </a:p>
        </p:txBody>
      </p:sp>
      <p:sp>
        <p:nvSpPr>
          <p:cNvPr id="31" name="AutoShape 5"/>
          <p:cNvSpPr>
            <a:spLocks noChangeArrowheads="1"/>
          </p:cNvSpPr>
          <p:nvPr/>
        </p:nvSpPr>
        <p:spPr bwMode="auto">
          <a:xfrm>
            <a:off x="2397268" y="3876394"/>
            <a:ext cx="2286000" cy="2397281"/>
          </a:xfrm>
          <a:prstGeom prst="roundRect">
            <a:avLst>
              <a:gd name="adj" fmla="val 16667"/>
            </a:avLst>
          </a:prstGeom>
          <a:noFill/>
          <a:ln w="38100">
            <a:solidFill>
              <a:srgbClr val="132767"/>
            </a:solidFill>
            <a:round/>
            <a:headEnd/>
            <a:tailEnd/>
          </a:ln>
          <a:effectLst/>
          <a:extLst>
            <a:ext uri="{909E8E84-426E-40DD-AFC4-6F175D3DCCD1}">
              <a14:hiddenFill xmlns:a14="http://schemas.microsoft.com/office/drawing/2010/main">
                <a:gradFill rotWithShape="1">
                  <a:gsLst>
                    <a:gs pos="0">
                      <a:srgbClr val="99CCFF"/>
                    </a:gs>
                    <a:gs pos="100000">
                      <a:srgbClr val="E3F1FF"/>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latin typeface="Verdana" panose="020B0604030504040204" pitchFamily="34" charset="0"/>
            </a:endParaRPr>
          </a:p>
        </p:txBody>
      </p:sp>
      <p:sp>
        <p:nvSpPr>
          <p:cNvPr id="32" name="Text Box 6"/>
          <p:cNvSpPr txBox="1">
            <a:spLocks noChangeArrowheads="1"/>
          </p:cNvSpPr>
          <p:nvPr/>
        </p:nvSpPr>
        <p:spPr bwMode="auto">
          <a:xfrm>
            <a:off x="2351406" y="4132455"/>
            <a:ext cx="2038350" cy="1384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800" b="1" i="0" u="none" strike="noStrike" kern="0" cap="none" spc="0" normalizeH="0" baseline="0" noProof="0" dirty="0">
                <a:ln>
                  <a:noFill/>
                </a:ln>
                <a:solidFill>
                  <a:srgbClr val="0000CC"/>
                </a:solidFill>
                <a:effectLst/>
                <a:uLnTx/>
                <a:uFillTx/>
                <a:latin typeface="Arial" panose="020B0604020202020204" pitchFamily="34" charset="0"/>
              </a:rPr>
              <a:t>Tác</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800" b="1" i="0" u="none" strike="noStrike" kern="0" cap="none" spc="0" normalizeH="0" baseline="0" noProof="0" dirty="0">
                <a:ln>
                  <a:noFill/>
                </a:ln>
                <a:solidFill>
                  <a:srgbClr val="0000CC"/>
                </a:solidFill>
                <a:effectLst/>
                <a:uLnTx/>
                <a:uFillTx/>
                <a:latin typeface="Arial" panose="020B0604020202020204" pitchFamily="34" charset="0"/>
              </a:rPr>
              <a:t> động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800" b="1" i="0" u="none" strike="noStrike" kern="0" cap="none" spc="0" normalizeH="0" baseline="0" noProof="0" dirty="0">
                <a:ln>
                  <a:noFill/>
                </a:ln>
                <a:solidFill>
                  <a:srgbClr val="0000CC"/>
                </a:solidFill>
                <a:effectLst/>
                <a:uLnTx/>
                <a:uFillTx/>
                <a:latin typeface="Arial" panose="020B0604020202020204" pitchFamily="34" charset="0"/>
              </a:rPr>
              <a:t> tích cực</a:t>
            </a:r>
            <a:endParaRPr kumimoji="0" lang="en-US" sz="2800" b="1" i="0" u="none" strike="noStrike" kern="0" cap="none" spc="0" normalizeH="0" baseline="0" noProof="0" dirty="0">
              <a:ln>
                <a:noFill/>
              </a:ln>
              <a:solidFill>
                <a:srgbClr val="0000CC"/>
              </a:solidFill>
              <a:effectLst/>
              <a:uLnTx/>
              <a:uFillTx/>
              <a:latin typeface="Arial" panose="020B0604020202020204" pitchFamily="34" charset="0"/>
            </a:endParaRPr>
          </a:p>
        </p:txBody>
      </p:sp>
      <p:sp>
        <p:nvSpPr>
          <p:cNvPr id="33" name="Freeform 8"/>
          <p:cNvSpPr>
            <a:spLocks/>
          </p:cNvSpPr>
          <p:nvPr/>
        </p:nvSpPr>
        <p:spPr bwMode="gray">
          <a:xfrm>
            <a:off x="4716803" y="3795598"/>
            <a:ext cx="903288" cy="1241425"/>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rgbClr val="22A2E2"/>
              </a:gs>
              <a:gs pos="100000">
                <a:srgbClr val="22A2E2">
                  <a:gamma/>
                  <a:tint val="31765"/>
                  <a:invGamma/>
                </a:srgbClr>
              </a:gs>
            </a:gsLst>
            <a:lin ang="0" scaled="1"/>
          </a:gradFill>
          <a:ln>
            <a:noFill/>
          </a:ln>
          <a:extLst>
            <a:ext uri="{91240B29-F687-4F45-9708-019B960494DF}">
              <a14:hiddenLine xmlns:a14="http://schemas.microsoft.com/office/drawing/2010/main" w="0">
                <a:solidFill>
                  <a:srgbClr val="00A06C"/>
                </a:solidFill>
                <a:prstDash val="solid"/>
                <a:round/>
                <a:headEnd/>
                <a:tailEnd/>
              </a14:hiddenLine>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sp>
        <p:nvSpPr>
          <p:cNvPr id="34" name="AutoShape 9"/>
          <p:cNvSpPr>
            <a:spLocks noChangeAspect="1" noChangeArrowheads="1" noTextEdit="1"/>
          </p:cNvSpPr>
          <p:nvPr/>
        </p:nvSpPr>
        <p:spPr bwMode="gray">
          <a:xfrm flipH="1">
            <a:off x="5647276" y="3805033"/>
            <a:ext cx="909637" cy="124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sp>
        <p:nvSpPr>
          <p:cNvPr id="35" name="Freeform 10"/>
          <p:cNvSpPr>
            <a:spLocks/>
          </p:cNvSpPr>
          <p:nvPr/>
        </p:nvSpPr>
        <p:spPr bwMode="gray">
          <a:xfrm flipH="1">
            <a:off x="5653626" y="3808209"/>
            <a:ext cx="903287" cy="1241425"/>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rgbClr val="22A2E2"/>
              </a:gs>
              <a:gs pos="100000">
                <a:srgbClr val="22A2E2">
                  <a:gamma/>
                  <a:tint val="31765"/>
                  <a:invGamma/>
                </a:srgbClr>
              </a:gs>
            </a:gsLst>
            <a:lin ang="0" scaled="1"/>
          </a:gradFill>
          <a:ln>
            <a:noFill/>
          </a:ln>
          <a:extLst>
            <a:ext uri="{91240B29-F687-4F45-9708-019B960494DF}">
              <a14:hiddenLine xmlns:a14="http://schemas.microsoft.com/office/drawing/2010/main" w="0">
                <a:solidFill>
                  <a:srgbClr val="00A06C"/>
                </a:solidFill>
                <a:prstDash val="solid"/>
                <a:round/>
                <a:headEnd/>
                <a:tailEnd/>
              </a14:hiddenLine>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grpSp>
        <p:nvGrpSpPr>
          <p:cNvPr id="36" name="Group 11"/>
          <p:cNvGrpSpPr>
            <a:grpSpLocks/>
          </p:cNvGrpSpPr>
          <p:nvPr/>
        </p:nvGrpSpPr>
        <p:grpSpPr bwMode="auto">
          <a:xfrm>
            <a:off x="3558247" y="1806922"/>
            <a:ext cx="3924886" cy="2241145"/>
            <a:chOff x="1997" y="1314"/>
            <a:chExt cx="1889" cy="1009"/>
          </a:xfrm>
        </p:grpSpPr>
        <p:grpSp>
          <p:nvGrpSpPr>
            <p:cNvPr id="37" name="Group 12"/>
            <p:cNvGrpSpPr>
              <a:grpSpLocks/>
            </p:cNvGrpSpPr>
            <p:nvPr/>
          </p:nvGrpSpPr>
          <p:grpSpPr bwMode="auto">
            <a:xfrm>
              <a:off x="1997" y="1404"/>
              <a:ext cx="1889" cy="919"/>
              <a:chOff x="1973" y="1027"/>
              <a:chExt cx="1926" cy="937"/>
            </a:xfrm>
          </p:grpSpPr>
          <p:sp>
            <p:nvSpPr>
              <p:cNvPr id="42" name="Oval 13"/>
              <p:cNvSpPr>
                <a:spLocks noChangeArrowheads="1"/>
              </p:cNvSpPr>
              <p:nvPr/>
            </p:nvSpPr>
            <p:spPr bwMode="gray">
              <a:xfrm>
                <a:off x="1994" y="1057"/>
                <a:ext cx="1905" cy="907"/>
              </a:xfrm>
              <a:prstGeom prst="ellipse">
                <a:avLst/>
              </a:prstGeom>
              <a:gradFill rotWithShape="1">
                <a:gsLst>
                  <a:gs pos="0">
                    <a:srgbClr val="55ABA9"/>
                  </a:gs>
                  <a:gs pos="100000">
                    <a:srgbClr val="55ABA9">
                      <a:gamma/>
                      <a:shade val="48627"/>
                      <a:invGamma/>
                    </a:srgbClr>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sp>
            <p:nvSpPr>
              <p:cNvPr id="43" name="Oval 14"/>
              <p:cNvSpPr>
                <a:spLocks noChangeArrowheads="1"/>
              </p:cNvSpPr>
              <p:nvPr/>
            </p:nvSpPr>
            <p:spPr bwMode="gray">
              <a:xfrm>
                <a:off x="1973" y="1027"/>
                <a:ext cx="1905" cy="907"/>
              </a:xfrm>
              <a:prstGeom prst="ellipse">
                <a:avLst/>
              </a:prstGeom>
              <a:gradFill rotWithShape="1">
                <a:gsLst>
                  <a:gs pos="0">
                    <a:srgbClr val="55ABA9">
                      <a:gamma/>
                      <a:tint val="44314"/>
                      <a:invGamma/>
                    </a:srgbClr>
                  </a:gs>
                  <a:gs pos="100000">
                    <a:srgbClr val="55ABA9"/>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grpSp>
        <p:sp>
          <p:nvSpPr>
            <p:cNvPr id="38" name="Oval 15"/>
            <p:cNvSpPr>
              <a:spLocks noChangeArrowheads="1"/>
            </p:cNvSpPr>
            <p:nvPr/>
          </p:nvSpPr>
          <p:spPr bwMode="gray">
            <a:xfrm>
              <a:off x="2086" y="1314"/>
              <a:ext cx="1691" cy="845"/>
            </a:xfrm>
            <a:prstGeom prst="ellipse">
              <a:avLst/>
            </a:prstGeom>
            <a:gradFill rotWithShape="1">
              <a:gsLst>
                <a:gs pos="0">
                  <a:srgbClr val="22A2E2">
                    <a:gamma/>
                    <a:shade val="46275"/>
                    <a:invGamma/>
                  </a:srgbClr>
                </a:gs>
                <a:gs pos="100000">
                  <a:srgbClr val="22A2E2"/>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sp>
          <p:nvSpPr>
            <p:cNvPr id="39" name="Oval 16"/>
            <p:cNvSpPr>
              <a:spLocks noChangeArrowheads="1"/>
            </p:cNvSpPr>
            <p:nvPr/>
          </p:nvSpPr>
          <p:spPr bwMode="gray">
            <a:xfrm>
              <a:off x="2108" y="1319"/>
              <a:ext cx="1650" cy="824"/>
            </a:xfrm>
            <a:prstGeom prst="ellipse">
              <a:avLst/>
            </a:prstGeom>
            <a:gradFill rotWithShape="1">
              <a:gsLst>
                <a:gs pos="0">
                  <a:srgbClr val="22A2E2">
                    <a:alpha val="0"/>
                  </a:srgbClr>
                </a:gs>
                <a:gs pos="100000">
                  <a:srgbClr val="22A2E2">
                    <a:gamma/>
                    <a:tint val="34902"/>
                    <a:invGamma/>
                  </a:srgbClr>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sp>
          <p:nvSpPr>
            <p:cNvPr id="40" name="Oval 17"/>
            <p:cNvSpPr>
              <a:spLocks noChangeArrowheads="1"/>
            </p:cNvSpPr>
            <p:nvPr/>
          </p:nvSpPr>
          <p:spPr bwMode="gray">
            <a:xfrm>
              <a:off x="2125" y="1327"/>
              <a:ext cx="1570" cy="770"/>
            </a:xfrm>
            <a:prstGeom prst="ellipse">
              <a:avLst/>
            </a:prstGeom>
            <a:gradFill rotWithShape="1">
              <a:gsLst>
                <a:gs pos="0">
                  <a:srgbClr val="22A2E2">
                    <a:gamma/>
                    <a:shade val="79216"/>
                    <a:invGamma/>
                  </a:srgbClr>
                </a:gs>
                <a:gs pos="100000">
                  <a:srgbClr val="22A2E2">
                    <a:alpha val="48000"/>
                  </a:srgbClr>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sp>
          <p:nvSpPr>
            <p:cNvPr id="41" name="Oval 18"/>
            <p:cNvSpPr>
              <a:spLocks noChangeArrowheads="1"/>
            </p:cNvSpPr>
            <p:nvPr/>
          </p:nvSpPr>
          <p:spPr bwMode="gray">
            <a:xfrm>
              <a:off x="2208" y="1344"/>
              <a:ext cx="1382" cy="624"/>
            </a:xfrm>
            <a:prstGeom prst="ellipse">
              <a:avLst/>
            </a:prstGeom>
            <a:gradFill rotWithShape="1">
              <a:gsLst>
                <a:gs pos="0">
                  <a:srgbClr val="22A2E2">
                    <a:gamma/>
                    <a:tint val="0"/>
                    <a:invGamma/>
                  </a:srgbClr>
                </a:gs>
                <a:gs pos="100000">
                  <a:srgbClr val="22A2E2">
                    <a:alpha val="38000"/>
                  </a:srgbClr>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32767"/>
                </a:solidFill>
                <a:effectLst/>
                <a:uLnTx/>
                <a:uFillTx/>
              </a:endParaRPr>
            </a:p>
          </p:txBody>
        </p:sp>
      </p:grpSp>
      <p:sp>
        <p:nvSpPr>
          <p:cNvPr id="44" name="Text Box 19"/>
          <p:cNvSpPr txBox="1">
            <a:spLocks noChangeArrowheads="1"/>
          </p:cNvSpPr>
          <p:nvPr/>
        </p:nvSpPr>
        <p:spPr bwMode="auto">
          <a:xfrm>
            <a:off x="3980944" y="2275442"/>
            <a:ext cx="310533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baseline="0" noProof="0" dirty="0">
                <a:ln>
                  <a:noFill/>
                </a:ln>
                <a:solidFill>
                  <a:srgbClr val="CC0066"/>
                </a:solidFill>
                <a:effectLst/>
                <a:uLnTx/>
                <a:uFillTx/>
                <a:latin typeface="Arial" panose="020B0604020202020204" pitchFamily="34" charset="0"/>
              </a:rPr>
              <a:t>Tác động của</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noProof="0" dirty="0">
                <a:ln>
                  <a:noFill/>
                </a:ln>
                <a:solidFill>
                  <a:srgbClr val="CC0066"/>
                </a:solidFill>
                <a:effectLst/>
                <a:uLnTx/>
                <a:uFillTx/>
                <a:latin typeface="Arial" panose="020B0604020202020204" pitchFamily="34" charset="0"/>
              </a:rPr>
              <a:t> quy luật cạnh tranh</a:t>
            </a:r>
            <a:endParaRPr kumimoji="0" lang="en-US" sz="2400" b="1" i="0" u="none" strike="noStrike" kern="0" cap="none" spc="0" normalizeH="0" baseline="0" noProof="0" dirty="0">
              <a:ln>
                <a:noFill/>
              </a:ln>
              <a:solidFill>
                <a:srgbClr val="CC0066"/>
              </a:solidFill>
              <a:effectLst/>
              <a:uLnTx/>
              <a:uFillTx/>
              <a:latin typeface="Arial" panose="020B0604020202020204" pitchFamily="34" charset="0"/>
            </a:endParaRPr>
          </a:p>
        </p:txBody>
      </p:sp>
      <p:sp>
        <p:nvSpPr>
          <p:cNvPr id="45" name="Text Box 20"/>
          <p:cNvSpPr txBox="1">
            <a:spLocks noChangeArrowheads="1"/>
          </p:cNvSpPr>
          <p:nvPr/>
        </p:nvSpPr>
        <p:spPr bwMode="auto">
          <a:xfrm>
            <a:off x="6805806" y="4132455"/>
            <a:ext cx="1922292" cy="1384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800" b="1" i="0" u="none" strike="noStrike" kern="0" cap="none" spc="0" normalizeH="0" baseline="0" noProof="0" dirty="0">
                <a:ln>
                  <a:noFill/>
                </a:ln>
                <a:solidFill>
                  <a:srgbClr val="0000CC"/>
                </a:solidFill>
                <a:effectLst/>
                <a:uLnTx/>
                <a:uFillTx/>
              </a:rPr>
              <a:t>Tác </a:t>
            </a:r>
          </a:p>
          <a:p>
            <a:pPr marL="0" marR="0" lvl="0" indent="0" algn="ctr" defTabSz="914400" eaLnBrk="0" fontAlgn="base" latinLnBrk="0" hangingPunct="0">
              <a:lnSpc>
                <a:spcPct val="100000"/>
              </a:lnSpc>
              <a:spcBef>
                <a:spcPct val="0"/>
              </a:spcBef>
              <a:spcAft>
                <a:spcPct val="0"/>
              </a:spcAft>
              <a:buClrTx/>
              <a:buSzTx/>
              <a:buFontTx/>
              <a:buNone/>
              <a:tabLst/>
              <a:defRPr/>
            </a:pPr>
            <a:r>
              <a:rPr lang="vi-VN" sz="2800" b="1" kern="0" dirty="0">
                <a:solidFill>
                  <a:srgbClr val="0000CC"/>
                </a:solidFill>
              </a:rPr>
              <a:t>đ</a:t>
            </a:r>
            <a:r>
              <a:rPr kumimoji="0" lang="vi-VN" sz="2800" b="1" i="0" u="none" strike="noStrike" kern="0" cap="none" spc="0" normalizeH="0" baseline="0" noProof="0" dirty="0">
                <a:ln>
                  <a:noFill/>
                </a:ln>
                <a:solidFill>
                  <a:srgbClr val="0000CC"/>
                </a:solidFill>
                <a:effectLst/>
                <a:uLnTx/>
                <a:uFillTx/>
              </a:rPr>
              <a:t>ộng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800" b="1" i="0" u="none" strike="noStrike" kern="0" cap="none" spc="0" normalizeH="0" baseline="0" noProof="0" dirty="0">
                <a:ln>
                  <a:noFill/>
                </a:ln>
                <a:solidFill>
                  <a:srgbClr val="0000CC"/>
                </a:solidFill>
                <a:effectLst/>
                <a:uLnTx/>
                <a:uFillTx/>
              </a:rPr>
              <a:t> tiêu cực</a:t>
            </a:r>
            <a:endParaRPr kumimoji="0" lang="en-US" sz="2800" b="1" i="0" u="none" strike="noStrike" kern="0" cap="none" spc="0" normalizeH="0" baseline="0" noProof="0" dirty="0">
              <a:ln>
                <a:noFill/>
              </a:ln>
              <a:solidFill>
                <a:srgbClr val="0000CC"/>
              </a:solidFill>
              <a:effectLst/>
              <a:uLnTx/>
              <a:uFillTx/>
            </a:endParaRPr>
          </a:p>
        </p:txBody>
      </p:sp>
      <p:pic>
        <p:nvPicPr>
          <p:cNvPr id="1026" name="Picture 2" descr="Vai trò, ý nghĩa của cạnh tranh là gì ? Chính sách nhà nước cạnh tran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044107" y="1969478"/>
            <a:ext cx="3100360" cy="1835556"/>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Cạnh tranh là gì ? Khái niệm về cạnh tranh ? Bản chất của cạnh tranh là gì ?"/>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224" y="2252110"/>
            <a:ext cx="2868404" cy="1874450"/>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2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987551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nodeType="withEffect">
                                  <p:stCondLst>
                                    <p:cond delay="0"/>
                                  </p:stCondLst>
                                  <p:childTnLst>
                                    <p:set>
                                      <p:cBhvr>
                                        <p:cTn id="24" dur="1" fill="hold">
                                          <p:stCondLst>
                                            <p:cond delay="0"/>
                                          </p:stCondLst>
                                        </p:cTn>
                                        <p:tgtEl>
                                          <p:spTgt spid="36"/>
                                        </p:tgtEl>
                                        <p:attrNameLst>
                                          <p:attrName>style.visibility</p:attrName>
                                        </p:attrNameLst>
                                      </p:cBhvr>
                                      <p:to>
                                        <p:strVal val="visible"/>
                                      </p:to>
                                    </p:set>
                                    <p:anim calcmode="lin" valueType="num">
                                      <p:cBhvr>
                                        <p:cTn id="25" dur="1000" fill="hold"/>
                                        <p:tgtEl>
                                          <p:spTgt spid="36"/>
                                        </p:tgtEl>
                                        <p:attrNameLst>
                                          <p:attrName>ppt_w</p:attrName>
                                        </p:attrNameLst>
                                      </p:cBhvr>
                                      <p:tavLst>
                                        <p:tav tm="0">
                                          <p:val>
                                            <p:fltVal val="0"/>
                                          </p:val>
                                        </p:tav>
                                        <p:tav tm="100000">
                                          <p:val>
                                            <p:strVal val="#ppt_w"/>
                                          </p:val>
                                        </p:tav>
                                      </p:tavLst>
                                    </p:anim>
                                    <p:anim calcmode="lin" valueType="num">
                                      <p:cBhvr>
                                        <p:cTn id="26" dur="1000" fill="hold"/>
                                        <p:tgtEl>
                                          <p:spTgt spid="36"/>
                                        </p:tgtEl>
                                        <p:attrNameLst>
                                          <p:attrName>ppt_h</p:attrName>
                                        </p:attrNameLst>
                                      </p:cBhvr>
                                      <p:tavLst>
                                        <p:tav tm="0">
                                          <p:val>
                                            <p:fltVal val="0"/>
                                          </p:val>
                                        </p:tav>
                                        <p:tav tm="100000">
                                          <p:val>
                                            <p:strVal val="#ppt_h"/>
                                          </p:val>
                                        </p:tav>
                                      </p:tavLst>
                                    </p:anim>
                                    <p:anim calcmode="lin" valueType="num">
                                      <p:cBhvr>
                                        <p:cTn id="27" dur="1000" fill="hold"/>
                                        <p:tgtEl>
                                          <p:spTgt spid="36"/>
                                        </p:tgtEl>
                                        <p:attrNameLst>
                                          <p:attrName>style.rotation</p:attrName>
                                        </p:attrNameLst>
                                      </p:cBhvr>
                                      <p:tavLst>
                                        <p:tav tm="0">
                                          <p:val>
                                            <p:fltVal val="90"/>
                                          </p:val>
                                        </p:tav>
                                        <p:tav tm="100000">
                                          <p:val>
                                            <p:fltVal val="0"/>
                                          </p:val>
                                        </p:tav>
                                      </p:tavLst>
                                    </p:anim>
                                    <p:animEffect transition="in" filter="fade">
                                      <p:cBhvr>
                                        <p:cTn id="28" dur="1000"/>
                                        <p:tgtEl>
                                          <p:spTgt spid="36"/>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44"/>
                                        </p:tgtEl>
                                        <p:attrNameLst>
                                          <p:attrName>style.visibility</p:attrName>
                                        </p:attrNameLst>
                                      </p:cBhvr>
                                      <p:to>
                                        <p:strVal val="visible"/>
                                      </p:to>
                                    </p:set>
                                    <p:anim calcmode="lin" valueType="num">
                                      <p:cBhvr>
                                        <p:cTn id="31" dur="1000" fill="hold"/>
                                        <p:tgtEl>
                                          <p:spTgt spid="44"/>
                                        </p:tgtEl>
                                        <p:attrNameLst>
                                          <p:attrName>ppt_w</p:attrName>
                                        </p:attrNameLst>
                                      </p:cBhvr>
                                      <p:tavLst>
                                        <p:tav tm="0">
                                          <p:val>
                                            <p:fltVal val="0"/>
                                          </p:val>
                                        </p:tav>
                                        <p:tav tm="100000">
                                          <p:val>
                                            <p:strVal val="#ppt_w"/>
                                          </p:val>
                                        </p:tav>
                                      </p:tavLst>
                                    </p:anim>
                                    <p:anim calcmode="lin" valueType="num">
                                      <p:cBhvr>
                                        <p:cTn id="32" dur="1000" fill="hold"/>
                                        <p:tgtEl>
                                          <p:spTgt spid="44"/>
                                        </p:tgtEl>
                                        <p:attrNameLst>
                                          <p:attrName>ppt_h</p:attrName>
                                        </p:attrNameLst>
                                      </p:cBhvr>
                                      <p:tavLst>
                                        <p:tav tm="0">
                                          <p:val>
                                            <p:fltVal val="0"/>
                                          </p:val>
                                        </p:tav>
                                        <p:tav tm="100000">
                                          <p:val>
                                            <p:strVal val="#ppt_h"/>
                                          </p:val>
                                        </p:tav>
                                      </p:tavLst>
                                    </p:anim>
                                    <p:anim calcmode="lin" valueType="num">
                                      <p:cBhvr>
                                        <p:cTn id="33" dur="1000" fill="hold"/>
                                        <p:tgtEl>
                                          <p:spTgt spid="44"/>
                                        </p:tgtEl>
                                        <p:attrNameLst>
                                          <p:attrName>style.rotation</p:attrName>
                                        </p:attrNameLst>
                                      </p:cBhvr>
                                      <p:tavLst>
                                        <p:tav tm="0">
                                          <p:val>
                                            <p:fltVal val="90"/>
                                          </p:val>
                                        </p:tav>
                                        <p:tav tm="100000">
                                          <p:val>
                                            <p:fltVal val="0"/>
                                          </p:val>
                                        </p:tav>
                                      </p:tavLst>
                                    </p:anim>
                                    <p:animEffect transition="in" filter="fade">
                                      <p:cBhvr>
                                        <p:cTn id="34" dur="1000"/>
                                        <p:tgtEl>
                                          <p:spTgt spid="44"/>
                                        </p:tgtEl>
                                      </p:cBhvr>
                                    </p:animEffect>
                                  </p:childTnLst>
                                </p:cTn>
                              </p:par>
                              <p:par>
                                <p:cTn id="35" presetID="31" presetClass="entr" presetSubtype="0" fill="hold" nodeType="withEffect">
                                  <p:stCondLst>
                                    <p:cond delay="0"/>
                                  </p:stCondLst>
                                  <p:childTnLst>
                                    <p:set>
                                      <p:cBhvr>
                                        <p:cTn id="36" dur="1" fill="hold">
                                          <p:stCondLst>
                                            <p:cond delay="0"/>
                                          </p:stCondLst>
                                        </p:cTn>
                                        <p:tgtEl>
                                          <p:spTgt spid="1026"/>
                                        </p:tgtEl>
                                        <p:attrNameLst>
                                          <p:attrName>style.visibility</p:attrName>
                                        </p:attrNameLst>
                                      </p:cBhvr>
                                      <p:to>
                                        <p:strVal val="visible"/>
                                      </p:to>
                                    </p:set>
                                    <p:anim calcmode="lin" valueType="num">
                                      <p:cBhvr>
                                        <p:cTn id="37" dur="1000" fill="hold"/>
                                        <p:tgtEl>
                                          <p:spTgt spid="1026"/>
                                        </p:tgtEl>
                                        <p:attrNameLst>
                                          <p:attrName>ppt_w</p:attrName>
                                        </p:attrNameLst>
                                      </p:cBhvr>
                                      <p:tavLst>
                                        <p:tav tm="0">
                                          <p:val>
                                            <p:fltVal val="0"/>
                                          </p:val>
                                        </p:tav>
                                        <p:tav tm="100000">
                                          <p:val>
                                            <p:strVal val="#ppt_w"/>
                                          </p:val>
                                        </p:tav>
                                      </p:tavLst>
                                    </p:anim>
                                    <p:anim calcmode="lin" valueType="num">
                                      <p:cBhvr>
                                        <p:cTn id="38" dur="1000" fill="hold"/>
                                        <p:tgtEl>
                                          <p:spTgt spid="1026"/>
                                        </p:tgtEl>
                                        <p:attrNameLst>
                                          <p:attrName>ppt_h</p:attrName>
                                        </p:attrNameLst>
                                      </p:cBhvr>
                                      <p:tavLst>
                                        <p:tav tm="0">
                                          <p:val>
                                            <p:fltVal val="0"/>
                                          </p:val>
                                        </p:tav>
                                        <p:tav tm="100000">
                                          <p:val>
                                            <p:strVal val="#ppt_h"/>
                                          </p:val>
                                        </p:tav>
                                      </p:tavLst>
                                    </p:anim>
                                    <p:anim calcmode="lin" valueType="num">
                                      <p:cBhvr>
                                        <p:cTn id="39" dur="1000" fill="hold"/>
                                        <p:tgtEl>
                                          <p:spTgt spid="1026"/>
                                        </p:tgtEl>
                                        <p:attrNameLst>
                                          <p:attrName>style.rotation</p:attrName>
                                        </p:attrNameLst>
                                      </p:cBhvr>
                                      <p:tavLst>
                                        <p:tav tm="0">
                                          <p:val>
                                            <p:fltVal val="90"/>
                                          </p:val>
                                        </p:tav>
                                        <p:tav tm="100000">
                                          <p:val>
                                            <p:fltVal val="0"/>
                                          </p:val>
                                        </p:tav>
                                      </p:tavLst>
                                    </p:anim>
                                    <p:animEffect transition="in" filter="fade">
                                      <p:cBhvr>
                                        <p:cTn id="40" dur="1000"/>
                                        <p:tgtEl>
                                          <p:spTgt spid="1026"/>
                                        </p:tgtEl>
                                      </p:cBhvr>
                                    </p:animEffect>
                                  </p:childTnLst>
                                </p:cTn>
                              </p:par>
                              <p:par>
                                <p:cTn id="41" presetID="31" presetClass="entr" presetSubtype="0" fill="hold" nodeType="withEffect">
                                  <p:stCondLst>
                                    <p:cond delay="0"/>
                                  </p:stCondLst>
                                  <p:childTnLst>
                                    <p:set>
                                      <p:cBhvr>
                                        <p:cTn id="42" dur="1" fill="hold">
                                          <p:stCondLst>
                                            <p:cond delay="0"/>
                                          </p:stCondLst>
                                        </p:cTn>
                                        <p:tgtEl>
                                          <p:spTgt spid="1028"/>
                                        </p:tgtEl>
                                        <p:attrNameLst>
                                          <p:attrName>style.visibility</p:attrName>
                                        </p:attrNameLst>
                                      </p:cBhvr>
                                      <p:to>
                                        <p:strVal val="visible"/>
                                      </p:to>
                                    </p:set>
                                    <p:anim calcmode="lin" valueType="num">
                                      <p:cBhvr>
                                        <p:cTn id="43" dur="1000" fill="hold"/>
                                        <p:tgtEl>
                                          <p:spTgt spid="1028"/>
                                        </p:tgtEl>
                                        <p:attrNameLst>
                                          <p:attrName>ppt_w</p:attrName>
                                        </p:attrNameLst>
                                      </p:cBhvr>
                                      <p:tavLst>
                                        <p:tav tm="0">
                                          <p:val>
                                            <p:fltVal val="0"/>
                                          </p:val>
                                        </p:tav>
                                        <p:tav tm="100000">
                                          <p:val>
                                            <p:strVal val="#ppt_w"/>
                                          </p:val>
                                        </p:tav>
                                      </p:tavLst>
                                    </p:anim>
                                    <p:anim calcmode="lin" valueType="num">
                                      <p:cBhvr>
                                        <p:cTn id="44" dur="1000" fill="hold"/>
                                        <p:tgtEl>
                                          <p:spTgt spid="1028"/>
                                        </p:tgtEl>
                                        <p:attrNameLst>
                                          <p:attrName>ppt_h</p:attrName>
                                        </p:attrNameLst>
                                      </p:cBhvr>
                                      <p:tavLst>
                                        <p:tav tm="0">
                                          <p:val>
                                            <p:fltVal val="0"/>
                                          </p:val>
                                        </p:tav>
                                        <p:tav tm="100000">
                                          <p:val>
                                            <p:strVal val="#ppt_h"/>
                                          </p:val>
                                        </p:tav>
                                      </p:tavLst>
                                    </p:anim>
                                    <p:anim calcmode="lin" valueType="num">
                                      <p:cBhvr>
                                        <p:cTn id="45" dur="1000" fill="hold"/>
                                        <p:tgtEl>
                                          <p:spTgt spid="1028"/>
                                        </p:tgtEl>
                                        <p:attrNameLst>
                                          <p:attrName>style.rotation</p:attrName>
                                        </p:attrNameLst>
                                      </p:cBhvr>
                                      <p:tavLst>
                                        <p:tav tm="0">
                                          <p:val>
                                            <p:fltVal val="90"/>
                                          </p:val>
                                        </p:tav>
                                        <p:tav tm="100000">
                                          <p:val>
                                            <p:fltVal val="0"/>
                                          </p:val>
                                        </p:tav>
                                      </p:tavLst>
                                    </p:anim>
                                    <p:animEffect transition="in" filter="fade">
                                      <p:cBhvr>
                                        <p:cTn id="46" dur="1000"/>
                                        <p:tgtEl>
                                          <p:spTgt spid="1028"/>
                                        </p:tgtEl>
                                      </p:cBhvr>
                                    </p:animEffect>
                                  </p:childTnLst>
                                </p:cTn>
                              </p:par>
                            </p:childTnLst>
                          </p:cTn>
                        </p:par>
                      </p:childTnLst>
                    </p:cTn>
                  </p:par>
                  <p:par>
                    <p:cTn id="47" fill="hold">
                      <p:stCondLst>
                        <p:cond delay="indefinite"/>
                      </p:stCondLst>
                      <p:childTnLst>
                        <p:par>
                          <p:cTn id="48" fill="hold">
                            <p:stCondLst>
                              <p:cond delay="0"/>
                            </p:stCondLst>
                            <p:childTnLst>
                              <p:par>
                                <p:cTn id="49" presetID="2" presetClass="entr" presetSubtype="12" fill="hold" grpId="0" nodeType="clickEffect">
                                  <p:stCondLst>
                                    <p:cond delay="0"/>
                                  </p:stCondLst>
                                  <p:childTnLst>
                                    <p:set>
                                      <p:cBhvr>
                                        <p:cTn id="50" dur="1" fill="hold">
                                          <p:stCondLst>
                                            <p:cond delay="0"/>
                                          </p:stCondLst>
                                        </p:cTn>
                                        <p:tgtEl>
                                          <p:spTgt spid="33"/>
                                        </p:tgtEl>
                                        <p:attrNameLst>
                                          <p:attrName>style.visibility</p:attrName>
                                        </p:attrNameLst>
                                      </p:cBhvr>
                                      <p:to>
                                        <p:strVal val="visible"/>
                                      </p:to>
                                    </p:set>
                                    <p:anim calcmode="lin" valueType="num">
                                      <p:cBhvr additive="base">
                                        <p:cTn id="51" dur="500" fill="hold"/>
                                        <p:tgtEl>
                                          <p:spTgt spid="33"/>
                                        </p:tgtEl>
                                        <p:attrNameLst>
                                          <p:attrName>ppt_x</p:attrName>
                                        </p:attrNameLst>
                                      </p:cBhvr>
                                      <p:tavLst>
                                        <p:tav tm="0">
                                          <p:val>
                                            <p:strVal val="0-#ppt_w/2"/>
                                          </p:val>
                                        </p:tav>
                                        <p:tav tm="100000">
                                          <p:val>
                                            <p:strVal val="#ppt_x"/>
                                          </p:val>
                                        </p:tav>
                                      </p:tavLst>
                                    </p:anim>
                                    <p:anim calcmode="lin" valueType="num">
                                      <p:cBhvr additive="base">
                                        <p:cTn id="52" dur="500" fill="hold"/>
                                        <p:tgtEl>
                                          <p:spTgt spid="33"/>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35"/>
                                        </p:tgtEl>
                                        <p:attrNameLst>
                                          <p:attrName>style.visibility</p:attrName>
                                        </p:attrNameLst>
                                      </p:cBhvr>
                                      <p:to>
                                        <p:strVal val="visible"/>
                                      </p:to>
                                    </p:set>
                                    <p:anim calcmode="lin" valueType="num">
                                      <p:cBhvr additive="base">
                                        <p:cTn id="55" dur="500" fill="hold"/>
                                        <p:tgtEl>
                                          <p:spTgt spid="35"/>
                                        </p:tgtEl>
                                        <p:attrNameLst>
                                          <p:attrName>ppt_x</p:attrName>
                                        </p:attrNameLst>
                                      </p:cBhvr>
                                      <p:tavLst>
                                        <p:tav tm="0">
                                          <p:val>
                                            <p:strVal val="1+#ppt_w/2"/>
                                          </p:val>
                                        </p:tav>
                                        <p:tav tm="100000">
                                          <p:val>
                                            <p:strVal val="#ppt_x"/>
                                          </p:val>
                                        </p:tav>
                                      </p:tavLst>
                                    </p:anim>
                                    <p:anim calcmode="lin" valueType="num">
                                      <p:cBhvr additive="base">
                                        <p:cTn id="56" dur="500" fill="hold"/>
                                        <p:tgtEl>
                                          <p:spTgt spid="35"/>
                                        </p:tgtEl>
                                        <p:attrNameLst>
                                          <p:attrName>ppt_y</p:attrName>
                                        </p:attrNameLst>
                                      </p:cBhvr>
                                      <p:tavLst>
                                        <p:tav tm="0">
                                          <p:val>
                                            <p:strVal val="1+#ppt_h/2"/>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31"/>
                                        </p:tgtEl>
                                        <p:attrNameLst>
                                          <p:attrName>style.visibility</p:attrName>
                                        </p:attrNameLst>
                                      </p:cBhvr>
                                      <p:to>
                                        <p:strVal val="visible"/>
                                      </p:to>
                                    </p:set>
                                    <p:animEffect transition="in" filter="fade">
                                      <p:cBhvr>
                                        <p:cTn id="59" dur="1000"/>
                                        <p:tgtEl>
                                          <p:spTgt spid="31"/>
                                        </p:tgtEl>
                                      </p:cBhvr>
                                    </p:animEffect>
                                    <p:anim calcmode="lin" valueType="num">
                                      <p:cBhvr>
                                        <p:cTn id="60" dur="1000" fill="hold"/>
                                        <p:tgtEl>
                                          <p:spTgt spid="31"/>
                                        </p:tgtEl>
                                        <p:attrNameLst>
                                          <p:attrName>ppt_x</p:attrName>
                                        </p:attrNameLst>
                                      </p:cBhvr>
                                      <p:tavLst>
                                        <p:tav tm="0">
                                          <p:val>
                                            <p:strVal val="#ppt_x"/>
                                          </p:val>
                                        </p:tav>
                                        <p:tav tm="100000">
                                          <p:val>
                                            <p:strVal val="#ppt_x"/>
                                          </p:val>
                                        </p:tav>
                                      </p:tavLst>
                                    </p:anim>
                                    <p:anim calcmode="lin" valueType="num">
                                      <p:cBhvr>
                                        <p:cTn id="61" dur="1000" fill="hold"/>
                                        <p:tgtEl>
                                          <p:spTgt spid="31"/>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32"/>
                                        </p:tgtEl>
                                        <p:attrNameLst>
                                          <p:attrName>style.visibility</p:attrName>
                                        </p:attrNameLst>
                                      </p:cBhvr>
                                      <p:to>
                                        <p:strVal val="visible"/>
                                      </p:to>
                                    </p:set>
                                    <p:animEffect transition="in" filter="fade">
                                      <p:cBhvr>
                                        <p:cTn id="64" dur="1000"/>
                                        <p:tgtEl>
                                          <p:spTgt spid="32"/>
                                        </p:tgtEl>
                                      </p:cBhvr>
                                    </p:animEffect>
                                    <p:anim calcmode="lin" valueType="num">
                                      <p:cBhvr>
                                        <p:cTn id="65" dur="1000" fill="hold"/>
                                        <p:tgtEl>
                                          <p:spTgt spid="32"/>
                                        </p:tgtEl>
                                        <p:attrNameLst>
                                          <p:attrName>ppt_x</p:attrName>
                                        </p:attrNameLst>
                                      </p:cBhvr>
                                      <p:tavLst>
                                        <p:tav tm="0">
                                          <p:val>
                                            <p:strVal val="#ppt_x"/>
                                          </p:val>
                                        </p:tav>
                                        <p:tav tm="100000">
                                          <p:val>
                                            <p:strVal val="#ppt_x"/>
                                          </p:val>
                                        </p:tav>
                                      </p:tavLst>
                                    </p:anim>
                                    <p:anim calcmode="lin" valueType="num">
                                      <p:cBhvr>
                                        <p:cTn id="66" dur="1000" fill="hold"/>
                                        <p:tgtEl>
                                          <p:spTgt spid="32"/>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30"/>
                                        </p:tgtEl>
                                        <p:attrNameLst>
                                          <p:attrName>style.visibility</p:attrName>
                                        </p:attrNameLst>
                                      </p:cBhvr>
                                      <p:to>
                                        <p:strVal val="visible"/>
                                      </p:to>
                                    </p:set>
                                    <p:animEffect transition="in" filter="fade">
                                      <p:cBhvr>
                                        <p:cTn id="69" dur="1000"/>
                                        <p:tgtEl>
                                          <p:spTgt spid="30"/>
                                        </p:tgtEl>
                                      </p:cBhvr>
                                    </p:animEffect>
                                    <p:anim calcmode="lin" valueType="num">
                                      <p:cBhvr>
                                        <p:cTn id="70" dur="1000" fill="hold"/>
                                        <p:tgtEl>
                                          <p:spTgt spid="30"/>
                                        </p:tgtEl>
                                        <p:attrNameLst>
                                          <p:attrName>ppt_x</p:attrName>
                                        </p:attrNameLst>
                                      </p:cBhvr>
                                      <p:tavLst>
                                        <p:tav tm="0">
                                          <p:val>
                                            <p:strVal val="#ppt_x"/>
                                          </p:val>
                                        </p:tav>
                                        <p:tav tm="100000">
                                          <p:val>
                                            <p:strVal val="#ppt_x"/>
                                          </p:val>
                                        </p:tav>
                                      </p:tavLst>
                                    </p:anim>
                                    <p:anim calcmode="lin" valueType="num">
                                      <p:cBhvr>
                                        <p:cTn id="71" dur="1000" fill="hold"/>
                                        <p:tgtEl>
                                          <p:spTgt spid="30"/>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45"/>
                                        </p:tgtEl>
                                        <p:attrNameLst>
                                          <p:attrName>style.visibility</p:attrName>
                                        </p:attrNameLst>
                                      </p:cBhvr>
                                      <p:to>
                                        <p:strVal val="visible"/>
                                      </p:to>
                                    </p:set>
                                    <p:animEffect transition="in" filter="fade">
                                      <p:cBhvr>
                                        <p:cTn id="74" dur="1000"/>
                                        <p:tgtEl>
                                          <p:spTgt spid="45"/>
                                        </p:tgtEl>
                                      </p:cBhvr>
                                    </p:animEffect>
                                    <p:anim calcmode="lin" valueType="num">
                                      <p:cBhvr>
                                        <p:cTn id="75" dur="1000" fill="hold"/>
                                        <p:tgtEl>
                                          <p:spTgt spid="45"/>
                                        </p:tgtEl>
                                        <p:attrNameLst>
                                          <p:attrName>ppt_x</p:attrName>
                                        </p:attrNameLst>
                                      </p:cBhvr>
                                      <p:tavLst>
                                        <p:tav tm="0">
                                          <p:val>
                                            <p:strVal val="#ppt_x"/>
                                          </p:val>
                                        </p:tav>
                                        <p:tav tm="100000">
                                          <p:val>
                                            <p:strVal val="#ppt_x"/>
                                          </p:val>
                                        </p:tav>
                                      </p:tavLst>
                                    </p:anim>
                                    <p:anim calcmode="lin" valueType="num">
                                      <p:cBhvr>
                                        <p:cTn id="76" dur="1000" fill="hold"/>
                                        <p:tgtEl>
                                          <p:spTgt spid="4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30" grpId="0" animBg="1"/>
      <p:bldP spid="31" grpId="0" animBg="1"/>
      <p:bldP spid="32" grpId="0"/>
      <p:bldP spid="33" grpId="0" animBg="1"/>
      <p:bldP spid="35" grpId="0" animBg="1"/>
      <p:bldP spid="44" grpId="0"/>
      <p:bldP spid="45"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485612" y="111026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98464" y="1663272"/>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682383" y="1768355"/>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3" name="Text Box 19"/>
          <p:cNvSpPr txBox="1">
            <a:spLocks noChangeArrowheads="1"/>
          </p:cNvSpPr>
          <p:nvPr/>
        </p:nvSpPr>
        <p:spPr bwMode="auto">
          <a:xfrm>
            <a:off x="3435859" y="1999189"/>
            <a:ext cx="655862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baseline="0" noProof="0" dirty="0">
                <a:ln>
                  <a:noFill/>
                </a:ln>
                <a:solidFill>
                  <a:srgbClr val="0033CC"/>
                </a:solidFill>
                <a:effectLst/>
                <a:uLnTx/>
                <a:uFillTx/>
                <a:latin typeface="Arial" panose="020B0604020202020204" pitchFamily="34" charset="0"/>
              </a:rPr>
              <a:t>Tác động của </a:t>
            </a:r>
            <a:r>
              <a:rPr kumimoji="0" lang="vi-VN" sz="2400" b="1" i="0" u="none" strike="noStrike" kern="0" cap="none" spc="0" normalizeH="0" noProof="0" dirty="0">
                <a:ln>
                  <a:noFill/>
                </a:ln>
                <a:solidFill>
                  <a:srgbClr val="0033CC"/>
                </a:solidFill>
                <a:effectLst/>
                <a:uLnTx/>
                <a:uFillTx/>
                <a:latin typeface="Arial" panose="020B0604020202020204" pitchFamily="34" charset="0"/>
              </a:rPr>
              <a:t>quy luật cạnh tranh</a:t>
            </a:r>
            <a:endParaRPr kumimoji="0" lang="en-US" sz="2400" b="1" i="0" u="none" strike="noStrike" kern="0" cap="none" spc="0" normalizeH="0" baseline="0" noProof="0" dirty="0">
              <a:ln>
                <a:noFill/>
              </a:ln>
              <a:solidFill>
                <a:srgbClr val="0033CC"/>
              </a:solidFill>
              <a:effectLst/>
              <a:uLnTx/>
              <a:uFillTx/>
              <a:latin typeface="Arial" panose="020B0604020202020204" pitchFamily="34" charset="0"/>
            </a:endParaRPr>
          </a:p>
        </p:txBody>
      </p:sp>
      <p:grpSp>
        <p:nvGrpSpPr>
          <p:cNvPr id="14" name="Group 13"/>
          <p:cNvGrpSpPr/>
          <p:nvPr/>
        </p:nvGrpSpPr>
        <p:grpSpPr>
          <a:xfrm>
            <a:off x="4838695" y="3126703"/>
            <a:ext cx="1129557" cy="1028700"/>
            <a:chOff x="5474125" y="2571996"/>
            <a:chExt cx="1028700" cy="1028700"/>
          </a:xfrm>
        </p:grpSpPr>
        <p:sp>
          <p:nvSpPr>
            <p:cNvPr id="15" name="Rectangle 14"/>
            <p:cNvSpPr/>
            <p:nvPr/>
          </p:nvSpPr>
          <p:spPr>
            <a:xfrm rot="2700000">
              <a:off x="5474125" y="2571996"/>
              <a:ext cx="1028700" cy="1028700"/>
            </a:xfrm>
            <a:prstGeom prst="rect">
              <a:avLst/>
            </a:prstGeom>
            <a:solidFill>
              <a:srgbClr val="00C1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TextBox 15"/>
            <p:cNvSpPr txBox="1"/>
            <p:nvPr/>
          </p:nvSpPr>
          <p:spPr>
            <a:xfrm>
              <a:off x="5680838" y="2778569"/>
              <a:ext cx="637965" cy="615553"/>
            </a:xfrm>
            <a:prstGeom prst="rect">
              <a:avLst/>
            </a:prstGeom>
            <a:noFill/>
          </p:spPr>
          <p:txBody>
            <a:bodyPr wrap="none" lIns="0" tIns="0" rIns="0" bIns="0" rtlCol="0">
              <a:spAutoFit/>
            </a:bodyPr>
            <a:lstStyle/>
            <a:p>
              <a:pPr algn="ctr"/>
              <a:r>
                <a:rPr lang="vi-VN" sz="4000" dirty="0">
                  <a:solidFill>
                    <a:prstClr val="white">
                      <a:lumMod val="95000"/>
                    </a:prstClr>
                  </a:solidFill>
                  <a:latin typeface="Bebas Neue" panose="020B0606020202050201" pitchFamily="34" charset="0"/>
                </a:rPr>
                <a:t>Tác</a:t>
              </a:r>
              <a:endParaRPr lang="en-US" sz="4000" dirty="0">
                <a:solidFill>
                  <a:prstClr val="white">
                    <a:lumMod val="95000"/>
                  </a:prstClr>
                </a:solidFill>
                <a:latin typeface="Bebas Neue" panose="020B0606020202050201" pitchFamily="34" charset="0"/>
              </a:endParaRPr>
            </a:p>
          </p:txBody>
        </p:sp>
      </p:grpSp>
      <p:grpSp>
        <p:nvGrpSpPr>
          <p:cNvPr id="17" name="Group 16"/>
          <p:cNvGrpSpPr/>
          <p:nvPr/>
        </p:nvGrpSpPr>
        <p:grpSpPr>
          <a:xfrm>
            <a:off x="5628481" y="3916489"/>
            <a:ext cx="1129557" cy="1028700"/>
            <a:chOff x="6263911" y="3361782"/>
            <a:chExt cx="1028700" cy="1028700"/>
          </a:xfrm>
        </p:grpSpPr>
        <p:sp>
          <p:nvSpPr>
            <p:cNvPr id="18" name="Rectangle 17"/>
            <p:cNvSpPr/>
            <p:nvPr/>
          </p:nvSpPr>
          <p:spPr>
            <a:xfrm rot="2700000">
              <a:off x="6263911" y="3361782"/>
              <a:ext cx="1028700" cy="1028700"/>
            </a:xfrm>
            <a:prstGeom prst="rect">
              <a:avLst/>
            </a:prstGeom>
            <a:solidFill>
              <a:srgbClr val="CC00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 name="TextBox 18"/>
            <p:cNvSpPr txBox="1"/>
            <p:nvPr/>
          </p:nvSpPr>
          <p:spPr>
            <a:xfrm>
              <a:off x="6446141" y="3568355"/>
              <a:ext cx="664243" cy="615553"/>
            </a:xfrm>
            <a:prstGeom prst="rect">
              <a:avLst/>
            </a:prstGeom>
            <a:noFill/>
          </p:spPr>
          <p:txBody>
            <a:bodyPr wrap="none" lIns="0" tIns="0" rIns="0" bIns="0" rtlCol="0">
              <a:spAutoFit/>
            </a:bodyPr>
            <a:lstStyle/>
            <a:p>
              <a:pPr algn="ctr"/>
              <a:r>
                <a:rPr lang="vi-VN" sz="4000" dirty="0">
                  <a:solidFill>
                    <a:prstClr val="white">
                      <a:lumMod val="95000"/>
                    </a:prstClr>
                  </a:solidFill>
                  <a:latin typeface="Bebas Neue" panose="020B0606020202050201" pitchFamily="34" charset="0"/>
                </a:rPr>
                <a:t>cực</a:t>
              </a:r>
              <a:endParaRPr lang="en-US" sz="4000" dirty="0">
                <a:solidFill>
                  <a:prstClr val="white">
                    <a:lumMod val="95000"/>
                  </a:prstClr>
                </a:solidFill>
                <a:latin typeface="Bebas Neue" panose="020B0606020202050201" pitchFamily="34" charset="0"/>
              </a:endParaRPr>
            </a:p>
          </p:txBody>
        </p:sp>
      </p:grpSp>
      <p:grpSp>
        <p:nvGrpSpPr>
          <p:cNvPr id="20" name="Group 19"/>
          <p:cNvGrpSpPr/>
          <p:nvPr/>
        </p:nvGrpSpPr>
        <p:grpSpPr>
          <a:xfrm>
            <a:off x="4263959" y="4132491"/>
            <a:ext cx="1129557" cy="1028700"/>
            <a:chOff x="4899389" y="3577784"/>
            <a:chExt cx="1028700" cy="1028700"/>
          </a:xfrm>
          <a:solidFill>
            <a:srgbClr val="FFC000"/>
          </a:solidFill>
        </p:grpSpPr>
        <p:sp>
          <p:nvSpPr>
            <p:cNvPr id="21" name="Rectangle 20"/>
            <p:cNvSpPr/>
            <p:nvPr/>
          </p:nvSpPr>
          <p:spPr>
            <a:xfrm rot="2700000">
              <a:off x="4899389" y="3577784"/>
              <a:ext cx="1028700" cy="10287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2" name="TextBox 21"/>
            <p:cNvSpPr txBox="1"/>
            <p:nvPr/>
          </p:nvSpPr>
          <p:spPr>
            <a:xfrm>
              <a:off x="4971399" y="3800430"/>
              <a:ext cx="884684" cy="615553"/>
            </a:xfrm>
            <a:prstGeom prst="rect">
              <a:avLst/>
            </a:prstGeom>
            <a:grpFill/>
          </p:spPr>
          <p:txBody>
            <a:bodyPr wrap="none" lIns="0" tIns="0" rIns="0" bIns="0" rtlCol="0">
              <a:spAutoFit/>
            </a:bodyPr>
            <a:lstStyle/>
            <a:p>
              <a:pPr algn="ctr"/>
              <a:r>
                <a:rPr lang="vi-VN" sz="4000" dirty="0">
                  <a:solidFill>
                    <a:prstClr val="white">
                      <a:lumMod val="95000"/>
                    </a:prstClr>
                  </a:solidFill>
                  <a:latin typeface="Bebas Neue" panose="020B0606020202050201" pitchFamily="34" charset="0"/>
                </a:rPr>
                <a:t>động</a:t>
              </a:r>
              <a:endParaRPr lang="en-US" sz="4000" dirty="0">
                <a:solidFill>
                  <a:prstClr val="white">
                    <a:lumMod val="95000"/>
                  </a:prstClr>
                </a:solidFill>
                <a:latin typeface="Bebas Neue" panose="020B0606020202050201" pitchFamily="34" charset="0"/>
              </a:endParaRPr>
            </a:p>
          </p:txBody>
        </p:sp>
      </p:grpSp>
      <p:grpSp>
        <p:nvGrpSpPr>
          <p:cNvPr id="23" name="Group 22"/>
          <p:cNvGrpSpPr/>
          <p:nvPr/>
        </p:nvGrpSpPr>
        <p:grpSpPr>
          <a:xfrm>
            <a:off x="5053745" y="4922277"/>
            <a:ext cx="1129557" cy="1028700"/>
            <a:chOff x="5689175" y="4367570"/>
            <a:chExt cx="1028700" cy="1028700"/>
          </a:xfrm>
          <a:solidFill>
            <a:srgbClr val="996633"/>
          </a:solidFill>
        </p:grpSpPr>
        <p:sp>
          <p:nvSpPr>
            <p:cNvPr id="24" name="Rectangle 23"/>
            <p:cNvSpPr/>
            <p:nvPr/>
          </p:nvSpPr>
          <p:spPr>
            <a:xfrm rot="2700000">
              <a:off x="5689175" y="4367570"/>
              <a:ext cx="1028700" cy="10287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5" name="TextBox 24"/>
            <p:cNvSpPr txBox="1"/>
            <p:nvPr/>
          </p:nvSpPr>
          <p:spPr>
            <a:xfrm>
              <a:off x="5895341" y="4574143"/>
              <a:ext cx="617527" cy="615553"/>
            </a:xfrm>
            <a:prstGeom prst="rect">
              <a:avLst/>
            </a:prstGeom>
            <a:grpFill/>
          </p:spPr>
          <p:txBody>
            <a:bodyPr wrap="none" lIns="0" tIns="0" rIns="0" bIns="0" rtlCol="0">
              <a:spAutoFit/>
            </a:bodyPr>
            <a:lstStyle/>
            <a:p>
              <a:pPr algn="ctr"/>
              <a:r>
                <a:rPr lang="vi-VN" sz="4000" dirty="0">
                  <a:solidFill>
                    <a:prstClr val="white">
                      <a:lumMod val="95000"/>
                    </a:prstClr>
                  </a:solidFill>
                  <a:latin typeface="Bebas Neue" panose="020B0606020202050201" pitchFamily="34" charset="0"/>
                </a:rPr>
                <a:t>tích</a:t>
              </a:r>
              <a:endParaRPr lang="en-US" sz="4000" dirty="0">
                <a:solidFill>
                  <a:prstClr val="white">
                    <a:lumMod val="95000"/>
                  </a:prstClr>
                </a:solidFill>
                <a:latin typeface="Bebas Neue" panose="020B0606020202050201" pitchFamily="34" charset="0"/>
              </a:endParaRPr>
            </a:p>
          </p:txBody>
        </p:sp>
      </p:grpSp>
      <p:cxnSp>
        <p:nvCxnSpPr>
          <p:cNvPr id="26" name="Elbow Connector 25"/>
          <p:cNvCxnSpPr>
            <a:stCxn id="15" idx="1"/>
          </p:cNvCxnSpPr>
          <p:nvPr/>
        </p:nvCxnSpPr>
        <p:spPr>
          <a:xfrm rot="16200000" flipV="1">
            <a:off x="4350402" y="2587981"/>
            <a:ext cx="363700" cy="1015043"/>
          </a:xfrm>
          <a:prstGeom prst="bentConnector2">
            <a:avLst/>
          </a:prstGeom>
          <a:ln>
            <a:solidFill>
              <a:srgbClr val="00C18B"/>
            </a:solidFill>
            <a:tailEnd type="triangle"/>
          </a:ln>
        </p:spPr>
        <p:style>
          <a:lnRef idx="1">
            <a:schemeClr val="accent1"/>
          </a:lnRef>
          <a:fillRef idx="0">
            <a:schemeClr val="accent1"/>
          </a:fillRef>
          <a:effectRef idx="0">
            <a:schemeClr val="accent1"/>
          </a:effectRef>
          <a:fontRef idx="minor">
            <a:schemeClr val="tx1"/>
          </a:fontRef>
        </p:style>
      </p:cxnSp>
      <p:grpSp>
        <p:nvGrpSpPr>
          <p:cNvPr id="27" name="Group 26"/>
          <p:cNvGrpSpPr/>
          <p:nvPr/>
        </p:nvGrpSpPr>
        <p:grpSpPr>
          <a:xfrm>
            <a:off x="1069719" y="2263594"/>
            <a:ext cx="2948661" cy="1335438"/>
            <a:chOff x="1751528" y="1991894"/>
            <a:chExt cx="2685378" cy="1335438"/>
          </a:xfrm>
        </p:grpSpPr>
        <p:sp>
          <p:nvSpPr>
            <p:cNvPr id="28" name="Rectangle 27"/>
            <p:cNvSpPr/>
            <p:nvPr/>
          </p:nvSpPr>
          <p:spPr>
            <a:xfrm>
              <a:off x="1751528" y="1991894"/>
              <a:ext cx="2685377" cy="347730"/>
            </a:xfrm>
            <a:prstGeom prst="rect">
              <a:avLst/>
            </a:prstGeom>
            <a:solidFill>
              <a:srgbClr val="00C1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0" name="Rectangle 29"/>
            <p:cNvSpPr/>
            <p:nvPr/>
          </p:nvSpPr>
          <p:spPr>
            <a:xfrm>
              <a:off x="1751528" y="2381354"/>
              <a:ext cx="2685378" cy="945978"/>
            </a:xfrm>
            <a:prstGeom prst="rect">
              <a:avLst/>
            </a:prstGeom>
            <a:noFill/>
            <a:ln>
              <a:solidFill>
                <a:srgbClr val="00C18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1" name="Rectangle 30"/>
            <p:cNvSpPr/>
            <p:nvPr/>
          </p:nvSpPr>
          <p:spPr>
            <a:xfrm>
              <a:off x="2020474" y="2534663"/>
              <a:ext cx="2151628" cy="615553"/>
            </a:xfrm>
            <a:prstGeom prst="rect">
              <a:avLst/>
            </a:prstGeom>
          </p:spPr>
          <p:txBody>
            <a:bodyPr wrap="square" lIns="0" tIns="0" rIns="0" bIns="0">
              <a:spAutoFit/>
            </a:bodyPr>
            <a:lstStyle/>
            <a:p>
              <a:pPr algn="ctr">
                <a:defRPr/>
              </a:pPr>
              <a:r>
                <a:rPr lang="vi-VN" sz="2000" dirty="0">
                  <a:solidFill>
                    <a:srgbClr val="660033"/>
                  </a:solidFill>
                  <a:latin typeface="+mj-lt"/>
                  <a:ea typeface="Roboto Lt" pitchFamily="2" charset="0"/>
                  <a:cs typeface="Clear Sans Thin" panose="020B0203030202020304" pitchFamily="34" charset="0"/>
                </a:rPr>
                <a:t>Thúc đẩy sự phát triển của LLSX</a:t>
              </a:r>
              <a:endParaRPr lang="en-US" sz="2000" dirty="0">
                <a:solidFill>
                  <a:srgbClr val="660033"/>
                </a:solidFill>
                <a:latin typeface="+mj-lt"/>
                <a:ea typeface="Roboto Lt" pitchFamily="2" charset="0"/>
                <a:cs typeface="Clear Sans Thin" panose="020B0203030202020304" pitchFamily="34" charset="0"/>
              </a:endParaRPr>
            </a:p>
          </p:txBody>
        </p:sp>
      </p:grpSp>
      <p:cxnSp>
        <p:nvCxnSpPr>
          <p:cNvPr id="32" name="Elbow Connector 31"/>
          <p:cNvCxnSpPr/>
          <p:nvPr/>
        </p:nvCxnSpPr>
        <p:spPr>
          <a:xfrm flipV="1">
            <a:off x="6430735" y="3263354"/>
            <a:ext cx="963957" cy="696311"/>
          </a:xfrm>
          <a:prstGeom prst="bentConnector3">
            <a:avLst>
              <a:gd name="adj1" fmla="val 50000"/>
            </a:avLst>
          </a:prstGeom>
          <a:ln>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33" name="Group 32"/>
          <p:cNvGrpSpPr/>
          <p:nvPr/>
        </p:nvGrpSpPr>
        <p:grpSpPr>
          <a:xfrm>
            <a:off x="7394692" y="2654428"/>
            <a:ext cx="2948661" cy="1335438"/>
            <a:chOff x="8022366" y="2338488"/>
            <a:chExt cx="2685378" cy="1335438"/>
          </a:xfrm>
        </p:grpSpPr>
        <p:sp>
          <p:nvSpPr>
            <p:cNvPr id="34" name="Rectangle 33"/>
            <p:cNvSpPr/>
            <p:nvPr/>
          </p:nvSpPr>
          <p:spPr>
            <a:xfrm>
              <a:off x="8022366" y="2338488"/>
              <a:ext cx="2685377" cy="347730"/>
            </a:xfrm>
            <a:prstGeom prst="rect">
              <a:avLst/>
            </a:prstGeom>
            <a:solidFill>
              <a:srgbClr val="CC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6" name="Rectangle 35"/>
            <p:cNvSpPr/>
            <p:nvPr/>
          </p:nvSpPr>
          <p:spPr>
            <a:xfrm>
              <a:off x="8022366" y="2727948"/>
              <a:ext cx="2685378" cy="945978"/>
            </a:xfrm>
            <a:prstGeom prst="rect">
              <a:avLst/>
            </a:prstGeom>
            <a:no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7" name="Rectangle 36"/>
            <p:cNvSpPr/>
            <p:nvPr/>
          </p:nvSpPr>
          <p:spPr>
            <a:xfrm>
              <a:off x="8291312" y="2881257"/>
              <a:ext cx="2416431" cy="615553"/>
            </a:xfrm>
            <a:prstGeom prst="rect">
              <a:avLst/>
            </a:prstGeom>
          </p:spPr>
          <p:txBody>
            <a:bodyPr wrap="square" lIns="0" tIns="0" rIns="0" bIns="0">
              <a:spAutoFit/>
            </a:bodyPr>
            <a:lstStyle/>
            <a:p>
              <a:pPr algn="ctr">
                <a:defRPr/>
              </a:pPr>
              <a:r>
                <a:rPr lang="vi-VN" sz="2000" dirty="0">
                  <a:solidFill>
                    <a:srgbClr val="0033CC"/>
                  </a:solidFill>
                  <a:latin typeface="+mj-lt"/>
                  <a:ea typeface="Roboto Lt" pitchFamily="2" charset="0"/>
                  <a:cs typeface="Clear Sans Thin" panose="020B0203030202020304" pitchFamily="34" charset="0"/>
                </a:rPr>
                <a:t>Thúc đẩy sự phát triển của kinh tế thị trường</a:t>
              </a:r>
              <a:endParaRPr lang="en-US" sz="2000" dirty="0">
                <a:solidFill>
                  <a:srgbClr val="0033CC"/>
                </a:solidFill>
                <a:latin typeface="+mj-lt"/>
                <a:ea typeface="Roboto Lt" pitchFamily="2" charset="0"/>
                <a:cs typeface="Clear Sans Thin" panose="020B0203030202020304" pitchFamily="34" charset="0"/>
              </a:endParaRPr>
            </a:p>
          </p:txBody>
        </p:sp>
      </p:grpSp>
      <p:cxnSp>
        <p:nvCxnSpPr>
          <p:cNvPr id="38" name="Elbow Connector 37"/>
          <p:cNvCxnSpPr/>
          <p:nvPr/>
        </p:nvCxnSpPr>
        <p:spPr>
          <a:xfrm>
            <a:off x="6015965" y="5797510"/>
            <a:ext cx="1153489" cy="363703"/>
          </a:xfrm>
          <a:prstGeom prst="bentConnector3">
            <a:avLst>
              <a:gd name="adj1" fmla="val 50000"/>
            </a:avLst>
          </a:prstGeom>
          <a:ln>
            <a:solidFill>
              <a:srgbClr val="00C18B"/>
            </a:solidFill>
            <a:tailEnd type="triangle"/>
          </a:ln>
        </p:spPr>
        <p:style>
          <a:lnRef idx="1">
            <a:schemeClr val="accent1"/>
          </a:lnRef>
          <a:fillRef idx="0">
            <a:schemeClr val="accent1"/>
          </a:fillRef>
          <a:effectRef idx="0">
            <a:schemeClr val="accent1"/>
          </a:effectRef>
          <a:fontRef idx="minor">
            <a:schemeClr val="tx1"/>
          </a:fontRef>
        </p:style>
      </p:cxnSp>
      <p:grpSp>
        <p:nvGrpSpPr>
          <p:cNvPr id="39" name="Group 38"/>
          <p:cNvGrpSpPr/>
          <p:nvPr/>
        </p:nvGrpSpPr>
        <p:grpSpPr>
          <a:xfrm>
            <a:off x="7136903" y="5311642"/>
            <a:ext cx="2948661" cy="1335438"/>
            <a:chOff x="7846189" y="5245254"/>
            <a:chExt cx="2685378" cy="1335438"/>
          </a:xfrm>
        </p:grpSpPr>
        <p:sp>
          <p:nvSpPr>
            <p:cNvPr id="40" name="Rectangle 39"/>
            <p:cNvSpPr/>
            <p:nvPr/>
          </p:nvSpPr>
          <p:spPr>
            <a:xfrm>
              <a:off x="7846189" y="5245254"/>
              <a:ext cx="2685377" cy="347730"/>
            </a:xfrm>
            <a:prstGeom prst="rect">
              <a:avLst/>
            </a:pr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Rectangle 41"/>
            <p:cNvSpPr/>
            <p:nvPr/>
          </p:nvSpPr>
          <p:spPr>
            <a:xfrm>
              <a:off x="7846189" y="5634714"/>
              <a:ext cx="2685378" cy="945978"/>
            </a:xfrm>
            <a:prstGeom prst="rect">
              <a:avLst/>
            </a:prstGeom>
            <a:noFill/>
            <a:ln>
              <a:solidFill>
                <a:srgbClr val="00C18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Rectangle 42"/>
            <p:cNvSpPr/>
            <p:nvPr/>
          </p:nvSpPr>
          <p:spPr>
            <a:xfrm>
              <a:off x="7956495" y="5788023"/>
              <a:ext cx="2575071" cy="615553"/>
            </a:xfrm>
            <a:prstGeom prst="rect">
              <a:avLst/>
            </a:prstGeom>
          </p:spPr>
          <p:txBody>
            <a:bodyPr wrap="square" lIns="0" tIns="0" rIns="0" bIns="0">
              <a:spAutoFit/>
            </a:bodyPr>
            <a:lstStyle/>
            <a:p>
              <a:pPr algn="ctr">
                <a:defRPr/>
              </a:pPr>
              <a:r>
                <a:rPr lang="vi-VN" sz="2000" dirty="0">
                  <a:solidFill>
                    <a:srgbClr val="006600"/>
                  </a:solidFill>
                  <a:latin typeface="+mj-lt"/>
                  <a:ea typeface="Roboto Lt" pitchFamily="2" charset="0"/>
                  <a:cs typeface="Clear Sans Thin" panose="020B0203030202020304" pitchFamily="34" charset="0"/>
                </a:rPr>
                <a:t>Điều chỉnh linh hoạt việc phân bổ các nguồn lực</a:t>
              </a:r>
              <a:endParaRPr lang="en-US" sz="2000" dirty="0">
                <a:solidFill>
                  <a:srgbClr val="006600"/>
                </a:solidFill>
                <a:latin typeface="+mj-lt"/>
                <a:ea typeface="Roboto Lt" pitchFamily="2" charset="0"/>
                <a:cs typeface="Clear Sans Thin" panose="020B0203030202020304" pitchFamily="34" charset="0"/>
              </a:endParaRPr>
            </a:p>
          </p:txBody>
        </p:sp>
      </p:grpSp>
      <p:cxnSp>
        <p:nvCxnSpPr>
          <p:cNvPr id="44" name="Elbow Connector 43"/>
          <p:cNvCxnSpPr/>
          <p:nvPr/>
        </p:nvCxnSpPr>
        <p:spPr>
          <a:xfrm rot="10800000" flipV="1">
            <a:off x="3668125" y="5080518"/>
            <a:ext cx="955122" cy="615553"/>
          </a:xfrm>
          <a:prstGeom prst="bentConnector3">
            <a:avLst>
              <a:gd name="adj1" fmla="val 50000"/>
            </a:avLst>
          </a:prstGeom>
          <a:ln>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45" name="Group 44"/>
          <p:cNvGrpSpPr/>
          <p:nvPr/>
        </p:nvGrpSpPr>
        <p:grpSpPr>
          <a:xfrm>
            <a:off x="682382" y="5028353"/>
            <a:ext cx="2948662" cy="1335438"/>
            <a:chOff x="1404763" y="4772265"/>
            <a:chExt cx="2685379" cy="1335438"/>
          </a:xfrm>
        </p:grpSpPr>
        <p:sp>
          <p:nvSpPr>
            <p:cNvPr id="46" name="Rectangle 45"/>
            <p:cNvSpPr/>
            <p:nvPr/>
          </p:nvSpPr>
          <p:spPr>
            <a:xfrm>
              <a:off x="1404764" y="4772265"/>
              <a:ext cx="2685377" cy="347730"/>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8" name="Rectangle 47"/>
            <p:cNvSpPr/>
            <p:nvPr/>
          </p:nvSpPr>
          <p:spPr>
            <a:xfrm>
              <a:off x="1404764" y="5161725"/>
              <a:ext cx="2685378" cy="945978"/>
            </a:xfrm>
            <a:prstGeom prst="rect">
              <a:avLst/>
            </a:prstGeom>
            <a:no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9" name="Rectangle 48"/>
            <p:cNvSpPr/>
            <p:nvPr/>
          </p:nvSpPr>
          <p:spPr>
            <a:xfrm>
              <a:off x="1404763" y="5315034"/>
              <a:ext cx="2662458" cy="615553"/>
            </a:xfrm>
            <a:prstGeom prst="rect">
              <a:avLst/>
            </a:prstGeom>
          </p:spPr>
          <p:txBody>
            <a:bodyPr wrap="square" lIns="0" tIns="0" rIns="0" bIns="0">
              <a:spAutoFit/>
            </a:bodyPr>
            <a:lstStyle/>
            <a:p>
              <a:pPr algn="ctr">
                <a:defRPr/>
              </a:pPr>
              <a:r>
                <a:rPr lang="vi-VN" sz="2000" dirty="0">
                  <a:solidFill>
                    <a:srgbClr val="6600CC"/>
                  </a:solidFill>
                  <a:latin typeface="+mj-lt"/>
                  <a:ea typeface="Roboto Lt" pitchFamily="2" charset="0"/>
                  <a:cs typeface="Clear Sans Thin" panose="020B0203030202020304" pitchFamily="34" charset="0"/>
                </a:rPr>
                <a:t>Thúc đẩy năng lực thỏa mãn nhu cầu của xã hội</a:t>
              </a:r>
              <a:endParaRPr lang="en-US" sz="2000" dirty="0">
                <a:solidFill>
                  <a:srgbClr val="6600CC"/>
                </a:solidFill>
                <a:latin typeface="+mj-lt"/>
                <a:ea typeface="Roboto Lt" pitchFamily="2" charset="0"/>
                <a:cs typeface="Clear Sans Thin" panose="020B0203030202020304" pitchFamily="34" charset="0"/>
              </a:endParaRPr>
            </a:p>
          </p:txBody>
        </p:sp>
      </p:grpSp>
      <p:pic>
        <p:nvPicPr>
          <p:cNvPr id="41" name="Picture 4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929799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nodeType="clickEffect">
                                  <p:stCondLst>
                                    <p:cond delay="0"/>
                                  </p:stCondLst>
                                  <p:childTnLst>
                                    <p:set>
                                      <p:cBhvr>
                                        <p:cTn id="32" dur="1" fill="hold">
                                          <p:stCondLst>
                                            <p:cond delay="0"/>
                                          </p:stCondLst>
                                        </p:cTn>
                                        <p:tgtEl>
                                          <p:spTgt spid="98"/>
                                        </p:tgtEl>
                                        <p:attrNameLst>
                                          <p:attrName>style.visibility</p:attrName>
                                        </p:attrNameLst>
                                      </p:cBhvr>
                                      <p:to>
                                        <p:strVal val="visible"/>
                                      </p:to>
                                    </p:set>
                                    <p:animEffect transition="in" filter="circle(in)">
                                      <p:cBhvr>
                                        <p:cTn id="33" dur="2000"/>
                                        <p:tgtEl>
                                          <p:spTgt spid="98"/>
                                        </p:tgtEl>
                                      </p:cBhvr>
                                    </p:animEffect>
                                  </p:childTnLst>
                                </p:cTn>
                              </p:par>
                              <p:par>
                                <p:cTn id="34" presetID="6" presetClass="entr" presetSubtype="16" fill="hold"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circle(in)">
                                      <p:cBhvr>
                                        <p:cTn id="36" dur="2000"/>
                                        <p:tgtEl>
                                          <p:spTgt spid="14"/>
                                        </p:tgtEl>
                                      </p:cBhvr>
                                    </p:animEffect>
                                  </p:childTnLst>
                                </p:cTn>
                              </p:par>
                              <p:par>
                                <p:cTn id="37" presetID="6" presetClass="entr" presetSubtype="16" fill="hold" nodeType="with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circle(in)">
                                      <p:cBhvr>
                                        <p:cTn id="39" dur="2000"/>
                                        <p:tgtEl>
                                          <p:spTgt spid="17"/>
                                        </p:tgtEl>
                                      </p:cBhvr>
                                    </p:animEffect>
                                  </p:childTnLst>
                                </p:cTn>
                              </p:par>
                              <p:par>
                                <p:cTn id="40" presetID="6" presetClass="entr" presetSubtype="16" fill="hold" nodeType="with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circle(in)">
                                      <p:cBhvr>
                                        <p:cTn id="42" dur="2000"/>
                                        <p:tgtEl>
                                          <p:spTgt spid="20"/>
                                        </p:tgtEl>
                                      </p:cBhvr>
                                    </p:animEffect>
                                  </p:childTnLst>
                                </p:cTn>
                              </p:par>
                              <p:par>
                                <p:cTn id="43" presetID="6" presetClass="entr" presetSubtype="16" fill="hold" nodeType="with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circle(in)">
                                      <p:cBhvr>
                                        <p:cTn id="45" dur="2000"/>
                                        <p:tgtEl>
                                          <p:spTgt spid="23"/>
                                        </p:tgtEl>
                                      </p:cBhvr>
                                    </p:animEffect>
                                  </p:childTnLst>
                                </p:cTn>
                              </p:par>
                              <p:par>
                                <p:cTn id="46" presetID="6" presetClass="entr" presetSubtype="16" fill="hold" nodeType="with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circle(in)">
                                      <p:cBhvr>
                                        <p:cTn id="48" dur="2000"/>
                                        <p:tgtEl>
                                          <p:spTgt spid="26"/>
                                        </p:tgtEl>
                                      </p:cBhvr>
                                    </p:animEffect>
                                  </p:childTnLst>
                                </p:cTn>
                              </p:par>
                              <p:par>
                                <p:cTn id="49" presetID="6" presetClass="entr" presetSubtype="16" fill="hold" nodeType="with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circle(in)">
                                      <p:cBhvr>
                                        <p:cTn id="51" dur="2000"/>
                                        <p:tgtEl>
                                          <p:spTgt spid="27"/>
                                        </p:tgtEl>
                                      </p:cBhvr>
                                    </p:animEffect>
                                  </p:childTnLst>
                                </p:cTn>
                              </p:par>
                              <p:par>
                                <p:cTn id="52" presetID="6" presetClass="entr" presetSubtype="16" fill="hold" nodeType="withEffect">
                                  <p:stCondLst>
                                    <p:cond delay="0"/>
                                  </p:stCondLst>
                                  <p:childTnLst>
                                    <p:set>
                                      <p:cBhvr>
                                        <p:cTn id="53" dur="1" fill="hold">
                                          <p:stCondLst>
                                            <p:cond delay="0"/>
                                          </p:stCondLst>
                                        </p:cTn>
                                        <p:tgtEl>
                                          <p:spTgt spid="32"/>
                                        </p:tgtEl>
                                        <p:attrNameLst>
                                          <p:attrName>style.visibility</p:attrName>
                                        </p:attrNameLst>
                                      </p:cBhvr>
                                      <p:to>
                                        <p:strVal val="visible"/>
                                      </p:to>
                                    </p:set>
                                    <p:animEffect transition="in" filter="circle(in)">
                                      <p:cBhvr>
                                        <p:cTn id="54" dur="2000"/>
                                        <p:tgtEl>
                                          <p:spTgt spid="32"/>
                                        </p:tgtEl>
                                      </p:cBhvr>
                                    </p:animEffect>
                                  </p:childTnLst>
                                </p:cTn>
                              </p:par>
                              <p:par>
                                <p:cTn id="55" presetID="6" presetClass="entr" presetSubtype="16" fill="hold" nodeType="withEffect">
                                  <p:stCondLst>
                                    <p:cond delay="0"/>
                                  </p:stCondLst>
                                  <p:childTnLst>
                                    <p:set>
                                      <p:cBhvr>
                                        <p:cTn id="56" dur="1" fill="hold">
                                          <p:stCondLst>
                                            <p:cond delay="0"/>
                                          </p:stCondLst>
                                        </p:cTn>
                                        <p:tgtEl>
                                          <p:spTgt spid="33"/>
                                        </p:tgtEl>
                                        <p:attrNameLst>
                                          <p:attrName>style.visibility</p:attrName>
                                        </p:attrNameLst>
                                      </p:cBhvr>
                                      <p:to>
                                        <p:strVal val="visible"/>
                                      </p:to>
                                    </p:set>
                                    <p:animEffect transition="in" filter="circle(in)">
                                      <p:cBhvr>
                                        <p:cTn id="57" dur="2000"/>
                                        <p:tgtEl>
                                          <p:spTgt spid="33"/>
                                        </p:tgtEl>
                                      </p:cBhvr>
                                    </p:animEffect>
                                  </p:childTnLst>
                                </p:cTn>
                              </p:par>
                              <p:par>
                                <p:cTn id="58" presetID="6" presetClass="entr" presetSubtype="16" fill="hold" nodeType="withEffect">
                                  <p:stCondLst>
                                    <p:cond delay="0"/>
                                  </p:stCondLst>
                                  <p:childTnLst>
                                    <p:set>
                                      <p:cBhvr>
                                        <p:cTn id="59" dur="1" fill="hold">
                                          <p:stCondLst>
                                            <p:cond delay="0"/>
                                          </p:stCondLst>
                                        </p:cTn>
                                        <p:tgtEl>
                                          <p:spTgt spid="38"/>
                                        </p:tgtEl>
                                        <p:attrNameLst>
                                          <p:attrName>style.visibility</p:attrName>
                                        </p:attrNameLst>
                                      </p:cBhvr>
                                      <p:to>
                                        <p:strVal val="visible"/>
                                      </p:to>
                                    </p:set>
                                    <p:animEffect transition="in" filter="circle(in)">
                                      <p:cBhvr>
                                        <p:cTn id="60" dur="2000"/>
                                        <p:tgtEl>
                                          <p:spTgt spid="38"/>
                                        </p:tgtEl>
                                      </p:cBhvr>
                                    </p:animEffect>
                                  </p:childTnLst>
                                </p:cTn>
                              </p:par>
                              <p:par>
                                <p:cTn id="61" presetID="6" presetClass="entr" presetSubtype="16" fill="hold" nodeType="withEffect">
                                  <p:stCondLst>
                                    <p:cond delay="0"/>
                                  </p:stCondLst>
                                  <p:childTnLst>
                                    <p:set>
                                      <p:cBhvr>
                                        <p:cTn id="62" dur="1" fill="hold">
                                          <p:stCondLst>
                                            <p:cond delay="0"/>
                                          </p:stCondLst>
                                        </p:cTn>
                                        <p:tgtEl>
                                          <p:spTgt spid="39"/>
                                        </p:tgtEl>
                                        <p:attrNameLst>
                                          <p:attrName>style.visibility</p:attrName>
                                        </p:attrNameLst>
                                      </p:cBhvr>
                                      <p:to>
                                        <p:strVal val="visible"/>
                                      </p:to>
                                    </p:set>
                                    <p:animEffect transition="in" filter="circle(in)">
                                      <p:cBhvr>
                                        <p:cTn id="63" dur="2000"/>
                                        <p:tgtEl>
                                          <p:spTgt spid="39"/>
                                        </p:tgtEl>
                                      </p:cBhvr>
                                    </p:animEffect>
                                  </p:childTnLst>
                                </p:cTn>
                              </p:par>
                              <p:par>
                                <p:cTn id="64" presetID="6" presetClass="entr" presetSubtype="16" fill="hold" nodeType="withEffect">
                                  <p:stCondLst>
                                    <p:cond delay="0"/>
                                  </p:stCondLst>
                                  <p:childTnLst>
                                    <p:set>
                                      <p:cBhvr>
                                        <p:cTn id="65" dur="1" fill="hold">
                                          <p:stCondLst>
                                            <p:cond delay="0"/>
                                          </p:stCondLst>
                                        </p:cTn>
                                        <p:tgtEl>
                                          <p:spTgt spid="44"/>
                                        </p:tgtEl>
                                        <p:attrNameLst>
                                          <p:attrName>style.visibility</p:attrName>
                                        </p:attrNameLst>
                                      </p:cBhvr>
                                      <p:to>
                                        <p:strVal val="visible"/>
                                      </p:to>
                                    </p:set>
                                    <p:animEffect transition="in" filter="circle(in)">
                                      <p:cBhvr>
                                        <p:cTn id="66" dur="2000"/>
                                        <p:tgtEl>
                                          <p:spTgt spid="44"/>
                                        </p:tgtEl>
                                      </p:cBhvr>
                                    </p:animEffect>
                                  </p:childTnLst>
                                </p:cTn>
                              </p:par>
                              <p:par>
                                <p:cTn id="67" presetID="6" presetClass="entr" presetSubtype="16" fill="hold" nodeType="withEffect">
                                  <p:stCondLst>
                                    <p:cond delay="0"/>
                                  </p:stCondLst>
                                  <p:childTnLst>
                                    <p:set>
                                      <p:cBhvr>
                                        <p:cTn id="68" dur="1" fill="hold">
                                          <p:stCondLst>
                                            <p:cond delay="0"/>
                                          </p:stCondLst>
                                        </p:cTn>
                                        <p:tgtEl>
                                          <p:spTgt spid="45"/>
                                        </p:tgtEl>
                                        <p:attrNameLst>
                                          <p:attrName>style.visibility</p:attrName>
                                        </p:attrNameLst>
                                      </p:cBhvr>
                                      <p:to>
                                        <p:strVal val="visible"/>
                                      </p:to>
                                    </p:set>
                                    <p:animEffect transition="in" filter="circle(in)">
                                      <p:cBhvr>
                                        <p:cTn id="69" dur="20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3"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478761" y="1009781"/>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98464" y="1609591"/>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1116825" y="1681423"/>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3" name="Text Box 19"/>
          <p:cNvSpPr txBox="1">
            <a:spLocks noChangeArrowheads="1"/>
          </p:cNvSpPr>
          <p:nvPr/>
        </p:nvSpPr>
        <p:spPr bwMode="auto">
          <a:xfrm>
            <a:off x="4084980" y="2147964"/>
            <a:ext cx="2899905" cy="461665"/>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baseline="0" noProof="0" dirty="0">
                <a:ln>
                  <a:noFill/>
                </a:ln>
                <a:solidFill>
                  <a:srgbClr val="0033CC"/>
                </a:solidFill>
                <a:effectLst/>
                <a:uLnTx/>
                <a:uFillTx/>
                <a:latin typeface="Arial" panose="020B0604020202020204" pitchFamily="34" charset="0"/>
              </a:rPr>
              <a:t>Tác động </a:t>
            </a:r>
            <a:r>
              <a:rPr lang="vi-VN" sz="2400" b="1" kern="0" dirty="0">
                <a:solidFill>
                  <a:srgbClr val="0033CC"/>
                </a:solidFill>
              </a:rPr>
              <a:t>tích cực</a:t>
            </a:r>
            <a:endParaRPr kumimoji="0" lang="en-US" sz="2400" b="1" i="0" u="none" strike="noStrike" kern="0" cap="none" spc="0" normalizeH="0" baseline="0" noProof="0" dirty="0">
              <a:ln>
                <a:noFill/>
              </a:ln>
              <a:solidFill>
                <a:srgbClr val="0033CC"/>
              </a:solidFill>
              <a:effectLst/>
              <a:uLnTx/>
              <a:uFillTx/>
              <a:latin typeface="Arial" panose="020B0604020202020204" pitchFamily="34" charset="0"/>
            </a:endParaRPr>
          </a:p>
        </p:txBody>
      </p:sp>
      <p:sp>
        <p:nvSpPr>
          <p:cNvPr id="31" name="Rectangle 30"/>
          <p:cNvSpPr/>
          <p:nvPr/>
        </p:nvSpPr>
        <p:spPr>
          <a:xfrm>
            <a:off x="1594938" y="2655796"/>
            <a:ext cx="6859204" cy="369332"/>
          </a:xfrm>
          <a:prstGeom prst="rect">
            <a:avLst/>
          </a:prstGeom>
        </p:spPr>
        <p:txBody>
          <a:bodyPr wrap="square" lIns="0" tIns="0" rIns="0" bIns="0">
            <a:spAutoFit/>
          </a:bodyPr>
          <a:lstStyle/>
          <a:p>
            <a:pPr algn="ctr">
              <a:defRPr/>
            </a:pPr>
            <a:r>
              <a:rPr lang="vi-VN" sz="2400" b="1" dirty="0">
                <a:solidFill>
                  <a:srgbClr val="00B050"/>
                </a:solidFill>
                <a:latin typeface="+mj-lt"/>
                <a:ea typeface="Roboto Lt" pitchFamily="2" charset="0"/>
                <a:cs typeface="Clear Sans Thin" panose="020B0203030202020304" pitchFamily="34" charset="0"/>
              </a:rPr>
              <a:t>Thúc đẩy sự phát triển của lực lượng sản xuất</a:t>
            </a:r>
            <a:endParaRPr lang="en-US" sz="2400" b="1" dirty="0">
              <a:solidFill>
                <a:srgbClr val="00B050"/>
              </a:solidFill>
              <a:latin typeface="+mj-lt"/>
              <a:ea typeface="Roboto Lt" pitchFamily="2" charset="0"/>
              <a:cs typeface="Clear Sans Thin" panose="020B0203030202020304" pitchFamily="34" charset="0"/>
            </a:endParaRPr>
          </a:p>
        </p:txBody>
      </p:sp>
      <p:pic>
        <p:nvPicPr>
          <p:cNvPr id="3" name="Graphic 2" descr="Badge 1 outline">
            <a:extLst>
              <a:ext uri="{FF2B5EF4-FFF2-40B4-BE49-F238E27FC236}">
                <a16:creationId xmlns="" xmlns:a16="http://schemas.microsoft.com/office/drawing/2014/main" id="{61367763-47E7-4FA9-BB51-9E7B5D674B6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 xmlns:asvg="http://schemas.microsoft.com/office/drawing/2016/SVG/main" r:embed="rId4"/>
              </a:ext>
            </a:extLst>
          </a:blip>
          <a:stretch>
            <a:fillRect/>
          </a:stretch>
        </p:blipFill>
        <p:spPr>
          <a:xfrm>
            <a:off x="1116827" y="2609629"/>
            <a:ext cx="478111" cy="461666"/>
          </a:xfrm>
          <a:prstGeom prst="rect">
            <a:avLst/>
          </a:prstGeom>
        </p:spPr>
      </p:pic>
      <p:sp>
        <p:nvSpPr>
          <p:cNvPr id="47" name="Rectangle 46">
            <a:extLst>
              <a:ext uri="{FF2B5EF4-FFF2-40B4-BE49-F238E27FC236}">
                <a16:creationId xmlns="" xmlns:a16="http://schemas.microsoft.com/office/drawing/2014/main" id="{49817A1A-9382-4EC1-9A7C-98596375A522}"/>
              </a:ext>
            </a:extLst>
          </p:cNvPr>
          <p:cNvSpPr/>
          <p:nvPr/>
        </p:nvSpPr>
        <p:spPr>
          <a:xfrm>
            <a:off x="498465" y="2970955"/>
            <a:ext cx="11485231" cy="923330"/>
          </a:xfrm>
          <a:prstGeom prst="rect">
            <a:avLst/>
          </a:prstGeom>
        </p:spPr>
        <p:txBody>
          <a:bodyPr wrap="square" lIns="0" tIns="0" rIns="0" bIns="0">
            <a:spAutoFit/>
          </a:bodyPr>
          <a:lstStyle/>
          <a:p>
            <a:pPr algn="ctr">
              <a:defRPr/>
            </a:pPr>
            <a:r>
              <a:rPr lang="vi-VN" sz="2000" dirty="0">
                <a:latin typeface="Arial" panose="020B0604020202020204" pitchFamily="34" charset="0"/>
                <a:ea typeface="Tahoma" panose="020B0604030504040204" pitchFamily="34" charset="0"/>
                <a:cs typeface="Arial" panose="020B0604020202020204" pitchFamily="34" charset="0"/>
              </a:rPr>
              <a:t>Để nâng </a:t>
            </a:r>
            <a:r>
              <a:rPr lang="vi-VN" sz="2000" b="1" dirty="0">
                <a:solidFill>
                  <a:srgbClr val="CC0099"/>
                </a:solidFill>
                <a:latin typeface="Arial" panose="020B0604020202020204" pitchFamily="34" charset="0"/>
                <a:ea typeface="Tahoma" panose="020B0604030504040204" pitchFamily="34" charset="0"/>
                <a:cs typeface="Arial" panose="020B0604020202020204" pitchFamily="34" charset="0"/>
              </a:rPr>
              <a:t>cao năng lực cạnh tranh </a:t>
            </a:r>
            <a:r>
              <a:rPr lang="vi-VN" sz="2000" dirty="0">
                <a:latin typeface="Arial" panose="020B0604020202020204" pitchFamily="34" charset="0"/>
                <a:ea typeface="Tahoma" panose="020B0604030504040204" pitchFamily="34" charset="0"/>
                <a:cs typeface="Arial" panose="020B0604020202020204" pitchFamily="34" charset="0"/>
              </a:rPr>
              <a:t>→ các chủ thể sản xuất kinh doanh không ngừng </a:t>
            </a:r>
            <a:r>
              <a:rPr lang="vi-VN" sz="2000" dirty="0">
                <a:solidFill>
                  <a:srgbClr val="0000FF"/>
                </a:solidFill>
                <a:latin typeface="Arial" panose="020B0604020202020204" pitchFamily="34" charset="0"/>
                <a:ea typeface="Tahoma" panose="020B0604030504040204" pitchFamily="34" charset="0"/>
                <a:cs typeface="Arial" panose="020B0604020202020204" pitchFamily="34" charset="0"/>
              </a:rPr>
              <a:t>tìm kiếm và ứng dụng công nghệ vào sản xuất, nâng cao tay nghề của người lao động, hợp lý hóa quá trình sản xuất </a:t>
            </a:r>
            <a:r>
              <a:rPr lang="vi-VN" sz="2000" dirty="0">
                <a:latin typeface="Arial" panose="020B0604020202020204" pitchFamily="34" charset="0"/>
                <a:ea typeface="Tahoma" panose="020B0604030504040204" pitchFamily="34" charset="0"/>
                <a:cs typeface="Arial" panose="020B0604020202020204" pitchFamily="34" charset="0"/>
              </a:rPr>
              <a:t>→ cạnh tranh là động lực thúc đẩy LLSX của xã hội phát triển nhanh hơn.</a:t>
            </a:r>
            <a:endParaRPr lang="en-US" sz="2000" dirty="0">
              <a:latin typeface="Arial" panose="020B0604020202020204" pitchFamily="34" charset="0"/>
              <a:ea typeface="Tahoma" panose="020B0604030504040204" pitchFamily="34" charset="0"/>
              <a:cs typeface="Arial" panose="020B0604020202020204" pitchFamily="34" charset="0"/>
            </a:endParaRPr>
          </a:p>
        </p:txBody>
      </p:sp>
      <p:sp>
        <p:nvSpPr>
          <p:cNvPr id="50" name="Cloud Callout 9">
            <a:extLst>
              <a:ext uri="{FF2B5EF4-FFF2-40B4-BE49-F238E27FC236}">
                <a16:creationId xmlns="" xmlns:a16="http://schemas.microsoft.com/office/drawing/2014/main" id="{FFB43BCA-4638-45FA-B803-2DB6D8863797}"/>
              </a:ext>
            </a:extLst>
          </p:cNvPr>
          <p:cNvSpPr/>
          <p:nvPr/>
        </p:nvSpPr>
        <p:spPr>
          <a:xfrm>
            <a:off x="-73196" y="4048042"/>
            <a:ext cx="2139017" cy="79617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r>
              <a:rPr lang="vi-VN" sz="2000" b="1" dirty="0">
                <a:solidFill>
                  <a:srgbClr val="CC3300"/>
                </a:solidFill>
              </a:rPr>
              <a:t>?</a:t>
            </a:r>
            <a:endParaRPr lang="en-US" sz="2000" b="1" dirty="0">
              <a:solidFill>
                <a:srgbClr val="CC3300"/>
              </a:solidFill>
            </a:endParaRPr>
          </a:p>
        </p:txBody>
      </p:sp>
      <p:pic>
        <p:nvPicPr>
          <p:cNvPr id="3074" name="Picture 2" descr="Không phải Apple hay Huawei, đây mới là đối thủ khiến Samsung phải dè chừng  trong tương lai">
            <a:extLst>
              <a:ext uri="{FF2B5EF4-FFF2-40B4-BE49-F238E27FC236}">
                <a16:creationId xmlns="" xmlns:a16="http://schemas.microsoft.com/office/drawing/2014/main" id="{BC12256B-BF2D-4B4C-9F8C-6DAA861DD3B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01029" y="3908944"/>
            <a:ext cx="4814682" cy="2779822"/>
          </a:xfrm>
          <a:prstGeom prst="rect">
            <a:avLst/>
          </a:prstGeom>
          <a:noFill/>
          <a:extLst>
            <a:ext uri="{909E8E84-426E-40DD-AFC4-6F175D3DCCD1}">
              <a14:hiddenFill xmlns:a14="http://schemas.microsoft.com/office/drawing/2010/main">
                <a:solidFill>
                  <a:srgbClr val="FFFFFF"/>
                </a:solidFill>
              </a14:hiddenFill>
            </a:ext>
          </a:extLst>
        </p:spPr>
      </p:pic>
      <p:sp>
        <p:nvSpPr>
          <p:cNvPr id="51" name="TextBox 50">
            <a:extLst>
              <a:ext uri="{FF2B5EF4-FFF2-40B4-BE49-F238E27FC236}">
                <a16:creationId xmlns="" xmlns:a16="http://schemas.microsoft.com/office/drawing/2014/main" id="{C5386FB4-2C8E-48D7-99CD-B01E967EDA59}"/>
              </a:ext>
            </a:extLst>
          </p:cNvPr>
          <p:cNvSpPr txBox="1"/>
          <p:nvPr/>
        </p:nvSpPr>
        <p:spPr>
          <a:xfrm>
            <a:off x="193266" y="4844219"/>
            <a:ext cx="4325142" cy="830997"/>
          </a:xfrm>
          <a:prstGeom prst="rect">
            <a:avLst/>
          </a:prstGeom>
          <a:noFill/>
        </p:spPr>
        <p:txBody>
          <a:bodyPr wrap="square">
            <a:spAutoFit/>
          </a:bodyPr>
          <a:lstStyle/>
          <a:p>
            <a:pPr algn="ctr"/>
            <a:r>
              <a:rPr lang="vi-VN" sz="2400" dirty="0">
                <a:solidFill>
                  <a:srgbClr val="7030A0"/>
                </a:solidFill>
                <a:latin typeface="Arial" panose="020B0604020202020204" pitchFamily="34" charset="0"/>
                <a:ea typeface="Tahoma" panose="020B0604030504040204" pitchFamily="34" charset="0"/>
                <a:cs typeface="Arial" panose="020B0604020202020204" pitchFamily="34" charset="0"/>
              </a:rPr>
              <a:t>Cạnh tranh giữa các hãng điện thoại </a:t>
            </a:r>
            <a:endParaRPr lang="en-US" sz="2400" dirty="0">
              <a:solidFill>
                <a:srgbClr val="7030A0"/>
              </a:solidFill>
            </a:endParaRPr>
          </a:p>
        </p:txBody>
      </p:sp>
      <p:pic>
        <p:nvPicPr>
          <p:cNvPr id="15" name="Picture 14"/>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588922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p:cTn id="31" dur="1000" fill="hold"/>
                                        <p:tgtEl>
                                          <p:spTgt spid="31"/>
                                        </p:tgtEl>
                                        <p:attrNameLst>
                                          <p:attrName>ppt_w</p:attrName>
                                        </p:attrNameLst>
                                      </p:cBhvr>
                                      <p:tavLst>
                                        <p:tav tm="0">
                                          <p:val>
                                            <p:fltVal val="0"/>
                                          </p:val>
                                        </p:tav>
                                        <p:tav tm="100000">
                                          <p:val>
                                            <p:strVal val="#ppt_w"/>
                                          </p:val>
                                        </p:tav>
                                      </p:tavLst>
                                    </p:anim>
                                    <p:anim calcmode="lin" valueType="num">
                                      <p:cBhvr>
                                        <p:cTn id="32" dur="1000" fill="hold"/>
                                        <p:tgtEl>
                                          <p:spTgt spid="31"/>
                                        </p:tgtEl>
                                        <p:attrNameLst>
                                          <p:attrName>ppt_h</p:attrName>
                                        </p:attrNameLst>
                                      </p:cBhvr>
                                      <p:tavLst>
                                        <p:tav tm="0">
                                          <p:val>
                                            <p:fltVal val="0"/>
                                          </p:val>
                                        </p:tav>
                                        <p:tav tm="100000">
                                          <p:val>
                                            <p:strVal val="#ppt_h"/>
                                          </p:val>
                                        </p:tav>
                                      </p:tavLst>
                                    </p:anim>
                                    <p:anim calcmode="lin" valueType="num">
                                      <p:cBhvr>
                                        <p:cTn id="33" dur="1000" fill="hold"/>
                                        <p:tgtEl>
                                          <p:spTgt spid="31"/>
                                        </p:tgtEl>
                                        <p:attrNameLst>
                                          <p:attrName>style.rotation</p:attrName>
                                        </p:attrNameLst>
                                      </p:cBhvr>
                                      <p:tavLst>
                                        <p:tav tm="0">
                                          <p:val>
                                            <p:fltVal val="90"/>
                                          </p:val>
                                        </p:tav>
                                        <p:tav tm="100000">
                                          <p:val>
                                            <p:fltVal val="0"/>
                                          </p:val>
                                        </p:tav>
                                      </p:tavLst>
                                    </p:anim>
                                    <p:animEffect transition="in" filter="fade">
                                      <p:cBhvr>
                                        <p:cTn id="34" dur="1000"/>
                                        <p:tgtEl>
                                          <p:spTgt spid="31"/>
                                        </p:tgtEl>
                                      </p:cBhvr>
                                    </p:animEffect>
                                  </p:childTnLst>
                                </p:cTn>
                              </p:par>
                              <p:par>
                                <p:cTn id="35" presetID="31" presetClass="entr" presetSubtype="0" fill="hold" nodeType="withEffect">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cBhvr>
                                        <p:cTn id="37" dur="1000" fill="hold"/>
                                        <p:tgtEl>
                                          <p:spTgt spid="3"/>
                                        </p:tgtEl>
                                        <p:attrNameLst>
                                          <p:attrName>ppt_w</p:attrName>
                                        </p:attrNameLst>
                                      </p:cBhvr>
                                      <p:tavLst>
                                        <p:tav tm="0">
                                          <p:val>
                                            <p:fltVal val="0"/>
                                          </p:val>
                                        </p:tav>
                                        <p:tav tm="100000">
                                          <p:val>
                                            <p:strVal val="#ppt_w"/>
                                          </p:val>
                                        </p:tav>
                                      </p:tavLst>
                                    </p:anim>
                                    <p:anim calcmode="lin" valueType="num">
                                      <p:cBhvr>
                                        <p:cTn id="38" dur="1000" fill="hold"/>
                                        <p:tgtEl>
                                          <p:spTgt spid="3"/>
                                        </p:tgtEl>
                                        <p:attrNameLst>
                                          <p:attrName>ppt_h</p:attrName>
                                        </p:attrNameLst>
                                      </p:cBhvr>
                                      <p:tavLst>
                                        <p:tav tm="0">
                                          <p:val>
                                            <p:fltVal val="0"/>
                                          </p:val>
                                        </p:tav>
                                        <p:tav tm="100000">
                                          <p:val>
                                            <p:strVal val="#ppt_h"/>
                                          </p:val>
                                        </p:tav>
                                      </p:tavLst>
                                    </p:anim>
                                    <p:anim calcmode="lin" valueType="num">
                                      <p:cBhvr>
                                        <p:cTn id="39" dur="1000" fill="hold"/>
                                        <p:tgtEl>
                                          <p:spTgt spid="3"/>
                                        </p:tgtEl>
                                        <p:attrNameLst>
                                          <p:attrName>style.rotation</p:attrName>
                                        </p:attrNameLst>
                                      </p:cBhvr>
                                      <p:tavLst>
                                        <p:tav tm="0">
                                          <p:val>
                                            <p:fltVal val="90"/>
                                          </p:val>
                                        </p:tav>
                                        <p:tav tm="100000">
                                          <p:val>
                                            <p:fltVal val="0"/>
                                          </p:val>
                                        </p:tav>
                                      </p:tavLst>
                                    </p:anim>
                                    <p:animEffect transition="in" filter="fade">
                                      <p:cBhvr>
                                        <p:cTn id="40" dur="10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6" presetClass="entr" presetSubtype="16" fill="hold" grpId="0" nodeType="clickEffect">
                                  <p:stCondLst>
                                    <p:cond delay="0"/>
                                  </p:stCondLst>
                                  <p:childTnLst>
                                    <p:set>
                                      <p:cBhvr>
                                        <p:cTn id="44" dur="1" fill="hold">
                                          <p:stCondLst>
                                            <p:cond delay="0"/>
                                          </p:stCondLst>
                                        </p:cTn>
                                        <p:tgtEl>
                                          <p:spTgt spid="47"/>
                                        </p:tgtEl>
                                        <p:attrNameLst>
                                          <p:attrName>style.visibility</p:attrName>
                                        </p:attrNameLst>
                                      </p:cBhvr>
                                      <p:to>
                                        <p:strVal val="visible"/>
                                      </p:to>
                                    </p:set>
                                    <p:animEffect transition="in" filter="circle(in)">
                                      <p:cBhvr>
                                        <p:cTn id="45" dur="2000"/>
                                        <p:tgtEl>
                                          <p:spTgt spid="47"/>
                                        </p:tgtEl>
                                      </p:cBhvr>
                                    </p:animEffect>
                                  </p:childTnLst>
                                </p:cTn>
                              </p:par>
                            </p:childTnLst>
                          </p:cTn>
                        </p:par>
                      </p:childTnLst>
                    </p:cTn>
                  </p:par>
                  <p:par>
                    <p:cTn id="46" fill="hold">
                      <p:stCondLst>
                        <p:cond delay="indefinite"/>
                      </p:stCondLst>
                      <p:childTnLst>
                        <p:par>
                          <p:cTn id="47" fill="hold">
                            <p:stCondLst>
                              <p:cond delay="0"/>
                            </p:stCondLst>
                            <p:childTnLst>
                              <p:par>
                                <p:cTn id="48" presetID="53" presetClass="entr" presetSubtype="16" fill="hold" nodeType="clickEffect">
                                  <p:stCondLst>
                                    <p:cond delay="0"/>
                                  </p:stCondLst>
                                  <p:childTnLst>
                                    <p:set>
                                      <p:cBhvr>
                                        <p:cTn id="49" dur="1" fill="hold">
                                          <p:stCondLst>
                                            <p:cond delay="0"/>
                                          </p:stCondLst>
                                        </p:cTn>
                                        <p:tgtEl>
                                          <p:spTgt spid="98"/>
                                        </p:tgtEl>
                                        <p:attrNameLst>
                                          <p:attrName>style.visibility</p:attrName>
                                        </p:attrNameLst>
                                      </p:cBhvr>
                                      <p:to>
                                        <p:strVal val="visible"/>
                                      </p:to>
                                    </p:set>
                                    <p:anim calcmode="lin" valueType="num">
                                      <p:cBhvr>
                                        <p:cTn id="50" dur="500" fill="hold"/>
                                        <p:tgtEl>
                                          <p:spTgt spid="98"/>
                                        </p:tgtEl>
                                        <p:attrNameLst>
                                          <p:attrName>ppt_w</p:attrName>
                                        </p:attrNameLst>
                                      </p:cBhvr>
                                      <p:tavLst>
                                        <p:tav tm="0">
                                          <p:val>
                                            <p:fltVal val="0"/>
                                          </p:val>
                                        </p:tav>
                                        <p:tav tm="100000">
                                          <p:val>
                                            <p:strVal val="#ppt_w"/>
                                          </p:val>
                                        </p:tav>
                                      </p:tavLst>
                                    </p:anim>
                                    <p:anim calcmode="lin" valueType="num">
                                      <p:cBhvr>
                                        <p:cTn id="51" dur="500" fill="hold"/>
                                        <p:tgtEl>
                                          <p:spTgt spid="98"/>
                                        </p:tgtEl>
                                        <p:attrNameLst>
                                          <p:attrName>ppt_h</p:attrName>
                                        </p:attrNameLst>
                                      </p:cBhvr>
                                      <p:tavLst>
                                        <p:tav tm="0">
                                          <p:val>
                                            <p:fltVal val="0"/>
                                          </p:val>
                                        </p:tav>
                                        <p:tav tm="100000">
                                          <p:val>
                                            <p:strVal val="#ppt_h"/>
                                          </p:val>
                                        </p:tav>
                                      </p:tavLst>
                                    </p:anim>
                                    <p:animEffect transition="in" filter="fade">
                                      <p:cBhvr>
                                        <p:cTn id="52" dur="500"/>
                                        <p:tgtEl>
                                          <p:spTgt spid="98"/>
                                        </p:tgtEl>
                                      </p:cBhvr>
                                    </p:animEffect>
                                  </p:childTnLst>
                                </p:cTn>
                              </p:par>
                              <p:par>
                                <p:cTn id="53" presetID="53" presetClass="entr" presetSubtype="16" fill="hold" grpId="0" nodeType="withEffect">
                                  <p:stCondLst>
                                    <p:cond delay="0"/>
                                  </p:stCondLst>
                                  <p:childTnLst>
                                    <p:set>
                                      <p:cBhvr>
                                        <p:cTn id="54" dur="1" fill="hold">
                                          <p:stCondLst>
                                            <p:cond delay="0"/>
                                          </p:stCondLst>
                                        </p:cTn>
                                        <p:tgtEl>
                                          <p:spTgt spid="50"/>
                                        </p:tgtEl>
                                        <p:attrNameLst>
                                          <p:attrName>style.visibility</p:attrName>
                                        </p:attrNameLst>
                                      </p:cBhvr>
                                      <p:to>
                                        <p:strVal val="visible"/>
                                      </p:to>
                                    </p:set>
                                    <p:anim calcmode="lin" valueType="num">
                                      <p:cBhvr>
                                        <p:cTn id="55" dur="500" fill="hold"/>
                                        <p:tgtEl>
                                          <p:spTgt spid="50"/>
                                        </p:tgtEl>
                                        <p:attrNameLst>
                                          <p:attrName>ppt_w</p:attrName>
                                        </p:attrNameLst>
                                      </p:cBhvr>
                                      <p:tavLst>
                                        <p:tav tm="0">
                                          <p:val>
                                            <p:fltVal val="0"/>
                                          </p:val>
                                        </p:tav>
                                        <p:tav tm="100000">
                                          <p:val>
                                            <p:strVal val="#ppt_w"/>
                                          </p:val>
                                        </p:tav>
                                      </p:tavLst>
                                    </p:anim>
                                    <p:anim calcmode="lin" valueType="num">
                                      <p:cBhvr>
                                        <p:cTn id="56" dur="500" fill="hold"/>
                                        <p:tgtEl>
                                          <p:spTgt spid="50"/>
                                        </p:tgtEl>
                                        <p:attrNameLst>
                                          <p:attrName>ppt_h</p:attrName>
                                        </p:attrNameLst>
                                      </p:cBhvr>
                                      <p:tavLst>
                                        <p:tav tm="0">
                                          <p:val>
                                            <p:fltVal val="0"/>
                                          </p:val>
                                        </p:tav>
                                        <p:tav tm="100000">
                                          <p:val>
                                            <p:strVal val="#ppt_h"/>
                                          </p:val>
                                        </p:tav>
                                      </p:tavLst>
                                    </p:anim>
                                    <p:animEffect transition="in" filter="fade">
                                      <p:cBhvr>
                                        <p:cTn id="57" dur="500"/>
                                        <p:tgtEl>
                                          <p:spTgt spid="50"/>
                                        </p:tgtEl>
                                      </p:cBhvr>
                                    </p:animEffect>
                                  </p:childTnLst>
                                </p:cTn>
                              </p:par>
                              <p:par>
                                <p:cTn id="58" presetID="53" presetClass="entr" presetSubtype="16" fill="hold" nodeType="withEffect">
                                  <p:stCondLst>
                                    <p:cond delay="0"/>
                                  </p:stCondLst>
                                  <p:childTnLst>
                                    <p:set>
                                      <p:cBhvr>
                                        <p:cTn id="59" dur="1" fill="hold">
                                          <p:stCondLst>
                                            <p:cond delay="0"/>
                                          </p:stCondLst>
                                        </p:cTn>
                                        <p:tgtEl>
                                          <p:spTgt spid="3074"/>
                                        </p:tgtEl>
                                        <p:attrNameLst>
                                          <p:attrName>style.visibility</p:attrName>
                                        </p:attrNameLst>
                                      </p:cBhvr>
                                      <p:to>
                                        <p:strVal val="visible"/>
                                      </p:to>
                                    </p:set>
                                    <p:anim calcmode="lin" valueType="num">
                                      <p:cBhvr>
                                        <p:cTn id="60" dur="500" fill="hold"/>
                                        <p:tgtEl>
                                          <p:spTgt spid="3074"/>
                                        </p:tgtEl>
                                        <p:attrNameLst>
                                          <p:attrName>ppt_w</p:attrName>
                                        </p:attrNameLst>
                                      </p:cBhvr>
                                      <p:tavLst>
                                        <p:tav tm="0">
                                          <p:val>
                                            <p:fltVal val="0"/>
                                          </p:val>
                                        </p:tav>
                                        <p:tav tm="100000">
                                          <p:val>
                                            <p:strVal val="#ppt_w"/>
                                          </p:val>
                                        </p:tav>
                                      </p:tavLst>
                                    </p:anim>
                                    <p:anim calcmode="lin" valueType="num">
                                      <p:cBhvr>
                                        <p:cTn id="61" dur="500" fill="hold"/>
                                        <p:tgtEl>
                                          <p:spTgt spid="3074"/>
                                        </p:tgtEl>
                                        <p:attrNameLst>
                                          <p:attrName>ppt_h</p:attrName>
                                        </p:attrNameLst>
                                      </p:cBhvr>
                                      <p:tavLst>
                                        <p:tav tm="0">
                                          <p:val>
                                            <p:fltVal val="0"/>
                                          </p:val>
                                        </p:tav>
                                        <p:tav tm="100000">
                                          <p:val>
                                            <p:strVal val="#ppt_h"/>
                                          </p:val>
                                        </p:tav>
                                      </p:tavLst>
                                    </p:anim>
                                    <p:animEffect transition="in" filter="fade">
                                      <p:cBhvr>
                                        <p:cTn id="62" dur="500"/>
                                        <p:tgtEl>
                                          <p:spTgt spid="3074"/>
                                        </p:tgtEl>
                                      </p:cBhvr>
                                    </p:animEffect>
                                  </p:childTnLst>
                                </p:cTn>
                              </p:par>
                              <p:par>
                                <p:cTn id="63" presetID="53" presetClass="entr" presetSubtype="16" fill="hold" grpId="0" nodeType="withEffect">
                                  <p:stCondLst>
                                    <p:cond delay="0"/>
                                  </p:stCondLst>
                                  <p:childTnLst>
                                    <p:set>
                                      <p:cBhvr>
                                        <p:cTn id="64" dur="1" fill="hold">
                                          <p:stCondLst>
                                            <p:cond delay="0"/>
                                          </p:stCondLst>
                                        </p:cTn>
                                        <p:tgtEl>
                                          <p:spTgt spid="51"/>
                                        </p:tgtEl>
                                        <p:attrNameLst>
                                          <p:attrName>style.visibility</p:attrName>
                                        </p:attrNameLst>
                                      </p:cBhvr>
                                      <p:to>
                                        <p:strVal val="visible"/>
                                      </p:to>
                                    </p:set>
                                    <p:anim calcmode="lin" valueType="num">
                                      <p:cBhvr>
                                        <p:cTn id="65" dur="500" fill="hold"/>
                                        <p:tgtEl>
                                          <p:spTgt spid="51"/>
                                        </p:tgtEl>
                                        <p:attrNameLst>
                                          <p:attrName>ppt_w</p:attrName>
                                        </p:attrNameLst>
                                      </p:cBhvr>
                                      <p:tavLst>
                                        <p:tav tm="0">
                                          <p:val>
                                            <p:fltVal val="0"/>
                                          </p:val>
                                        </p:tav>
                                        <p:tav tm="100000">
                                          <p:val>
                                            <p:strVal val="#ppt_w"/>
                                          </p:val>
                                        </p:tav>
                                      </p:tavLst>
                                    </p:anim>
                                    <p:anim calcmode="lin" valueType="num">
                                      <p:cBhvr>
                                        <p:cTn id="66" dur="500" fill="hold"/>
                                        <p:tgtEl>
                                          <p:spTgt spid="51"/>
                                        </p:tgtEl>
                                        <p:attrNameLst>
                                          <p:attrName>ppt_h</p:attrName>
                                        </p:attrNameLst>
                                      </p:cBhvr>
                                      <p:tavLst>
                                        <p:tav tm="0">
                                          <p:val>
                                            <p:fltVal val="0"/>
                                          </p:val>
                                        </p:tav>
                                        <p:tav tm="100000">
                                          <p:val>
                                            <p:strVal val="#ppt_h"/>
                                          </p:val>
                                        </p:tav>
                                      </p:tavLst>
                                    </p:anim>
                                    <p:animEffect transition="in" filter="fade">
                                      <p:cBhvr>
                                        <p:cTn id="67"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3" grpId="0" animBg="1"/>
      <p:bldP spid="31" grpId="0"/>
      <p:bldP spid="47" grpId="0"/>
      <p:bldP spid="50" grpId="0" animBg="1"/>
      <p:bldP spid="51"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462136" y="1242538"/>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59407" y="1814713"/>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1073793" y="1860432"/>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3" name="Text Box 19"/>
          <p:cNvSpPr txBox="1">
            <a:spLocks noChangeArrowheads="1"/>
          </p:cNvSpPr>
          <p:nvPr/>
        </p:nvSpPr>
        <p:spPr bwMode="auto">
          <a:xfrm>
            <a:off x="3887667" y="2322097"/>
            <a:ext cx="2899905" cy="461665"/>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baseline="0" noProof="0" dirty="0">
                <a:ln>
                  <a:noFill/>
                </a:ln>
                <a:solidFill>
                  <a:srgbClr val="0033CC"/>
                </a:solidFill>
                <a:effectLst/>
                <a:uLnTx/>
                <a:uFillTx/>
                <a:latin typeface="Arial" panose="020B0604020202020204" pitchFamily="34" charset="0"/>
              </a:rPr>
              <a:t>Tác động </a:t>
            </a:r>
            <a:r>
              <a:rPr lang="vi-VN" sz="2400" b="1" kern="0" dirty="0">
                <a:solidFill>
                  <a:srgbClr val="0033CC"/>
                </a:solidFill>
              </a:rPr>
              <a:t>tích cực</a:t>
            </a:r>
            <a:endParaRPr kumimoji="0" lang="en-US" sz="2400" b="1" i="0" u="none" strike="noStrike" kern="0" cap="none" spc="0" normalizeH="0" baseline="0" noProof="0" dirty="0">
              <a:ln>
                <a:noFill/>
              </a:ln>
              <a:solidFill>
                <a:srgbClr val="0033CC"/>
              </a:solidFill>
              <a:effectLst/>
              <a:uLnTx/>
              <a:uFillTx/>
              <a:latin typeface="Arial" panose="020B0604020202020204" pitchFamily="34" charset="0"/>
            </a:endParaRPr>
          </a:p>
        </p:txBody>
      </p:sp>
      <p:sp>
        <p:nvSpPr>
          <p:cNvPr id="31" name="Rectangle 30"/>
          <p:cNvSpPr/>
          <p:nvPr/>
        </p:nvSpPr>
        <p:spPr>
          <a:xfrm>
            <a:off x="1563089" y="2783762"/>
            <a:ext cx="7549062" cy="369332"/>
          </a:xfrm>
          <a:prstGeom prst="rect">
            <a:avLst/>
          </a:prstGeom>
        </p:spPr>
        <p:txBody>
          <a:bodyPr wrap="square" lIns="0" tIns="0" rIns="0" bIns="0">
            <a:spAutoFit/>
          </a:bodyPr>
          <a:lstStyle/>
          <a:p>
            <a:pPr algn="ctr">
              <a:defRPr/>
            </a:pPr>
            <a:r>
              <a:rPr lang="vi-VN" sz="2400" b="1" dirty="0">
                <a:solidFill>
                  <a:srgbClr val="00B050"/>
                </a:solidFill>
                <a:latin typeface="+mj-lt"/>
                <a:ea typeface="Roboto Lt" pitchFamily="2" charset="0"/>
                <a:cs typeface="Clear Sans Thin" panose="020B0203030202020304" pitchFamily="34" charset="0"/>
              </a:rPr>
              <a:t>Thúc đẩy sự phát triển của</a:t>
            </a:r>
            <a:r>
              <a:rPr lang="en-US" sz="2400" b="1" dirty="0">
                <a:solidFill>
                  <a:srgbClr val="00B050"/>
                </a:solidFill>
                <a:latin typeface="+mj-lt"/>
                <a:ea typeface="Roboto Lt" pitchFamily="2" charset="0"/>
                <a:cs typeface="Clear Sans Thin" panose="020B0203030202020304" pitchFamily="34" charset="0"/>
              </a:rPr>
              <a:t> </a:t>
            </a:r>
            <a:r>
              <a:rPr lang="vi-VN" sz="2400" b="1" dirty="0">
                <a:solidFill>
                  <a:srgbClr val="00B050"/>
                </a:solidFill>
                <a:latin typeface="+mj-lt"/>
                <a:ea typeface="Roboto Lt" pitchFamily="2" charset="0"/>
                <a:cs typeface="Clear Sans Thin" panose="020B0203030202020304" pitchFamily="34" charset="0"/>
              </a:rPr>
              <a:t>nền kinh tế thị trường</a:t>
            </a:r>
            <a:endParaRPr lang="en-US" sz="2400" b="1" dirty="0">
              <a:solidFill>
                <a:srgbClr val="00B050"/>
              </a:solidFill>
              <a:latin typeface="+mj-lt"/>
              <a:ea typeface="Roboto Lt" pitchFamily="2" charset="0"/>
              <a:cs typeface="Clear Sans Thin" panose="020B0203030202020304" pitchFamily="34" charset="0"/>
            </a:endParaRPr>
          </a:p>
        </p:txBody>
      </p:sp>
      <p:pic>
        <p:nvPicPr>
          <p:cNvPr id="4" name="Graphic 3" descr="Badge outline">
            <a:extLst>
              <a:ext uri="{FF2B5EF4-FFF2-40B4-BE49-F238E27FC236}">
                <a16:creationId xmlns="" xmlns:a16="http://schemas.microsoft.com/office/drawing/2014/main" id="{2B2D9414-FEDD-4E17-9D1F-4F80EB9A9814}"/>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 xmlns:asvg="http://schemas.microsoft.com/office/drawing/2016/SVG/main" r:embed="rId4"/>
              </a:ext>
            </a:extLst>
          </a:blip>
          <a:stretch>
            <a:fillRect/>
          </a:stretch>
        </p:blipFill>
        <p:spPr>
          <a:xfrm>
            <a:off x="1100498" y="2783762"/>
            <a:ext cx="579938" cy="545129"/>
          </a:xfrm>
          <a:prstGeom prst="rect">
            <a:avLst/>
          </a:prstGeom>
        </p:spPr>
      </p:pic>
      <p:pic>
        <p:nvPicPr>
          <p:cNvPr id="4098" name="Picture 2" descr="An economy that works for people | Social market economy, Economy, It works">
            <a:extLst>
              <a:ext uri="{FF2B5EF4-FFF2-40B4-BE49-F238E27FC236}">
                <a16:creationId xmlns="" xmlns:a16="http://schemas.microsoft.com/office/drawing/2014/main" id="{330A8C4B-4019-43BC-9753-6EA8D8D5C4D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468914" y="3867009"/>
            <a:ext cx="4045973" cy="1938258"/>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 xmlns:a16="http://schemas.microsoft.com/office/drawing/2014/main" id="{2A3EB04B-A8DC-41F5-B7FA-3449AA69E817}"/>
              </a:ext>
            </a:extLst>
          </p:cNvPr>
          <p:cNvSpPr txBox="1"/>
          <p:nvPr/>
        </p:nvSpPr>
        <p:spPr>
          <a:xfrm>
            <a:off x="4677114" y="5968745"/>
            <a:ext cx="2307771" cy="646331"/>
          </a:xfrm>
          <a:prstGeom prst="rect">
            <a:avLst/>
          </a:prstGeom>
          <a:noFill/>
        </p:spPr>
        <p:txBody>
          <a:bodyPr wrap="square">
            <a:spAutoFit/>
          </a:bodyPr>
          <a:lstStyle/>
          <a:p>
            <a:r>
              <a:rPr lang="vi-VN" b="1" dirty="0">
                <a:latin typeface="+mj-lt"/>
                <a:ea typeface="Roboto Lt" pitchFamily="2" charset="0"/>
                <a:cs typeface="Clear Sans Thin" panose="020B0203030202020304" pitchFamily="34" charset="0"/>
              </a:rPr>
              <a:t>K</a:t>
            </a:r>
            <a:r>
              <a:rPr lang="vi-VN" sz="1800" b="1" dirty="0">
                <a:latin typeface="+mj-lt"/>
                <a:ea typeface="Roboto Lt" pitchFamily="2" charset="0"/>
                <a:cs typeface="Clear Sans Thin" panose="020B0203030202020304" pitchFamily="34" charset="0"/>
              </a:rPr>
              <a:t>inh tế thị trường</a:t>
            </a:r>
          </a:p>
          <a:p>
            <a:r>
              <a:rPr lang="vi-VN" b="1" dirty="0">
                <a:latin typeface="+mj-lt"/>
              </a:rPr>
              <a:t>→ HOÀN THIỆN</a:t>
            </a:r>
            <a:endParaRPr lang="en-US" dirty="0"/>
          </a:p>
        </p:txBody>
      </p:sp>
      <p:sp>
        <p:nvSpPr>
          <p:cNvPr id="22" name="TextBox 21">
            <a:extLst>
              <a:ext uri="{FF2B5EF4-FFF2-40B4-BE49-F238E27FC236}">
                <a16:creationId xmlns="" xmlns:a16="http://schemas.microsoft.com/office/drawing/2014/main" id="{D4E520CE-BCF0-478C-9982-7C33C016D689}"/>
              </a:ext>
            </a:extLst>
          </p:cNvPr>
          <p:cNvSpPr txBox="1"/>
          <p:nvPr/>
        </p:nvSpPr>
        <p:spPr>
          <a:xfrm>
            <a:off x="7561942" y="3158575"/>
            <a:ext cx="1494971" cy="400110"/>
          </a:xfrm>
          <a:prstGeom prst="rect">
            <a:avLst/>
          </a:prstGeom>
          <a:noFill/>
          <a:ln>
            <a:solidFill>
              <a:srgbClr val="00B050"/>
            </a:solidFill>
          </a:ln>
        </p:spPr>
        <p:txBody>
          <a:bodyPr wrap="square">
            <a:spAutoFit/>
          </a:bodyPr>
          <a:lstStyle/>
          <a:p>
            <a:pPr algn="ctr"/>
            <a:r>
              <a:rPr lang="vi-VN" sz="2000" b="1" dirty="0">
                <a:solidFill>
                  <a:srgbClr val="7030A0"/>
                </a:solidFill>
                <a:latin typeface="+mj-lt"/>
              </a:rPr>
              <a:t>Hợp tác</a:t>
            </a:r>
            <a:endParaRPr lang="en-US" sz="2000" dirty="0">
              <a:solidFill>
                <a:srgbClr val="7030A0"/>
              </a:solidFill>
            </a:endParaRPr>
          </a:p>
        </p:txBody>
      </p:sp>
      <p:sp>
        <p:nvSpPr>
          <p:cNvPr id="23" name="TextBox 22">
            <a:extLst>
              <a:ext uri="{FF2B5EF4-FFF2-40B4-BE49-F238E27FC236}">
                <a16:creationId xmlns="" xmlns:a16="http://schemas.microsoft.com/office/drawing/2014/main" id="{D5AE55AA-5ABD-411E-81F2-AAC426528D85}"/>
              </a:ext>
            </a:extLst>
          </p:cNvPr>
          <p:cNvSpPr txBox="1"/>
          <p:nvPr/>
        </p:nvSpPr>
        <p:spPr>
          <a:xfrm>
            <a:off x="1814286" y="3158575"/>
            <a:ext cx="1542410" cy="400110"/>
          </a:xfrm>
          <a:prstGeom prst="rect">
            <a:avLst/>
          </a:prstGeom>
          <a:noFill/>
          <a:ln>
            <a:solidFill>
              <a:srgbClr val="00B050"/>
            </a:solidFill>
          </a:ln>
        </p:spPr>
        <p:txBody>
          <a:bodyPr wrap="square">
            <a:spAutoFit/>
          </a:bodyPr>
          <a:lstStyle/>
          <a:p>
            <a:pPr algn="ctr"/>
            <a:r>
              <a:rPr lang="vi-VN" sz="2000" b="1" dirty="0">
                <a:solidFill>
                  <a:srgbClr val="7030A0"/>
                </a:solidFill>
                <a:latin typeface="+mj-lt"/>
              </a:rPr>
              <a:t>Cạnh tranh</a:t>
            </a:r>
            <a:endParaRPr lang="en-US" sz="2000" dirty="0">
              <a:solidFill>
                <a:srgbClr val="7030A0"/>
              </a:solidFill>
            </a:endParaRPr>
          </a:p>
        </p:txBody>
      </p:sp>
      <p:cxnSp>
        <p:nvCxnSpPr>
          <p:cNvPr id="8" name="Straight Arrow Connector 7">
            <a:extLst>
              <a:ext uri="{FF2B5EF4-FFF2-40B4-BE49-F238E27FC236}">
                <a16:creationId xmlns="" xmlns:a16="http://schemas.microsoft.com/office/drawing/2014/main" id="{39A02E35-C7B6-462C-B028-EA37E88B79CB}"/>
              </a:ext>
            </a:extLst>
          </p:cNvPr>
          <p:cNvCxnSpPr/>
          <p:nvPr/>
        </p:nvCxnSpPr>
        <p:spPr>
          <a:xfrm flipV="1">
            <a:off x="5491901" y="3158575"/>
            <a:ext cx="2070042" cy="84972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0" name="Straight Arrow Connector 9">
            <a:extLst>
              <a:ext uri="{FF2B5EF4-FFF2-40B4-BE49-F238E27FC236}">
                <a16:creationId xmlns="" xmlns:a16="http://schemas.microsoft.com/office/drawing/2014/main" id="{5EB9D822-408B-460E-8F3B-AC0624CE6DE2}"/>
              </a:ext>
            </a:extLst>
          </p:cNvPr>
          <p:cNvCxnSpPr>
            <a:cxnSpLocks/>
          </p:cNvCxnSpPr>
          <p:nvPr/>
        </p:nvCxnSpPr>
        <p:spPr>
          <a:xfrm flipH="1" flipV="1">
            <a:off x="3356695" y="3175489"/>
            <a:ext cx="2135205" cy="91687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pic>
        <p:nvPicPr>
          <p:cNvPr id="17" name="Picture 16"/>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152942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p:cTn id="31" dur="1000" fill="hold"/>
                                        <p:tgtEl>
                                          <p:spTgt spid="31"/>
                                        </p:tgtEl>
                                        <p:attrNameLst>
                                          <p:attrName>ppt_w</p:attrName>
                                        </p:attrNameLst>
                                      </p:cBhvr>
                                      <p:tavLst>
                                        <p:tav tm="0">
                                          <p:val>
                                            <p:fltVal val="0"/>
                                          </p:val>
                                        </p:tav>
                                        <p:tav tm="100000">
                                          <p:val>
                                            <p:strVal val="#ppt_w"/>
                                          </p:val>
                                        </p:tav>
                                      </p:tavLst>
                                    </p:anim>
                                    <p:anim calcmode="lin" valueType="num">
                                      <p:cBhvr>
                                        <p:cTn id="32" dur="1000" fill="hold"/>
                                        <p:tgtEl>
                                          <p:spTgt spid="31"/>
                                        </p:tgtEl>
                                        <p:attrNameLst>
                                          <p:attrName>ppt_h</p:attrName>
                                        </p:attrNameLst>
                                      </p:cBhvr>
                                      <p:tavLst>
                                        <p:tav tm="0">
                                          <p:val>
                                            <p:fltVal val="0"/>
                                          </p:val>
                                        </p:tav>
                                        <p:tav tm="100000">
                                          <p:val>
                                            <p:strVal val="#ppt_h"/>
                                          </p:val>
                                        </p:tav>
                                      </p:tavLst>
                                    </p:anim>
                                    <p:anim calcmode="lin" valueType="num">
                                      <p:cBhvr>
                                        <p:cTn id="33" dur="1000" fill="hold"/>
                                        <p:tgtEl>
                                          <p:spTgt spid="31"/>
                                        </p:tgtEl>
                                        <p:attrNameLst>
                                          <p:attrName>style.rotation</p:attrName>
                                        </p:attrNameLst>
                                      </p:cBhvr>
                                      <p:tavLst>
                                        <p:tav tm="0">
                                          <p:val>
                                            <p:fltVal val="90"/>
                                          </p:val>
                                        </p:tav>
                                        <p:tav tm="100000">
                                          <p:val>
                                            <p:fltVal val="0"/>
                                          </p:val>
                                        </p:tav>
                                      </p:tavLst>
                                    </p:anim>
                                    <p:animEffect transition="in" filter="fade">
                                      <p:cBhvr>
                                        <p:cTn id="34" dur="1000"/>
                                        <p:tgtEl>
                                          <p:spTgt spid="31"/>
                                        </p:tgtEl>
                                      </p:cBhvr>
                                    </p:animEffect>
                                  </p:childTnLst>
                                </p:cTn>
                              </p:par>
                              <p:par>
                                <p:cTn id="35" presetID="31" presetClass="entr" presetSubtype="0" fill="hold"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p:cTn id="37" dur="1000" fill="hold"/>
                                        <p:tgtEl>
                                          <p:spTgt spid="4"/>
                                        </p:tgtEl>
                                        <p:attrNameLst>
                                          <p:attrName>ppt_w</p:attrName>
                                        </p:attrNameLst>
                                      </p:cBhvr>
                                      <p:tavLst>
                                        <p:tav tm="0">
                                          <p:val>
                                            <p:fltVal val="0"/>
                                          </p:val>
                                        </p:tav>
                                        <p:tav tm="100000">
                                          <p:val>
                                            <p:strVal val="#ppt_w"/>
                                          </p:val>
                                        </p:tav>
                                      </p:tavLst>
                                    </p:anim>
                                    <p:anim calcmode="lin" valueType="num">
                                      <p:cBhvr>
                                        <p:cTn id="38" dur="1000" fill="hold"/>
                                        <p:tgtEl>
                                          <p:spTgt spid="4"/>
                                        </p:tgtEl>
                                        <p:attrNameLst>
                                          <p:attrName>ppt_h</p:attrName>
                                        </p:attrNameLst>
                                      </p:cBhvr>
                                      <p:tavLst>
                                        <p:tav tm="0">
                                          <p:val>
                                            <p:fltVal val="0"/>
                                          </p:val>
                                        </p:tav>
                                        <p:tav tm="100000">
                                          <p:val>
                                            <p:strVal val="#ppt_h"/>
                                          </p:val>
                                        </p:tav>
                                      </p:tavLst>
                                    </p:anim>
                                    <p:anim calcmode="lin" valueType="num">
                                      <p:cBhvr>
                                        <p:cTn id="39" dur="1000" fill="hold"/>
                                        <p:tgtEl>
                                          <p:spTgt spid="4"/>
                                        </p:tgtEl>
                                        <p:attrNameLst>
                                          <p:attrName>style.rotation</p:attrName>
                                        </p:attrNameLst>
                                      </p:cBhvr>
                                      <p:tavLst>
                                        <p:tav tm="0">
                                          <p:val>
                                            <p:fltVal val="90"/>
                                          </p:val>
                                        </p:tav>
                                        <p:tav tm="100000">
                                          <p:val>
                                            <p:fltVal val="0"/>
                                          </p:val>
                                        </p:tav>
                                      </p:tavLst>
                                    </p:anim>
                                    <p:animEffect transition="in" filter="fade">
                                      <p:cBhvr>
                                        <p:cTn id="40" dur="1000"/>
                                        <p:tgtEl>
                                          <p:spTgt spid="4"/>
                                        </p:tgtEl>
                                      </p:cBhvr>
                                    </p:animEffect>
                                  </p:childTnLst>
                                </p:cTn>
                              </p:par>
                            </p:childTnLst>
                          </p:cTn>
                        </p:par>
                      </p:childTnLst>
                    </p:cTn>
                  </p:par>
                  <p:par>
                    <p:cTn id="41" fill="hold">
                      <p:stCondLst>
                        <p:cond delay="indefinite"/>
                      </p:stCondLst>
                      <p:childTnLst>
                        <p:par>
                          <p:cTn id="42" fill="hold">
                            <p:stCondLst>
                              <p:cond delay="0"/>
                            </p:stCondLst>
                            <p:childTnLst>
                              <p:par>
                                <p:cTn id="43" presetID="6" presetClass="entr" presetSubtype="16" fill="hold" nodeType="clickEffect">
                                  <p:stCondLst>
                                    <p:cond delay="0"/>
                                  </p:stCondLst>
                                  <p:childTnLst>
                                    <p:set>
                                      <p:cBhvr>
                                        <p:cTn id="44" dur="1" fill="hold">
                                          <p:stCondLst>
                                            <p:cond delay="0"/>
                                          </p:stCondLst>
                                        </p:cTn>
                                        <p:tgtEl>
                                          <p:spTgt spid="4098"/>
                                        </p:tgtEl>
                                        <p:attrNameLst>
                                          <p:attrName>style.visibility</p:attrName>
                                        </p:attrNameLst>
                                      </p:cBhvr>
                                      <p:to>
                                        <p:strVal val="visible"/>
                                      </p:to>
                                    </p:set>
                                    <p:animEffect transition="in" filter="circle(in)">
                                      <p:cBhvr>
                                        <p:cTn id="45" dur="2000"/>
                                        <p:tgtEl>
                                          <p:spTgt spid="4098"/>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circle(in)">
                                      <p:cBhvr>
                                        <p:cTn id="48" dur="2000"/>
                                        <p:tgtEl>
                                          <p:spTgt spid="20"/>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circle(in)">
                                      <p:cBhvr>
                                        <p:cTn id="51" dur="2000"/>
                                        <p:tgtEl>
                                          <p:spTgt spid="22"/>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23"/>
                                        </p:tgtEl>
                                        <p:attrNameLst>
                                          <p:attrName>style.visibility</p:attrName>
                                        </p:attrNameLst>
                                      </p:cBhvr>
                                      <p:to>
                                        <p:strVal val="visible"/>
                                      </p:to>
                                    </p:set>
                                    <p:animEffect transition="in" filter="circle(in)">
                                      <p:cBhvr>
                                        <p:cTn id="54" dur="2000"/>
                                        <p:tgtEl>
                                          <p:spTgt spid="23"/>
                                        </p:tgtEl>
                                      </p:cBhvr>
                                    </p:animEffect>
                                  </p:childTnLst>
                                </p:cTn>
                              </p:par>
                              <p:par>
                                <p:cTn id="55" presetID="6" presetClass="entr" presetSubtype="16" fill="hold" nodeType="with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circle(in)">
                                      <p:cBhvr>
                                        <p:cTn id="57" dur="2000"/>
                                        <p:tgtEl>
                                          <p:spTgt spid="8"/>
                                        </p:tgtEl>
                                      </p:cBhvr>
                                    </p:animEffect>
                                  </p:childTnLst>
                                </p:cTn>
                              </p:par>
                              <p:par>
                                <p:cTn id="58" presetID="6" presetClass="entr" presetSubtype="16" fill="hold" nodeType="withEffect">
                                  <p:stCondLst>
                                    <p:cond delay="0"/>
                                  </p:stCondLst>
                                  <p:childTnLst>
                                    <p:set>
                                      <p:cBhvr>
                                        <p:cTn id="59" dur="1" fill="hold">
                                          <p:stCondLst>
                                            <p:cond delay="0"/>
                                          </p:stCondLst>
                                        </p:cTn>
                                        <p:tgtEl>
                                          <p:spTgt spid="10"/>
                                        </p:tgtEl>
                                        <p:attrNameLst>
                                          <p:attrName>style.visibility</p:attrName>
                                        </p:attrNameLst>
                                      </p:cBhvr>
                                      <p:to>
                                        <p:strVal val="visible"/>
                                      </p:to>
                                    </p:set>
                                    <p:animEffect transition="in" filter="circle(in)">
                                      <p:cBhvr>
                                        <p:cTn id="60"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3" grpId="0" animBg="1"/>
      <p:bldP spid="31" grpId="0"/>
      <p:bldP spid="20" grpId="0"/>
      <p:bldP spid="22" grpId="0" animBg="1"/>
      <p:bldP spid="23"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728143" y="1076248"/>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98465" y="1635905"/>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7" name="Cloud Callout 9">
            <a:extLst>
              <a:ext uri="{FF2B5EF4-FFF2-40B4-BE49-F238E27FC236}">
                <a16:creationId xmlns="" xmlns:a16="http://schemas.microsoft.com/office/drawing/2014/main" id="{C98F82B0-6342-47DA-AC81-9DF118411DCA}"/>
              </a:ext>
            </a:extLst>
          </p:cNvPr>
          <p:cNvSpPr/>
          <p:nvPr/>
        </p:nvSpPr>
        <p:spPr>
          <a:xfrm>
            <a:off x="78766" y="1724362"/>
            <a:ext cx="2139017" cy="79617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7030A0"/>
                </a:solidFill>
              </a:rPr>
              <a:t>Ví</a:t>
            </a:r>
            <a:r>
              <a:rPr lang="en-US" sz="2000" b="1" dirty="0">
                <a:solidFill>
                  <a:srgbClr val="7030A0"/>
                </a:solidFill>
              </a:rPr>
              <a:t> </a:t>
            </a:r>
            <a:r>
              <a:rPr lang="en-US" sz="2000" b="1" dirty="0" err="1">
                <a:solidFill>
                  <a:srgbClr val="7030A0"/>
                </a:solidFill>
              </a:rPr>
              <a:t>dụ</a:t>
            </a:r>
            <a:r>
              <a:rPr lang="vi-VN" sz="2000" b="1" dirty="0">
                <a:solidFill>
                  <a:srgbClr val="7030A0"/>
                </a:solidFill>
              </a:rPr>
              <a:t>?</a:t>
            </a:r>
            <a:endParaRPr lang="en-US" sz="2000" b="1" dirty="0">
              <a:solidFill>
                <a:srgbClr val="7030A0"/>
              </a:solidFill>
            </a:endParaRPr>
          </a:p>
        </p:txBody>
      </p:sp>
      <p:pic>
        <p:nvPicPr>
          <p:cNvPr id="5122" name="Picture 2" descr="Nhìn lại 4 năm thực hiện cổ phần hóa doanh nghiệp nhà nước">
            <a:extLst>
              <a:ext uri="{FF2B5EF4-FFF2-40B4-BE49-F238E27FC236}">
                <a16:creationId xmlns="" xmlns:a16="http://schemas.microsoft.com/office/drawing/2014/main" id="{49808E92-9667-4FA2-A9FF-82FE266F5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84528" y="4349595"/>
            <a:ext cx="4908096" cy="2246769"/>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 xmlns:a16="http://schemas.microsoft.com/office/drawing/2014/main" id="{47ACAF6F-C8FC-420E-B996-2957EF69DE2E}"/>
              </a:ext>
            </a:extLst>
          </p:cNvPr>
          <p:cNvSpPr txBox="1"/>
          <p:nvPr/>
        </p:nvSpPr>
        <p:spPr>
          <a:xfrm>
            <a:off x="877772" y="2491452"/>
            <a:ext cx="10261600" cy="2246769"/>
          </a:xfrm>
          <a:prstGeom prst="rect">
            <a:avLst/>
          </a:prstGeom>
          <a:noFill/>
        </p:spPr>
        <p:txBody>
          <a:bodyPr wrap="square">
            <a:spAutoFit/>
          </a:bodyPr>
          <a:lstStyle/>
          <a:p>
            <a:pPr algn="ctr"/>
            <a:r>
              <a:rPr lang="vi-VN" sz="2000" dirty="0">
                <a:latin typeface="Arial" panose="020B0604020202020204" pitchFamily="34" charset="0"/>
                <a:ea typeface="Times New Roman" panose="02020603050405020304" pitchFamily="18" charset="0"/>
                <a:cs typeface="Arial" panose="020B0604020202020204" pitchFamily="34" charset="0"/>
              </a:rPr>
              <a:t>Kinh tế tập trung quan liêu bao cấp → </a:t>
            </a:r>
            <a:r>
              <a:rPr lang="en-US" sz="2000" dirty="0" err="1">
                <a:latin typeface="Arial" panose="020B0604020202020204" pitchFamily="34" charset="0"/>
                <a:ea typeface="Times New Roman" panose="02020603050405020304" pitchFamily="18" charset="0"/>
                <a:cs typeface="Arial" panose="020B0604020202020204" pitchFamily="34" charset="0"/>
              </a:rPr>
              <a:t>kinh</a:t>
            </a:r>
            <a:r>
              <a:rPr lang="en-US" sz="2000" dirty="0">
                <a:latin typeface="Arial" panose="020B0604020202020204" pitchFamily="34" charset="0"/>
                <a:ea typeface="Times New Roman" panose="02020603050405020304" pitchFamily="18" charset="0"/>
                <a:cs typeface="Arial" panose="020B0604020202020204" pitchFamily="34" charset="0"/>
              </a:rPr>
              <a:t> </a:t>
            </a:r>
            <a:r>
              <a:rPr lang="en-US" sz="2000" dirty="0" err="1">
                <a:latin typeface="Arial" panose="020B0604020202020204" pitchFamily="34" charset="0"/>
                <a:ea typeface="Times New Roman" panose="02020603050405020304" pitchFamily="18" charset="0"/>
                <a:cs typeface="Arial" panose="020B0604020202020204" pitchFamily="34" charset="0"/>
              </a:rPr>
              <a:t>tế</a:t>
            </a:r>
            <a:r>
              <a:rPr lang="en-US" sz="2000" dirty="0">
                <a:latin typeface="Arial" panose="020B0604020202020204" pitchFamily="34" charset="0"/>
                <a:ea typeface="Times New Roman" panose="02020603050405020304" pitchFamily="18" charset="0"/>
                <a:cs typeface="Arial" panose="020B0604020202020204" pitchFamily="34" charset="0"/>
              </a:rPr>
              <a:t> </a:t>
            </a:r>
            <a:r>
              <a:rPr lang="en-US" sz="2000" dirty="0" err="1">
                <a:latin typeface="Arial" panose="020B0604020202020204" pitchFamily="34" charset="0"/>
                <a:ea typeface="Times New Roman" panose="02020603050405020304" pitchFamily="18" charset="0"/>
                <a:cs typeface="Arial" panose="020B0604020202020204" pitchFamily="34" charset="0"/>
              </a:rPr>
              <a:t>thị</a:t>
            </a:r>
            <a:r>
              <a:rPr lang="en-US" sz="2000" dirty="0">
                <a:latin typeface="Arial" panose="020B0604020202020204" pitchFamily="34" charset="0"/>
                <a:ea typeface="Times New Roman" panose="02020603050405020304" pitchFamily="18" charset="0"/>
                <a:cs typeface="Arial" panose="020B0604020202020204" pitchFamily="34" charset="0"/>
              </a:rPr>
              <a:t> </a:t>
            </a:r>
            <a:r>
              <a:rPr lang="en-US" sz="2000" dirty="0" err="1">
                <a:latin typeface="Arial" panose="020B0604020202020204" pitchFamily="34" charset="0"/>
                <a:ea typeface="Times New Roman" panose="02020603050405020304" pitchFamily="18" charset="0"/>
                <a:cs typeface="Arial" panose="020B0604020202020204" pitchFamily="34" charset="0"/>
              </a:rPr>
              <a:t>trường</a:t>
            </a:r>
            <a:r>
              <a:rPr lang="vi-VN" sz="2000" dirty="0">
                <a:latin typeface="Arial" panose="020B0604020202020204" pitchFamily="34" charset="0"/>
                <a:ea typeface="Times New Roman" panose="02020603050405020304" pitchFamily="18" charset="0"/>
                <a:cs typeface="Arial" panose="020B0604020202020204" pitchFamily="34" charset="0"/>
              </a:rPr>
              <a:t> → các doanh nghiệp Nhà nước phải cạnh tranh với các doanh nghiệp tư nhân và doanh nghiệp nước ngoài → chuyển đổi hình thức sản xuất kinh doanh phù hợp:    </a:t>
            </a:r>
          </a:p>
          <a:p>
            <a:r>
              <a:rPr lang="vi-VN" sz="2000" dirty="0">
                <a:latin typeface="Arial" panose="020B0604020202020204" pitchFamily="34" charset="0"/>
                <a:ea typeface="Times New Roman" panose="02020603050405020304" pitchFamily="18" charset="0"/>
                <a:cs typeface="Arial" panose="020B0604020202020204" pitchFamily="34" charset="0"/>
              </a:rPr>
              <a:t>					</a:t>
            </a:r>
            <a:r>
              <a:rPr lang="vi-VN"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Cổ phần hóa</a:t>
            </a:r>
          </a:p>
          <a:p>
            <a:r>
              <a:rPr lang="vi-VN"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  Sáp nhập</a:t>
            </a:r>
          </a:p>
          <a:p>
            <a:r>
              <a:rPr lang="vi-VN" sz="2000" dirty="0">
                <a:solidFill>
                  <a:srgbClr val="0070C0"/>
                </a:solidFill>
                <a:latin typeface="Arial" panose="020B0604020202020204" pitchFamily="34" charset="0"/>
                <a:ea typeface="Times New Roman" panose="02020603050405020304" pitchFamily="18" charset="0"/>
                <a:cs typeface="Arial" panose="020B0604020202020204" pitchFamily="34" charset="0"/>
              </a:rPr>
              <a:t>					-  Giải thể....</a:t>
            </a:r>
          </a:p>
          <a:p>
            <a:r>
              <a:rPr lang="vi-VN" sz="2000" dirty="0">
                <a:latin typeface="Arial" panose="020B0604020202020204" pitchFamily="34" charset="0"/>
                <a:cs typeface="Arial" panose="020B0604020202020204" pitchFamily="34" charset="0"/>
              </a:rPr>
              <a:t>                                                                     </a:t>
            </a:r>
            <a:endParaRPr lang="en-US" sz="2000" dirty="0">
              <a:latin typeface="Arial" panose="020B0604020202020204" pitchFamily="34" charset="0"/>
              <a:cs typeface="Arial" panose="020B0604020202020204" pitchFamily="34" charset="0"/>
            </a:endParaRPr>
          </a:p>
        </p:txBody>
      </p:sp>
      <p:pic>
        <p:nvPicPr>
          <p:cNvPr id="10" name="Picture 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01027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500" fill="hold"/>
                                        <p:tgtEl>
                                          <p:spTgt spid="17"/>
                                        </p:tgtEl>
                                        <p:attrNameLst>
                                          <p:attrName>ppt_w</p:attrName>
                                        </p:attrNameLst>
                                      </p:cBhvr>
                                      <p:tavLst>
                                        <p:tav tm="0">
                                          <p:val>
                                            <p:fltVal val="0"/>
                                          </p:val>
                                        </p:tav>
                                        <p:tav tm="100000">
                                          <p:val>
                                            <p:strVal val="#ppt_w"/>
                                          </p:val>
                                        </p:tav>
                                      </p:tavLst>
                                    </p:anim>
                                    <p:anim calcmode="lin" valueType="num">
                                      <p:cBhvr>
                                        <p:cTn id="20" dur="500" fill="hold"/>
                                        <p:tgtEl>
                                          <p:spTgt spid="17"/>
                                        </p:tgtEl>
                                        <p:attrNameLst>
                                          <p:attrName>ppt_h</p:attrName>
                                        </p:attrNameLst>
                                      </p:cBhvr>
                                      <p:tavLst>
                                        <p:tav tm="0">
                                          <p:val>
                                            <p:fltVal val="0"/>
                                          </p:val>
                                        </p:tav>
                                        <p:tav tm="100000">
                                          <p:val>
                                            <p:strVal val="#ppt_h"/>
                                          </p:val>
                                        </p:tav>
                                      </p:tavLst>
                                    </p:anim>
                                    <p:animEffect transition="in" filter="fade">
                                      <p:cBhvr>
                                        <p:cTn id="21" dur="500"/>
                                        <p:tgtEl>
                                          <p:spTgt spid="17"/>
                                        </p:tgtEl>
                                      </p:cBhvr>
                                    </p:animEffect>
                                  </p:childTnLst>
                                </p:cTn>
                              </p:par>
                            </p:childTnLst>
                          </p:cTn>
                        </p:par>
                      </p:childTnLst>
                    </p:cTn>
                  </p:par>
                  <p:par>
                    <p:cTn id="22" fill="hold">
                      <p:stCondLst>
                        <p:cond delay="indefinite"/>
                      </p:stCondLst>
                      <p:childTnLst>
                        <p:par>
                          <p:cTn id="23" fill="hold">
                            <p:stCondLst>
                              <p:cond delay="0"/>
                            </p:stCondLst>
                            <p:childTnLst>
                              <p:par>
                                <p:cTn id="24" presetID="6" presetClass="entr" presetSubtype="16" fill="hold" nodeType="clickEffect">
                                  <p:stCondLst>
                                    <p:cond delay="0"/>
                                  </p:stCondLst>
                                  <p:childTnLst>
                                    <p:set>
                                      <p:cBhvr>
                                        <p:cTn id="25" dur="1" fill="hold">
                                          <p:stCondLst>
                                            <p:cond delay="0"/>
                                          </p:stCondLst>
                                        </p:cTn>
                                        <p:tgtEl>
                                          <p:spTgt spid="98"/>
                                        </p:tgtEl>
                                        <p:attrNameLst>
                                          <p:attrName>style.visibility</p:attrName>
                                        </p:attrNameLst>
                                      </p:cBhvr>
                                      <p:to>
                                        <p:strVal val="visible"/>
                                      </p:to>
                                    </p:set>
                                    <p:animEffect transition="in" filter="circle(in)">
                                      <p:cBhvr>
                                        <p:cTn id="26" dur="2000"/>
                                        <p:tgtEl>
                                          <p:spTgt spid="98"/>
                                        </p:tgtEl>
                                      </p:cBhvr>
                                    </p:animEffect>
                                  </p:childTnLst>
                                </p:cTn>
                              </p:par>
                              <p:par>
                                <p:cTn id="27" presetID="6" presetClass="entr" presetSubtype="16" fill="hold" nodeType="withEffect">
                                  <p:stCondLst>
                                    <p:cond delay="0"/>
                                  </p:stCondLst>
                                  <p:childTnLst>
                                    <p:set>
                                      <p:cBhvr>
                                        <p:cTn id="28" dur="1" fill="hold">
                                          <p:stCondLst>
                                            <p:cond delay="0"/>
                                          </p:stCondLst>
                                        </p:cTn>
                                        <p:tgtEl>
                                          <p:spTgt spid="5122"/>
                                        </p:tgtEl>
                                        <p:attrNameLst>
                                          <p:attrName>style.visibility</p:attrName>
                                        </p:attrNameLst>
                                      </p:cBhvr>
                                      <p:to>
                                        <p:strVal val="visible"/>
                                      </p:to>
                                    </p:set>
                                    <p:animEffect transition="in" filter="circle(in)">
                                      <p:cBhvr>
                                        <p:cTn id="29" dur="2000"/>
                                        <p:tgtEl>
                                          <p:spTgt spid="5122"/>
                                        </p:tgtEl>
                                      </p:cBhvr>
                                    </p:animEffect>
                                  </p:childTnLst>
                                </p:cTn>
                              </p:par>
                              <p:par>
                                <p:cTn id="30" presetID="6" presetClass="entr" presetSubtype="16" fill="hold" grpId="0" nodeType="with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circle(in)">
                                      <p:cBhvr>
                                        <p:cTn id="32" dur="2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17" grpId="0" animBg="1"/>
      <p:bldP spid="21"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320506" y="1031367"/>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371269" y="1554587"/>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1073793" y="1600306"/>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3" name="Text Box 19"/>
          <p:cNvSpPr txBox="1">
            <a:spLocks noChangeArrowheads="1"/>
          </p:cNvSpPr>
          <p:nvPr/>
        </p:nvSpPr>
        <p:spPr bwMode="auto">
          <a:xfrm>
            <a:off x="4068355" y="2083472"/>
            <a:ext cx="2899905" cy="461665"/>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baseline="0" noProof="0" dirty="0">
                <a:ln>
                  <a:noFill/>
                </a:ln>
                <a:solidFill>
                  <a:srgbClr val="0033CC"/>
                </a:solidFill>
                <a:effectLst/>
                <a:uLnTx/>
                <a:uFillTx/>
                <a:latin typeface="Arial" panose="020B0604020202020204" pitchFamily="34" charset="0"/>
              </a:rPr>
              <a:t>Tác động </a:t>
            </a:r>
            <a:r>
              <a:rPr lang="vi-VN" sz="2400" b="1" kern="0" dirty="0">
                <a:solidFill>
                  <a:srgbClr val="0033CC"/>
                </a:solidFill>
              </a:rPr>
              <a:t>tích cực</a:t>
            </a:r>
            <a:endParaRPr kumimoji="0" lang="en-US" sz="2400" b="1" i="0" u="none" strike="noStrike" kern="0" cap="none" spc="0" normalizeH="0" baseline="0" noProof="0" dirty="0">
              <a:ln>
                <a:noFill/>
              </a:ln>
              <a:solidFill>
                <a:srgbClr val="0033CC"/>
              </a:solidFill>
              <a:effectLst/>
              <a:uLnTx/>
              <a:uFillTx/>
              <a:latin typeface="Arial" panose="020B0604020202020204" pitchFamily="34" charset="0"/>
            </a:endParaRPr>
          </a:p>
        </p:txBody>
      </p:sp>
      <p:pic>
        <p:nvPicPr>
          <p:cNvPr id="4098" name="Picture 2" descr="An economy that works for people | Social market economy, Economy, It works">
            <a:extLst>
              <a:ext uri="{FF2B5EF4-FFF2-40B4-BE49-F238E27FC236}">
                <a16:creationId xmlns="" xmlns:a16="http://schemas.microsoft.com/office/drawing/2014/main" id="{330A8C4B-4019-43BC-9753-6EA8D8D5C4D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68914" y="3867009"/>
            <a:ext cx="4045973" cy="1938258"/>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 xmlns:a16="http://schemas.microsoft.com/office/drawing/2014/main" id="{2A3EB04B-A8DC-41F5-B7FA-3449AA69E817}"/>
              </a:ext>
            </a:extLst>
          </p:cNvPr>
          <p:cNvSpPr txBox="1"/>
          <p:nvPr/>
        </p:nvSpPr>
        <p:spPr>
          <a:xfrm>
            <a:off x="4677114" y="5968745"/>
            <a:ext cx="2307771" cy="646331"/>
          </a:xfrm>
          <a:prstGeom prst="rect">
            <a:avLst/>
          </a:prstGeom>
          <a:noFill/>
        </p:spPr>
        <p:txBody>
          <a:bodyPr wrap="square">
            <a:spAutoFit/>
          </a:bodyPr>
          <a:lstStyle/>
          <a:p>
            <a:r>
              <a:rPr lang="vi-VN" b="1" dirty="0">
                <a:latin typeface="+mj-lt"/>
                <a:ea typeface="Roboto Lt" pitchFamily="2" charset="0"/>
                <a:cs typeface="Clear Sans Thin" panose="020B0203030202020304" pitchFamily="34" charset="0"/>
              </a:rPr>
              <a:t>K</a:t>
            </a:r>
            <a:r>
              <a:rPr lang="vi-VN" sz="1800" b="1" dirty="0">
                <a:latin typeface="+mj-lt"/>
                <a:ea typeface="Roboto Lt" pitchFamily="2" charset="0"/>
                <a:cs typeface="Clear Sans Thin" panose="020B0203030202020304" pitchFamily="34" charset="0"/>
              </a:rPr>
              <a:t>inh tế thị trường</a:t>
            </a:r>
          </a:p>
          <a:p>
            <a:r>
              <a:rPr lang="vi-VN" b="1" dirty="0">
                <a:latin typeface="+mj-lt"/>
              </a:rPr>
              <a:t>→ HOÀN THIỆN</a:t>
            </a:r>
            <a:endParaRPr lang="en-US" dirty="0"/>
          </a:p>
        </p:txBody>
      </p:sp>
      <p:sp>
        <p:nvSpPr>
          <p:cNvPr id="22" name="TextBox 21">
            <a:extLst>
              <a:ext uri="{FF2B5EF4-FFF2-40B4-BE49-F238E27FC236}">
                <a16:creationId xmlns="" xmlns:a16="http://schemas.microsoft.com/office/drawing/2014/main" id="{D4E520CE-BCF0-478C-9982-7C33C016D689}"/>
              </a:ext>
            </a:extLst>
          </p:cNvPr>
          <p:cNvSpPr txBox="1"/>
          <p:nvPr/>
        </p:nvSpPr>
        <p:spPr>
          <a:xfrm>
            <a:off x="7514887" y="3017287"/>
            <a:ext cx="1494971" cy="400110"/>
          </a:xfrm>
          <a:prstGeom prst="rect">
            <a:avLst/>
          </a:prstGeom>
          <a:noFill/>
          <a:ln>
            <a:solidFill>
              <a:srgbClr val="00B050"/>
            </a:solidFill>
          </a:ln>
        </p:spPr>
        <p:txBody>
          <a:bodyPr wrap="square">
            <a:spAutoFit/>
          </a:bodyPr>
          <a:lstStyle/>
          <a:p>
            <a:pPr algn="ctr"/>
            <a:r>
              <a:rPr lang="vi-VN" sz="2000" b="1" dirty="0">
                <a:solidFill>
                  <a:srgbClr val="7030A0"/>
                </a:solidFill>
                <a:latin typeface="+mj-lt"/>
              </a:rPr>
              <a:t>Hợp tác</a:t>
            </a:r>
            <a:endParaRPr lang="en-US" sz="2000" dirty="0">
              <a:solidFill>
                <a:srgbClr val="7030A0"/>
              </a:solidFill>
            </a:endParaRPr>
          </a:p>
        </p:txBody>
      </p:sp>
      <p:sp>
        <p:nvSpPr>
          <p:cNvPr id="23" name="TextBox 22">
            <a:extLst>
              <a:ext uri="{FF2B5EF4-FFF2-40B4-BE49-F238E27FC236}">
                <a16:creationId xmlns="" xmlns:a16="http://schemas.microsoft.com/office/drawing/2014/main" id="{D5AE55AA-5ABD-411E-81F2-AAC426528D85}"/>
              </a:ext>
            </a:extLst>
          </p:cNvPr>
          <p:cNvSpPr txBox="1"/>
          <p:nvPr/>
        </p:nvSpPr>
        <p:spPr>
          <a:xfrm>
            <a:off x="1958109" y="2891916"/>
            <a:ext cx="1542410" cy="400110"/>
          </a:xfrm>
          <a:prstGeom prst="rect">
            <a:avLst/>
          </a:prstGeom>
          <a:noFill/>
          <a:ln>
            <a:solidFill>
              <a:srgbClr val="00B050"/>
            </a:solidFill>
          </a:ln>
        </p:spPr>
        <p:txBody>
          <a:bodyPr wrap="square">
            <a:spAutoFit/>
          </a:bodyPr>
          <a:lstStyle/>
          <a:p>
            <a:pPr algn="ctr"/>
            <a:r>
              <a:rPr lang="vi-VN" sz="2000" b="1" dirty="0">
                <a:solidFill>
                  <a:srgbClr val="7030A0"/>
                </a:solidFill>
                <a:latin typeface="+mj-lt"/>
              </a:rPr>
              <a:t>Cạnh tranh</a:t>
            </a:r>
            <a:endParaRPr lang="en-US" sz="2000" dirty="0">
              <a:solidFill>
                <a:srgbClr val="7030A0"/>
              </a:solidFill>
            </a:endParaRPr>
          </a:p>
        </p:txBody>
      </p:sp>
      <p:cxnSp>
        <p:nvCxnSpPr>
          <p:cNvPr id="8" name="Straight Arrow Connector 7">
            <a:extLst>
              <a:ext uri="{FF2B5EF4-FFF2-40B4-BE49-F238E27FC236}">
                <a16:creationId xmlns="" xmlns:a16="http://schemas.microsoft.com/office/drawing/2014/main" id="{39A02E35-C7B6-462C-B028-EA37E88B79CB}"/>
              </a:ext>
            </a:extLst>
          </p:cNvPr>
          <p:cNvCxnSpPr>
            <a:stCxn id="4098" idx="0"/>
          </p:cNvCxnSpPr>
          <p:nvPr/>
        </p:nvCxnSpPr>
        <p:spPr>
          <a:xfrm flipV="1">
            <a:off x="5491901" y="3017287"/>
            <a:ext cx="2070042" cy="84972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0" name="Straight Arrow Connector 9">
            <a:extLst>
              <a:ext uri="{FF2B5EF4-FFF2-40B4-BE49-F238E27FC236}">
                <a16:creationId xmlns="" xmlns:a16="http://schemas.microsoft.com/office/drawing/2014/main" id="{5EB9D822-408B-460E-8F3B-AC0624CE6DE2}"/>
              </a:ext>
            </a:extLst>
          </p:cNvPr>
          <p:cNvCxnSpPr>
            <a:cxnSpLocks/>
          </p:cNvCxnSpPr>
          <p:nvPr/>
        </p:nvCxnSpPr>
        <p:spPr>
          <a:xfrm flipH="1" flipV="1">
            <a:off x="3373205" y="2967513"/>
            <a:ext cx="2135205" cy="91687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7" name="Rectangle 16">
            <a:extLst>
              <a:ext uri="{FF2B5EF4-FFF2-40B4-BE49-F238E27FC236}">
                <a16:creationId xmlns="" xmlns:a16="http://schemas.microsoft.com/office/drawing/2014/main" id="{E3657215-D7B3-4F4B-8007-B312C7B21D43}"/>
              </a:ext>
            </a:extLst>
          </p:cNvPr>
          <p:cNvSpPr/>
          <p:nvPr/>
        </p:nvSpPr>
        <p:spPr>
          <a:xfrm>
            <a:off x="1834597" y="2522584"/>
            <a:ext cx="8247193" cy="369332"/>
          </a:xfrm>
          <a:prstGeom prst="rect">
            <a:avLst/>
          </a:prstGeom>
        </p:spPr>
        <p:txBody>
          <a:bodyPr wrap="square" lIns="0" tIns="0" rIns="0" bIns="0">
            <a:spAutoFit/>
          </a:bodyPr>
          <a:lstStyle/>
          <a:p>
            <a:pPr>
              <a:defRPr/>
            </a:pPr>
            <a:r>
              <a:rPr lang="vi-VN" sz="2400" b="1" dirty="0">
                <a:solidFill>
                  <a:srgbClr val="00B050"/>
                </a:solidFill>
                <a:latin typeface="+mj-lt"/>
                <a:ea typeface="Roboto Lt" pitchFamily="2" charset="0"/>
                <a:cs typeface="Clear Sans Thin" panose="020B0203030202020304" pitchFamily="34" charset="0"/>
              </a:rPr>
              <a:t>Điều chỉnh linh hoạt việc phân bổ các nguồn lực</a:t>
            </a:r>
            <a:endParaRPr lang="en-US" sz="2400" b="1" dirty="0">
              <a:solidFill>
                <a:srgbClr val="00B050"/>
              </a:solidFill>
              <a:latin typeface="+mj-lt"/>
              <a:ea typeface="Roboto Lt" pitchFamily="2" charset="0"/>
              <a:cs typeface="Clear Sans Thin" panose="020B0203030202020304" pitchFamily="34" charset="0"/>
            </a:endParaRPr>
          </a:p>
        </p:txBody>
      </p:sp>
      <p:pic>
        <p:nvPicPr>
          <p:cNvPr id="3" name="Graphic 2" descr="Badge 3 outline">
            <a:extLst>
              <a:ext uri="{FF2B5EF4-FFF2-40B4-BE49-F238E27FC236}">
                <a16:creationId xmlns="" xmlns:a16="http://schemas.microsoft.com/office/drawing/2014/main" id="{63D59BDD-BC0E-447E-BBDE-EC59066F1BE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 xmlns:asvg="http://schemas.microsoft.com/office/drawing/2016/SVG/main" r:embed="rId5"/>
              </a:ext>
            </a:extLst>
          </a:blip>
          <a:stretch>
            <a:fillRect/>
          </a:stretch>
        </p:blipFill>
        <p:spPr>
          <a:xfrm>
            <a:off x="1237893" y="2412184"/>
            <a:ext cx="616857" cy="555329"/>
          </a:xfrm>
          <a:prstGeom prst="rect">
            <a:avLst/>
          </a:prstGeom>
        </p:spPr>
      </p:pic>
      <p:pic>
        <p:nvPicPr>
          <p:cNvPr id="18" name="Picture 17"/>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52489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nodeType="clickEffect">
                                  <p:stCondLst>
                                    <p:cond delay="0"/>
                                  </p:stCondLst>
                                  <p:childTnLst>
                                    <p:set>
                                      <p:cBhvr>
                                        <p:cTn id="32" dur="1" fill="hold">
                                          <p:stCondLst>
                                            <p:cond delay="0"/>
                                          </p:stCondLst>
                                        </p:cTn>
                                        <p:tgtEl>
                                          <p:spTgt spid="4098"/>
                                        </p:tgtEl>
                                        <p:attrNameLst>
                                          <p:attrName>style.visibility</p:attrName>
                                        </p:attrNameLst>
                                      </p:cBhvr>
                                      <p:to>
                                        <p:strVal val="visible"/>
                                      </p:to>
                                    </p:set>
                                    <p:animEffect transition="in" filter="circle(in)">
                                      <p:cBhvr>
                                        <p:cTn id="33" dur="2000"/>
                                        <p:tgtEl>
                                          <p:spTgt spid="4098"/>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circle(in)">
                                      <p:cBhvr>
                                        <p:cTn id="36" dur="2000"/>
                                        <p:tgtEl>
                                          <p:spTgt spid="20"/>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circle(in)">
                                      <p:cBhvr>
                                        <p:cTn id="39" dur="2000"/>
                                        <p:tgtEl>
                                          <p:spTgt spid="22"/>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circle(in)">
                                      <p:cBhvr>
                                        <p:cTn id="42" dur="2000"/>
                                        <p:tgtEl>
                                          <p:spTgt spid="23"/>
                                        </p:tgtEl>
                                      </p:cBhvr>
                                    </p:animEffect>
                                  </p:childTnLst>
                                </p:cTn>
                              </p:par>
                              <p:par>
                                <p:cTn id="43" presetID="6" presetClass="entr" presetSubtype="16" fill="hold" nodeType="withEffect">
                                  <p:stCondLst>
                                    <p:cond delay="0"/>
                                  </p:stCondLst>
                                  <p:childTnLst>
                                    <p:set>
                                      <p:cBhvr>
                                        <p:cTn id="44" dur="1" fill="hold">
                                          <p:stCondLst>
                                            <p:cond delay="0"/>
                                          </p:stCondLst>
                                        </p:cTn>
                                        <p:tgtEl>
                                          <p:spTgt spid="8"/>
                                        </p:tgtEl>
                                        <p:attrNameLst>
                                          <p:attrName>style.visibility</p:attrName>
                                        </p:attrNameLst>
                                      </p:cBhvr>
                                      <p:to>
                                        <p:strVal val="visible"/>
                                      </p:to>
                                    </p:set>
                                    <p:animEffect transition="in" filter="circle(in)">
                                      <p:cBhvr>
                                        <p:cTn id="45" dur="2000"/>
                                        <p:tgtEl>
                                          <p:spTgt spid="8"/>
                                        </p:tgtEl>
                                      </p:cBhvr>
                                    </p:animEffect>
                                  </p:childTnLst>
                                </p:cTn>
                              </p:par>
                              <p:par>
                                <p:cTn id="46" presetID="6" presetClass="entr" presetSubtype="16" fill="hold" nodeType="withEffect">
                                  <p:stCondLst>
                                    <p:cond delay="0"/>
                                  </p:stCondLst>
                                  <p:childTnLst>
                                    <p:set>
                                      <p:cBhvr>
                                        <p:cTn id="47" dur="1" fill="hold">
                                          <p:stCondLst>
                                            <p:cond delay="0"/>
                                          </p:stCondLst>
                                        </p:cTn>
                                        <p:tgtEl>
                                          <p:spTgt spid="10"/>
                                        </p:tgtEl>
                                        <p:attrNameLst>
                                          <p:attrName>style.visibility</p:attrName>
                                        </p:attrNameLst>
                                      </p:cBhvr>
                                      <p:to>
                                        <p:strVal val="visible"/>
                                      </p:to>
                                    </p:set>
                                    <p:animEffect transition="in" filter="circle(in)">
                                      <p:cBhvr>
                                        <p:cTn id="4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3" grpId="0" animBg="1"/>
      <p:bldP spid="20" grpId="0"/>
      <p:bldP spid="22" grpId="0" animBg="1"/>
      <p:bldP spid="23"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62350" y="1325665"/>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75202" y="2151822"/>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97" name="Rectangle 4"/>
          <p:cNvSpPr>
            <a:spLocks noChangeArrowheads="1"/>
          </p:cNvSpPr>
          <p:nvPr/>
        </p:nvSpPr>
        <p:spPr bwMode="auto">
          <a:xfrm>
            <a:off x="1116825" y="2460382"/>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sp>
        <p:nvSpPr>
          <p:cNvPr id="13" name="Text Box 19"/>
          <p:cNvSpPr txBox="1">
            <a:spLocks noChangeArrowheads="1"/>
          </p:cNvSpPr>
          <p:nvPr/>
        </p:nvSpPr>
        <p:spPr bwMode="auto">
          <a:xfrm>
            <a:off x="4084980" y="2926923"/>
            <a:ext cx="2899905" cy="461665"/>
          </a:xfrm>
          <a:prstGeom prst="rect">
            <a:avLst/>
          </a:prstGeom>
          <a:noFill/>
          <a:ln w="9525"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baseline="0" noProof="0" dirty="0">
                <a:ln>
                  <a:noFill/>
                </a:ln>
                <a:solidFill>
                  <a:srgbClr val="0033CC"/>
                </a:solidFill>
                <a:effectLst/>
                <a:uLnTx/>
                <a:uFillTx/>
                <a:latin typeface="Arial" panose="020B0604020202020204" pitchFamily="34" charset="0"/>
              </a:rPr>
              <a:t>Tác động </a:t>
            </a:r>
            <a:r>
              <a:rPr lang="vi-VN" sz="2400" b="1" kern="0" dirty="0">
                <a:solidFill>
                  <a:srgbClr val="0033CC"/>
                </a:solidFill>
              </a:rPr>
              <a:t>tích cực</a:t>
            </a:r>
            <a:endParaRPr kumimoji="0" lang="en-US" sz="2400" b="1" i="0" u="none" strike="noStrike" kern="0" cap="none" spc="0" normalizeH="0" baseline="0" noProof="0" dirty="0">
              <a:ln>
                <a:noFill/>
              </a:ln>
              <a:solidFill>
                <a:srgbClr val="0033CC"/>
              </a:solidFill>
              <a:effectLst/>
              <a:uLnTx/>
              <a:uFillTx/>
              <a:latin typeface="Arial" panose="020B0604020202020204" pitchFamily="34" charset="0"/>
            </a:endParaRPr>
          </a:p>
        </p:txBody>
      </p:sp>
      <p:sp>
        <p:nvSpPr>
          <p:cNvPr id="18" name="Rectangle 17">
            <a:extLst>
              <a:ext uri="{FF2B5EF4-FFF2-40B4-BE49-F238E27FC236}">
                <a16:creationId xmlns="" xmlns:a16="http://schemas.microsoft.com/office/drawing/2014/main" id="{F4EFFBE4-74AC-45E7-8498-9EA64A09824D}"/>
              </a:ext>
            </a:extLst>
          </p:cNvPr>
          <p:cNvSpPr/>
          <p:nvPr/>
        </p:nvSpPr>
        <p:spPr>
          <a:xfrm>
            <a:off x="2656484" y="3575205"/>
            <a:ext cx="9031738" cy="369332"/>
          </a:xfrm>
          <a:prstGeom prst="rect">
            <a:avLst/>
          </a:prstGeom>
        </p:spPr>
        <p:txBody>
          <a:bodyPr wrap="square" lIns="0" tIns="0" rIns="0" bIns="0">
            <a:spAutoFit/>
          </a:bodyPr>
          <a:lstStyle/>
          <a:p>
            <a:pPr>
              <a:defRPr/>
            </a:pPr>
            <a:r>
              <a:rPr lang="vi-VN" sz="2400" b="1" dirty="0">
                <a:solidFill>
                  <a:srgbClr val="008000"/>
                </a:solidFill>
                <a:latin typeface="+mj-lt"/>
                <a:ea typeface="Roboto Lt" pitchFamily="2" charset="0"/>
                <a:cs typeface="Clear Sans Thin" panose="020B0203030202020304" pitchFamily="34" charset="0"/>
              </a:rPr>
              <a:t>Thúc đẩy năng lực thỏa mãn nhu cầu của xã hội</a:t>
            </a:r>
            <a:endParaRPr lang="en-US" sz="2400" b="1" dirty="0">
              <a:solidFill>
                <a:srgbClr val="008000"/>
              </a:solidFill>
              <a:latin typeface="+mj-lt"/>
              <a:ea typeface="Roboto Lt" pitchFamily="2" charset="0"/>
              <a:cs typeface="Clear Sans Thin" panose="020B0203030202020304" pitchFamily="34" charset="0"/>
            </a:endParaRPr>
          </a:p>
        </p:txBody>
      </p:sp>
      <p:pic>
        <p:nvPicPr>
          <p:cNvPr id="4" name="Graphic 3" descr="Badge 4 outline">
            <a:extLst>
              <a:ext uri="{FF2B5EF4-FFF2-40B4-BE49-F238E27FC236}">
                <a16:creationId xmlns="" xmlns:a16="http://schemas.microsoft.com/office/drawing/2014/main" id="{8069F8A8-34BC-4035-8B48-4696C553EE46}"/>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 xmlns:asvg="http://schemas.microsoft.com/office/drawing/2016/SVG/main" r:embed="rId3"/>
              </a:ext>
            </a:extLst>
          </a:blip>
          <a:stretch>
            <a:fillRect/>
          </a:stretch>
        </p:blipFill>
        <p:spPr>
          <a:xfrm>
            <a:off x="1952733" y="3464142"/>
            <a:ext cx="616857" cy="591457"/>
          </a:xfrm>
          <a:prstGeom prst="rect">
            <a:avLst/>
          </a:prstGeom>
        </p:spPr>
      </p:pic>
      <p:sp>
        <p:nvSpPr>
          <p:cNvPr id="21" name="TextBox 20">
            <a:extLst>
              <a:ext uri="{FF2B5EF4-FFF2-40B4-BE49-F238E27FC236}">
                <a16:creationId xmlns="" xmlns:a16="http://schemas.microsoft.com/office/drawing/2014/main" id="{05568705-7A19-4C0F-8145-25E12E889FED}"/>
              </a:ext>
            </a:extLst>
          </p:cNvPr>
          <p:cNvSpPr txBox="1"/>
          <p:nvPr/>
        </p:nvSpPr>
        <p:spPr>
          <a:xfrm>
            <a:off x="877772" y="4145795"/>
            <a:ext cx="10946269" cy="830997"/>
          </a:xfrm>
          <a:prstGeom prst="rect">
            <a:avLst/>
          </a:prstGeom>
          <a:noFill/>
        </p:spPr>
        <p:txBody>
          <a:bodyPr wrap="square">
            <a:spAutoFit/>
          </a:bodyPr>
          <a:lstStyle/>
          <a:p>
            <a:pPr marL="342900" indent="-342900" algn="ctr">
              <a:buFont typeface="Wingdings" panose="05000000000000000000" pitchFamily="2" charset="2"/>
              <a:buChar char="Ø"/>
            </a:pPr>
            <a:r>
              <a:rPr lang="vi-VN" sz="2400" dirty="0">
                <a:solidFill>
                  <a:srgbClr val="003300"/>
                </a:solidFill>
                <a:latin typeface="Arial" panose="020B0604020202020204" pitchFamily="34" charset="0"/>
                <a:ea typeface="Roboto Lt" pitchFamily="2" charset="0"/>
                <a:cs typeface="Arial" panose="020B0604020202020204" pitchFamily="34" charset="0"/>
              </a:rPr>
              <a:t>Sự tồn tại của doanh nghiệp là do </a:t>
            </a:r>
            <a:r>
              <a:rPr lang="vi-VN" sz="2400" b="1" dirty="0">
                <a:solidFill>
                  <a:srgbClr val="CC0099"/>
                </a:solidFill>
                <a:latin typeface="Arial" panose="020B0604020202020204" pitchFamily="34" charset="0"/>
                <a:ea typeface="Roboto Lt" pitchFamily="2" charset="0"/>
                <a:cs typeface="Arial" panose="020B0604020202020204" pitchFamily="34" charset="0"/>
              </a:rPr>
              <a:t>người tiêu dùng quyết định</a:t>
            </a:r>
            <a:r>
              <a:rPr lang="vi-VN" sz="2400" i="1" dirty="0">
                <a:solidFill>
                  <a:srgbClr val="CC0099"/>
                </a:solidFill>
                <a:latin typeface="Arial" panose="020B0604020202020204" pitchFamily="34" charset="0"/>
                <a:ea typeface="Roboto Lt" pitchFamily="2" charset="0"/>
                <a:cs typeface="Arial" panose="020B0604020202020204" pitchFamily="34" charset="0"/>
              </a:rPr>
              <a:t> </a:t>
            </a:r>
            <a:r>
              <a:rPr lang="vi-VN" sz="2400" dirty="0">
                <a:solidFill>
                  <a:srgbClr val="003300"/>
                </a:solidFill>
                <a:latin typeface="Arial" panose="020B0604020202020204" pitchFamily="34" charset="0"/>
                <a:ea typeface="Roboto Lt" pitchFamily="2" charset="0"/>
                <a:cs typeface="Arial" panose="020B0604020202020204" pitchFamily="34" charset="0"/>
              </a:rPr>
              <a:t>→ Để chiếm lĩnh thị trường → các doanh nghiệp phải cạnh tranh với nhau.</a:t>
            </a:r>
            <a:endParaRPr lang="en-US" sz="2400" dirty="0">
              <a:solidFill>
                <a:srgbClr val="003300"/>
              </a:solidFill>
              <a:latin typeface="Arial" panose="020B0604020202020204" pitchFamily="34" charset="0"/>
              <a:cs typeface="Arial" panose="020B0604020202020204" pitchFamily="34" charset="0"/>
            </a:endParaRPr>
          </a:p>
        </p:txBody>
      </p:sp>
      <p:sp>
        <p:nvSpPr>
          <p:cNvPr id="24" name="TextBox 23">
            <a:extLst>
              <a:ext uri="{FF2B5EF4-FFF2-40B4-BE49-F238E27FC236}">
                <a16:creationId xmlns="" xmlns:a16="http://schemas.microsoft.com/office/drawing/2014/main" id="{93295009-ACE0-42AB-AF94-55B111A14CF3}"/>
              </a:ext>
            </a:extLst>
          </p:cNvPr>
          <p:cNvSpPr txBox="1"/>
          <p:nvPr/>
        </p:nvSpPr>
        <p:spPr>
          <a:xfrm>
            <a:off x="830793" y="5002390"/>
            <a:ext cx="10040560" cy="1200329"/>
          </a:xfrm>
          <a:prstGeom prst="rect">
            <a:avLst/>
          </a:prstGeom>
          <a:noFill/>
        </p:spPr>
        <p:txBody>
          <a:bodyPr wrap="square">
            <a:spAutoFit/>
          </a:bodyPr>
          <a:lstStyle/>
          <a:p>
            <a:pPr marL="342900" indent="-342900" algn="ctr">
              <a:buFont typeface="Wingdings" panose="05000000000000000000" pitchFamily="2" charset="2"/>
              <a:buChar char="Ø"/>
            </a:pPr>
            <a:r>
              <a:rPr lang="vi-VN" sz="2400" dirty="0">
                <a:solidFill>
                  <a:srgbClr val="996633"/>
                </a:solidFill>
                <a:latin typeface="Arial" panose="020B0604020202020204" pitchFamily="34" charset="0"/>
                <a:ea typeface="Roboto Lt" pitchFamily="2" charset="0"/>
                <a:cs typeface="Arial" panose="020B0604020202020204" pitchFamily="34" charset="0"/>
              </a:rPr>
              <a:t>Mục đích của người sản xuất, kinh doanh là </a:t>
            </a:r>
            <a:r>
              <a:rPr lang="vi-VN" sz="2400" b="1" dirty="0">
                <a:solidFill>
                  <a:srgbClr val="0000FF"/>
                </a:solidFill>
                <a:latin typeface="Arial" panose="020B0604020202020204" pitchFamily="34" charset="0"/>
                <a:ea typeface="Roboto Lt" pitchFamily="2" charset="0"/>
                <a:cs typeface="Arial" panose="020B0604020202020204" pitchFamily="34" charset="0"/>
              </a:rPr>
              <a:t>lợi nhuận cao nhất </a:t>
            </a:r>
            <a:r>
              <a:rPr lang="vi-VN" sz="2400" dirty="0">
                <a:solidFill>
                  <a:srgbClr val="996633"/>
                </a:solidFill>
                <a:latin typeface="Arial" panose="020B0604020202020204" pitchFamily="34" charset="0"/>
                <a:ea typeface="Roboto Lt" pitchFamily="2" charset="0"/>
                <a:cs typeface="Arial" panose="020B0604020202020204" pitchFamily="34" charset="0"/>
              </a:rPr>
              <a:t>→ tạo ra khối lượng sản phẩm đa dạng, dồi dào, phong phú, chất lượng tốt, giá thành hạ → </a:t>
            </a:r>
            <a:r>
              <a:rPr lang="vi-VN" sz="2400" b="1" dirty="0">
                <a:solidFill>
                  <a:srgbClr val="008000"/>
                </a:solidFill>
                <a:latin typeface="Arial" panose="020B0604020202020204" pitchFamily="34" charset="0"/>
                <a:ea typeface="Roboto Lt" pitchFamily="2" charset="0"/>
                <a:cs typeface="Arial" panose="020B0604020202020204" pitchFamily="34" charset="0"/>
              </a:rPr>
              <a:t>đáp ứng nhu cầu tiêu dùng của xã hội.  </a:t>
            </a:r>
            <a:endParaRPr lang="en-US" sz="2400" b="1" dirty="0">
              <a:solidFill>
                <a:srgbClr val="008000"/>
              </a:solidFill>
              <a:latin typeface="Arial" panose="020B0604020202020204" pitchFamily="34" charset="0"/>
              <a:cs typeface="Arial" panose="020B0604020202020204" pitchFamily="34" charset="0"/>
            </a:endParaRPr>
          </a:p>
        </p:txBody>
      </p:sp>
      <p:pic>
        <p:nvPicPr>
          <p:cNvPr id="12" name="Picture 10" descr="78">
            <a:extLst>
              <a:ext uri="{FF2B5EF4-FFF2-40B4-BE49-F238E27FC236}">
                <a16:creationId xmlns="" xmlns:a16="http://schemas.microsoft.com/office/drawing/2014/main" id="{3B6FDC7A-045C-41E5-BE78-6CB77A75DE5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8760768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p:cTn id="31" dur="1000" fill="hold"/>
                                        <p:tgtEl>
                                          <p:spTgt spid="18"/>
                                        </p:tgtEl>
                                        <p:attrNameLst>
                                          <p:attrName>ppt_w</p:attrName>
                                        </p:attrNameLst>
                                      </p:cBhvr>
                                      <p:tavLst>
                                        <p:tav tm="0">
                                          <p:val>
                                            <p:fltVal val="0"/>
                                          </p:val>
                                        </p:tav>
                                        <p:tav tm="100000">
                                          <p:val>
                                            <p:strVal val="#ppt_w"/>
                                          </p:val>
                                        </p:tav>
                                      </p:tavLst>
                                    </p:anim>
                                    <p:anim calcmode="lin" valueType="num">
                                      <p:cBhvr>
                                        <p:cTn id="32" dur="1000" fill="hold"/>
                                        <p:tgtEl>
                                          <p:spTgt spid="18"/>
                                        </p:tgtEl>
                                        <p:attrNameLst>
                                          <p:attrName>ppt_h</p:attrName>
                                        </p:attrNameLst>
                                      </p:cBhvr>
                                      <p:tavLst>
                                        <p:tav tm="0">
                                          <p:val>
                                            <p:fltVal val="0"/>
                                          </p:val>
                                        </p:tav>
                                        <p:tav tm="100000">
                                          <p:val>
                                            <p:strVal val="#ppt_h"/>
                                          </p:val>
                                        </p:tav>
                                      </p:tavLst>
                                    </p:anim>
                                    <p:anim calcmode="lin" valueType="num">
                                      <p:cBhvr>
                                        <p:cTn id="33" dur="1000" fill="hold"/>
                                        <p:tgtEl>
                                          <p:spTgt spid="18"/>
                                        </p:tgtEl>
                                        <p:attrNameLst>
                                          <p:attrName>style.rotation</p:attrName>
                                        </p:attrNameLst>
                                      </p:cBhvr>
                                      <p:tavLst>
                                        <p:tav tm="0">
                                          <p:val>
                                            <p:fltVal val="90"/>
                                          </p:val>
                                        </p:tav>
                                        <p:tav tm="100000">
                                          <p:val>
                                            <p:fltVal val="0"/>
                                          </p:val>
                                        </p:tav>
                                      </p:tavLst>
                                    </p:anim>
                                    <p:animEffect transition="in" filter="fade">
                                      <p:cBhvr>
                                        <p:cTn id="34" dur="1000"/>
                                        <p:tgtEl>
                                          <p:spTgt spid="18"/>
                                        </p:tgtEl>
                                      </p:cBhvr>
                                    </p:animEffect>
                                  </p:childTnLst>
                                </p:cTn>
                              </p:par>
                              <p:par>
                                <p:cTn id="35" presetID="31" presetClass="entr" presetSubtype="0" fill="hold"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p:cTn id="37" dur="1000" fill="hold"/>
                                        <p:tgtEl>
                                          <p:spTgt spid="4"/>
                                        </p:tgtEl>
                                        <p:attrNameLst>
                                          <p:attrName>ppt_w</p:attrName>
                                        </p:attrNameLst>
                                      </p:cBhvr>
                                      <p:tavLst>
                                        <p:tav tm="0">
                                          <p:val>
                                            <p:fltVal val="0"/>
                                          </p:val>
                                        </p:tav>
                                        <p:tav tm="100000">
                                          <p:val>
                                            <p:strVal val="#ppt_w"/>
                                          </p:val>
                                        </p:tav>
                                      </p:tavLst>
                                    </p:anim>
                                    <p:anim calcmode="lin" valueType="num">
                                      <p:cBhvr>
                                        <p:cTn id="38" dur="1000" fill="hold"/>
                                        <p:tgtEl>
                                          <p:spTgt spid="4"/>
                                        </p:tgtEl>
                                        <p:attrNameLst>
                                          <p:attrName>ppt_h</p:attrName>
                                        </p:attrNameLst>
                                      </p:cBhvr>
                                      <p:tavLst>
                                        <p:tav tm="0">
                                          <p:val>
                                            <p:fltVal val="0"/>
                                          </p:val>
                                        </p:tav>
                                        <p:tav tm="100000">
                                          <p:val>
                                            <p:strVal val="#ppt_h"/>
                                          </p:val>
                                        </p:tav>
                                      </p:tavLst>
                                    </p:anim>
                                    <p:anim calcmode="lin" valueType="num">
                                      <p:cBhvr>
                                        <p:cTn id="39" dur="1000" fill="hold"/>
                                        <p:tgtEl>
                                          <p:spTgt spid="4"/>
                                        </p:tgtEl>
                                        <p:attrNameLst>
                                          <p:attrName>style.rotation</p:attrName>
                                        </p:attrNameLst>
                                      </p:cBhvr>
                                      <p:tavLst>
                                        <p:tav tm="0">
                                          <p:val>
                                            <p:fltVal val="90"/>
                                          </p:val>
                                        </p:tav>
                                        <p:tav tm="100000">
                                          <p:val>
                                            <p:fltVal val="0"/>
                                          </p:val>
                                        </p:tav>
                                      </p:tavLst>
                                    </p:anim>
                                    <p:animEffect transition="in" filter="fade">
                                      <p:cBhvr>
                                        <p:cTn id="40" dur="1000"/>
                                        <p:tgtEl>
                                          <p:spTgt spid="4"/>
                                        </p:tgtEl>
                                      </p:cBhvr>
                                    </p:animEffect>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1000"/>
                                        <p:tgtEl>
                                          <p:spTgt spid="21"/>
                                        </p:tgtEl>
                                      </p:cBhvr>
                                    </p:animEffect>
                                    <p:anim calcmode="lin" valueType="num">
                                      <p:cBhvr>
                                        <p:cTn id="46" dur="1000" fill="hold"/>
                                        <p:tgtEl>
                                          <p:spTgt spid="21"/>
                                        </p:tgtEl>
                                        <p:attrNameLst>
                                          <p:attrName>ppt_x</p:attrName>
                                        </p:attrNameLst>
                                      </p:cBhvr>
                                      <p:tavLst>
                                        <p:tav tm="0">
                                          <p:val>
                                            <p:strVal val="#ppt_x"/>
                                          </p:val>
                                        </p:tav>
                                        <p:tav tm="100000">
                                          <p:val>
                                            <p:strVal val="#ppt_x"/>
                                          </p:val>
                                        </p:tav>
                                      </p:tavLst>
                                    </p:anim>
                                    <p:anim calcmode="lin" valueType="num">
                                      <p:cBhvr>
                                        <p:cTn id="47"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3" grpId="0" animBg="1"/>
      <p:bldP spid="18" grpId="0"/>
      <p:bldP spid="21"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0" descr="78">
            <a:extLst>
              <a:ext uri="{FF2B5EF4-FFF2-40B4-BE49-F238E27FC236}">
                <a16:creationId xmlns="" xmlns:a16="http://schemas.microsoft.com/office/drawing/2014/main" id="{3B6FDC7A-045C-41E5-BE78-6CB77A75DE5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4" name="Cloud Callout 9">
            <a:extLst>
              <a:ext uri="{FF2B5EF4-FFF2-40B4-BE49-F238E27FC236}">
                <a16:creationId xmlns="" xmlns:a16="http://schemas.microsoft.com/office/drawing/2014/main" id="{43464C34-D769-45CE-B07A-601C0C1EE9F2}"/>
              </a:ext>
            </a:extLst>
          </p:cNvPr>
          <p:cNvSpPr/>
          <p:nvPr/>
        </p:nvSpPr>
        <p:spPr>
          <a:xfrm>
            <a:off x="1426319" y="1279115"/>
            <a:ext cx="2139017" cy="796177"/>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7030A0"/>
                </a:solidFill>
              </a:rPr>
              <a:t>Ví</a:t>
            </a:r>
            <a:r>
              <a:rPr lang="en-US" sz="2400" b="1" dirty="0">
                <a:solidFill>
                  <a:srgbClr val="7030A0"/>
                </a:solidFill>
              </a:rPr>
              <a:t> </a:t>
            </a:r>
            <a:r>
              <a:rPr lang="en-US" sz="2400" b="1" dirty="0" err="1">
                <a:solidFill>
                  <a:srgbClr val="7030A0"/>
                </a:solidFill>
              </a:rPr>
              <a:t>dụ</a:t>
            </a:r>
            <a:r>
              <a:rPr lang="vi-VN" sz="2400" b="1" dirty="0">
                <a:solidFill>
                  <a:srgbClr val="7030A0"/>
                </a:solidFill>
              </a:rPr>
              <a:t>?</a:t>
            </a:r>
            <a:endParaRPr lang="en-US" sz="2400" b="1" dirty="0">
              <a:solidFill>
                <a:srgbClr val="7030A0"/>
              </a:solidFill>
            </a:endParaRPr>
          </a:p>
        </p:txBody>
      </p:sp>
      <p:sp>
        <p:nvSpPr>
          <p:cNvPr id="16" name="Rectangle 15">
            <a:extLst>
              <a:ext uri="{FF2B5EF4-FFF2-40B4-BE49-F238E27FC236}">
                <a16:creationId xmlns="" xmlns:a16="http://schemas.microsoft.com/office/drawing/2014/main" id="{AC249ADB-B0D6-4909-AA38-77F686CEFF7D}"/>
              </a:ext>
            </a:extLst>
          </p:cNvPr>
          <p:cNvSpPr/>
          <p:nvPr/>
        </p:nvSpPr>
        <p:spPr>
          <a:xfrm>
            <a:off x="2372644" y="2075292"/>
            <a:ext cx="7159135" cy="369332"/>
          </a:xfrm>
          <a:prstGeom prst="rect">
            <a:avLst/>
          </a:prstGeom>
        </p:spPr>
        <p:txBody>
          <a:bodyPr wrap="square" lIns="0" tIns="0" rIns="0" bIns="0">
            <a:spAutoFit/>
          </a:bodyPr>
          <a:lstStyle/>
          <a:p>
            <a:pPr>
              <a:defRPr/>
            </a:pPr>
            <a:r>
              <a:rPr lang="vi-VN" sz="2400" b="1" dirty="0">
                <a:solidFill>
                  <a:srgbClr val="0000CC"/>
                </a:solidFill>
                <a:latin typeface="+mj-lt"/>
                <a:ea typeface="Roboto Lt" pitchFamily="2" charset="0"/>
                <a:cs typeface="Clear Sans Thin" panose="020B0203030202020304" pitchFamily="34" charset="0"/>
              </a:rPr>
              <a:t>Cạnh tranh giữa các công ty du lịch ở Việt Nam</a:t>
            </a:r>
            <a:endParaRPr lang="en-US" sz="2400" b="1" dirty="0">
              <a:solidFill>
                <a:srgbClr val="0000CC"/>
              </a:solidFill>
              <a:latin typeface="+mj-lt"/>
              <a:ea typeface="Roboto Lt" pitchFamily="2" charset="0"/>
              <a:cs typeface="Clear Sans Thin" panose="020B0203030202020304" pitchFamily="34" charset="0"/>
            </a:endParaRPr>
          </a:p>
        </p:txBody>
      </p:sp>
      <p:pic>
        <p:nvPicPr>
          <p:cNvPr id="6146" name="Picture 2" descr="Điểm danh các công ty du lịch uy tín nhất Việt Nam">
            <a:extLst>
              <a:ext uri="{FF2B5EF4-FFF2-40B4-BE49-F238E27FC236}">
                <a16:creationId xmlns="" xmlns:a16="http://schemas.microsoft.com/office/drawing/2014/main" id="{99CDB117-73CB-42E8-B5A8-A9BA4EF1912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29021" y="2444624"/>
            <a:ext cx="4465005" cy="368377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extLst>
              <a:ext uri="{FF2B5EF4-FFF2-40B4-BE49-F238E27FC236}">
                <a16:creationId xmlns="" xmlns:a16="http://schemas.microsoft.com/office/drawing/2014/main" id="{2E8DD045-9C62-4B80-894C-32EB3E83DB51}"/>
              </a:ext>
            </a:extLst>
          </p:cNvPr>
          <p:cNvSpPr/>
          <p:nvPr/>
        </p:nvSpPr>
        <p:spPr>
          <a:xfrm>
            <a:off x="303501" y="2937427"/>
            <a:ext cx="6460388" cy="677108"/>
          </a:xfrm>
          <a:prstGeom prst="rect">
            <a:avLst/>
          </a:prstGeom>
        </p:spPr>
        <p:txBody>
          <a:bodyPr wrap="square" lIns="0" tIns="0" rIns="0" bIns="0">
            <a:spAutoFit/>
          </a:bodyPr>
          <a:lstStyle/>
          <a:p>
            <a:pPr marL="342900" indent="-342900" algn="ctr">
              <a:buFont typeface="Courier New" panose="02070309020205020404" pitchFamily="49" charset="0"/>
              <a:buChar char="o"/>
              <a:defRPr/>
            </a:pPr>
            <a:r>
              <a:rPr lang="vi-VN" sz="2200" dirty="0">
                <a:solidFill>
                  <a:srgbClr val="FF0066"/>
                </a:solidFill>
                <a:latin typeface="+mj-lt"/>
                <a:ea typeface="Roboto Lt" pitchFamily="2" charset="0"/>
                <a:cs typeface="Clear Sans Thin" panose="020B0203030202020304" pitchFamily="34" charset="0"/>
              </a:rPr>
              <a:t>Trong quá trình cạnh tranh, để mở rộng thị trường, các công ty Du lịch phải: </a:t>
            </a:r>
            <a:endParaRPr lang="en-US" sz="2200" dirty="0">
              <a:solidFill>
                <a:srgbClr val="FF0066"/>
              </a:solidFill>
              <a:latin typeface="+mj-lt"/>
              <a:ea typeface="Roboto Lt" pitchFamily="2" charset="0"/>
              <a:cs typeface="Clear Sans Thin" panose="020B0203030202020304" pitchFamily="34" charset="0"/>
            </a:endParaRPr>
          </a:p>
        </p:txBody>
      </p:sp>
      <p:sp>
        <p:nvSpPr>
          <p:cNvPr id="19" name="TextBox 18">
            <a:extLst>
              <a:ext uri="{FF2B5EF4-FFF2-40B4-BE49-F238E27FC236}">
                <a16:creationId xmlns="" xmlns:a16="http://schemas.microsoft.com/office/drawing/2014/main" id="{40219BEF-B262-44C4-9425-1345F3B182F1}"/>
              </a:ext>
            </a:extLst>
          </p:cNvPr>
          <p:cNvSpPr txBox="1"/>
          <p:nvPr/>
        </p:nvSpPr>
        <p:spPr>
          <a:xfrm>
            <a:off x="1199213" y="3614535"/>
            <a:ext cx="5564676" cy="1292662"/>
          </a:xfrm>
          <a:prstGeom prst="rect">
            <a:avLst/>
          </a:prstGeom>
          <a:noFill/>
        </p:spPr>
        <p:txBody>
          <a:bodyPr wrap="square">
            <a:spAutoFit/>
          </a:bodyPr>
          <a:lstStyle/>
          <a:p>
            <a:pPr marL="342900" indent="-342900">
              <a:buFont typeface="Wingdings" panose="05000000000000000000" pitchFamily="2" charset="2"/>
              <a:buChar char="ü"/>
            </a:pPr>
            <a:r>
              <a:rPr lang="vi-VN" sz="2000" dirty="0">
                <a:solidFill>
                  <a:srgbClr val="002060"/>
                </a:solidFill>
                <a:latin typeface="+mj-lt"/>
                <a:ea typeface="Roboto Lt" pitchFamily="2" charset="0"/>
                <a:cs typeface="Clear Sans Thin" panose="020B0203030202020304" pitchFamily="34" charset="0"/>
              </a:rPr>
              <a:t>Đa dạng hóa các sản phẩm dịch vụ, xây dựng nhiều tua du lịch phù hợp với nhiều đối tượng khách hàng.</a:t>
            </a:r>
            <a:endParaRPr lang="en-US" sz="2000" dirty="0"/>
          </a:p>
          <a:p>
            <a:endParaRPr lang="en-US" dirty="0"/>
          </a:p>
        </p:txBody>
      </p:sp>
      <p:sp>
        <p:nvSpPr>
          <p:cNvPr id="22" name="TextBox 21">
            <a:extLst>
              <a:ext uri="{FF2B5EF4-FFF2-40B4-BE49-F238E27FC236}">
                <a16:creationId xmlns="" xmlns:a16="http://schemas.microsoft.com/office/drawing/2014/main" id="{CFE4E3C2-5E87-4B65-9844-2A33A5619DEA}"/>
              </a:ext>
            </a:extLst>
          </p:cNvPr>
          <p:cNvSpPr txBox="1"/>
          <p:nvPr/>
        </p:nvSpPr>
        <p:spPr>
          <a:xfrm>
            <a:off x="1199213" y="4648661"/>
            <a:ext cx="5454193" cy="1015663"/>
          </a:xfrm>
          <a:prstGeom prst="rect">
            <a:avLst/>
          </a:prstGeom>
          <a:noFill/>
        </p:spPr>
        <p:txBody>
          <a:bodyPr wrap="square">
            <a:spAutoFit/>
          </a:bodyPr>
          <a:lstStyle/>
          <a:p>
            <a:pPr marL="342900" indent="-342900">
              <a:buFont typeface="Wingdings" panose="05000000000000000000" pitchFamily="2" charset="2"/>
              <a:buChar char="ü"/>
            </a:pPr>
            <a:r>
              <a:rPr lang="vi-VN" sz="2000" dirty="0"/>
              <a:t>Cạnh tranh về giá, chất lượng tua, hướng dẫn viên và các chính sách hậu đãi khách hàng....</a:t>
            </a:r>
            <a:endParaRPr lang="en-US" sz="2000" dirty="0"/>
          </a:p>
        </p:txBody>
      </p:sp>
      <p:sp>
        <p:nvSpPr>
          <p:cNvPr id="3" name="Arrow: Right 2">
            <a:extLst>
              <a:ext uri="{FF2B5EF4-FFF2-40B4-BE49-F238E27FC236}">
                <a16:creationId xmlns="" xmlns:a16="http://schemas.microsoft.com/office/drawing/2014/main" id="{55A4525C-1532-4B10-9303-194973E0CD7B}"/>
              </a:ext>
            </a:extLst>
          </p:cNvPr>
          <p:cNvSpPr/>
          <p:nvPr/>
        </p:nvSpPr>
        <p:spPr>
          <a:xfrm>
            <a:off x="616466" y="5664324"/>
            <a:ext cx="582747" cy="61555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 xmlns:a16="http://schemas.microsoft.com/office/drawing/2014/main" id="{99CD4847-B130-4120-B431-8ACD0A81E3DA}"/>
              </a:ext>
            </a:extLst>
          </p:cNvPr>
          <p:cNvSpPr txBox="1"/>
          <p:nvPr/>
        </p:nvSpPr>
        <p:spPr>
          <a:xfrm>
            <a:off x="1381567" y="5697507"/>
            <a:ext cx="4901245" cy="430887"/>
          </a:xfrm>
          <a:prstGeom prst="rect">
            <a:avLst/>
          </a:prstGeom>
          <a:noFill/>
        </p:spPr>
        <p:txBody>
          <a:bodyPr wrap="square">
            <a:spAutoFit/>
          </a:bodyPr>
          <a:lstStyle/>
          <a:p>
            <a:r>
              <a:rPr lang="vi-VN" sz="2200" b="1" dirty="0">
                <a:solidFill>
                  <a:srgbClr val="996633"/>
                </a:solidFill>
                <a:latin typeface="+mj-lt"/>
                <a:ea typeface="Roboto Lt" pitchFamily="2" charset="0"/>
                <a:cs typeface="Clear Sans Thin" panose="020B0203030202020304" pitchFamily="34" charset="0"/>
              </a:rPr>
              <a:t>Người tiêu dùng được hưởng lợi</a:t>
            </a:r>
            <a:endParaRPr lang="en-US" sz="2200" b="1" dirty="0">
              <a:solidFill>
                <a:srgbClr val="996633"/>
              </a:solidFill>
            </a:endParaRPr>
          </a:p>
        </p:txBody>
      </p:sp>
      <p:pic>
        <p:nvPicPr>
          <p:cNvPr id="11" name="Picture 1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472112566"/>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1"/>
          <p:cNvSpPr>
            <a:spLocks noChangeArrowheads="1"/>
          </p:cNvSpPr>
          <p:nvPr/>
        </p:nvSpPr>
        <p:spPr bwMode="auto">
          <a:xfrm>
            <a:off x="403133" y="1076248"/>
            <a:ext cx="111059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b="1" dirty="0">
                <a:solidFill>
                  <a:srgbClr val="C00000"/>
                </a:solidFill>
                <a:latin typeface="Arial" panose="020B0604020202020204" pitchFamily="34" charset="0"/>
                <a:ea typeface="Times New Roman" panose="02020603050405020304" pitchFamily="18" charset="0"/>
              </a:rPr>
              <a:t>2.2.2. </a:t>
            </a:r>
            <a:r>
              <a:rPr lang="en-US" b="1" dirty="0" err="1">
                <a:solidFill>
                  <a:srgbClr val="C00000"/>
                </a:solidFill>
                <a:latin typeface="Arial" panose="020B0604020202020204" pitchFamily="34" charset="0"/>
                <a:ea typeface="Times New Roman" panose="02020603050405020304" pitchFamily="18" charset="0"/>
              </a:rPr>
              <a:t>Một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số</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quy</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luật</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chủ</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yếu</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của</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nền</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kinh</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tế</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thị</a:t>
            </a:r>
            <a:r>
              <a:rPr lang="en-US" b="1" dirty="0">
                <a:solidFill>
                  <a:srgbClr val="C00000"/>
                </a:solidFill>
                <a:latin typeface="Arial" panose="020B0604020202020204" pitchFamily="34" charset="0"/>
                <a:ea typeface="Times New Roman" panose="02020603050405020304" pitchFamily="18" charset="0"/>
              </a:rPr>
              <a:t> </a:t>
            </a:r>
            <a:r>
              <a:rPr lang="en-US" b="1" dirty="0" err="1">
                <a:solidFill>
                  <a:srgbClr val="C00000"/>
                </a:solidFill>
                <a:latin typeface="Arial" panose="020B0604020202020204" pitchFamily="34" charset="0"/>
                <a:ea typeface="Times New Roman" panose="02020603050405020304" pitchFamily="18" charset="0"/>
              </a:rPr>
              <a:t>trường</a:t>
            </a:r>
            <a:endParaRPr lang="en-US" b="1" dirty="0">
              <a:solidFill>
                <a:srgbClr val="C00000"/>
              </a:solidFill>
              <a:latin typeface="Arial" panose="020B0604020202020204" pitchFamily="34" charset="0"/>
              <a:ea typeface="Times New Roman" panose="02020603050405020304" pitchFamily="18" charset="0"/>
            </a:endParaRPr>
          </a:p>
        </p:txBody>
      </p:sp>
      <p:grpSp>
        <p:nvGrpSpPr>
          <p:cNvPr id="94" name="Group 21"/>
          <p:cNvGrpSpPr>
            <a:grpSpLocks/>
          </p:cNvGrpSpPr>
          <p:nvPr/>
        </p:nvGrpSpPr>
        <p:grpSpPr bwMode="auto">
          <a:xfrm>
            <a:off x="415985" y="1690325"/>
            <a:ext cx="10919459" cy="45719"/>
            <a:chOff x="240" y="576"/>
            <a:chExt cx="5298" cy="0"/>
          </a:xfrm>
        </p:grpSpPr>
        <p:sp>
          <p:nvSpPr>
            <p:cNvPr id="95" name="Line 7"/>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6" name="Line 8"/>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grpSp>
      <p:sp>
        <p:nvSpPr>
          <p:cNvPr id="97" name="Rectangle 4"/>
          <p:cNvSpPr>
            <a:spLocks noChangeArrowheads="1"/>
          </p:cNvSpPr>
          <p:nvPr/>
        </p:nvSpPr>
        <p:spPr bwMode="auto">
          <a:xfrm>
            <a:off x="105417" y="1879799"/>
            <a:ext cx="8836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tabLst>
                <a:tab pos="236538" algn="l"/>
              </a:tabLst>
              <a:defRPr sz="2800">
                <a:solidFill>
                  <a:schemeClr val="tx1"/>
                </a:solidFill>
                <a:latin typeface="Times New Roman" panose="02020603050405020304" pitchFamily="18" charset="0"/>
              </a:defRPr>
            </a:lvl1pPr>
            <a:lvl2pPr marL="742950" indent="-285750">
              <a:spcBef>
                <a:spcPct val="20000"/>
              </a:spcBef>
              <a:buChar char="–"/>
              <a:tabLst>
                <a:tab pos="236538" algn="l"/>
              </a:tabLst>
              <a:defRPr sz="2800">
                <a:solidFill>
                  <a:schemeClr val="tx1"/>
                </a:solidFill>
                <a:latin typeface="Times New Roman" panose="02020603050405020304" pitchFamily="18" charset="0"/>
              </a:defRPr>
            </a:lvl2pPr>
            <a:lvl3pPr marL="1143000" indent="-228600">
              <a:spcBef>
                <a:spcPct val="20000"/>
              </a:spcBef>
              <a:buChar char="•"/>
              <a:tabLst>
                <a:tab pos="236538" algn="l"/>
              </a:tabLst>
              <a:defRPr sz="2400">
                <a:solidFill>
                  <a:schemeClr val="tx1"/>
                </a:solidFill>
                <a:latin typeface="Times New Roman" panose="02020603050405020304" pitchFamily="18" charset="0"/>
              </a:defRPr>
            </a:lvl3pPr>
            <a:lvl4pPr marL="1600200" indent="-228600">
              <a:spcBef>
                <a:spcPct val="20000"/>
              </a:spcBef>
              <a:buChar char="–"/>
              <a:tabLst>
                <a:tab pos="236538" algn="l"/>
              </a:tabLst>
              <a:defRPr sz="2000">
                <a:solidFill>
                  <a:schemeClr val="tx1"/>
                </a:solidFill>
                <a:latin typeface="Times New Roman" panose="02020603050405020304" pitchFamily="18" charset="0"/>
              </a:defRPr>
            </a:lvl4pPr>
            <a:lvl5pPr marL="2057400" indent="-228600">
              <a:spcBef>
                <a:spcPct val="20000"/>
              </a:spcBef>
              <a:buChar char="»"/>
              <a:tabLst>
                <a:tab pos="236538"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36538" algn="l"/>
              </a:tabLst>
              <a:defRPr sz="2000">
                <a:solidFill>
                  <a:schemeClr val="tx1"/>
                </a:solidFill>
                <a:latin typeface="Times New Roman" panose="02020603050405020304" pitchFamily="18" charset="0"/>
              </a:defRPr>
            </a:lvl9pPr>
          </a:lstStyle>
          <a:p>
            <a:pPr marL="457200" indent="-457200" algn="l" defTabSz="914400" eaLnBrk="0" fontAlgn="base" hangingPunct="0">
              <a:lnSpc>
                <a:spcPct val="100000"/>
              </a:lnSpc>
              <a:spcBef>
                <a:spcPts val="200"/>
              </a:spcBef>
              <a:spcAft>
                <a:spcPts val="200"/>
              </a:spcAft>
              <a:buFont typeface="Wingdings" panose="05000000000000000000" pitchFamily="2" charset="2"/>
              <a:buChar char="q"/>
            </a:pPr>
            <a:r>
              <a:rPr lang="en-US" sz="2400" b="1" dirty="0" err="1">
                <a:solidFill>
                  <a:srgbClr val="660066"/>
                </a:solidFill>
                <a:latin typeface="Arial" panose="020B0604020202020204" pitchFamily="34" charset="0"/>
                <a:ea typeface="Times New Roman" panose="02020603050405020304" pitchFamily="18" charset="0"/>
              </a:rPr>
              <a:t>Quy</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luật</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cạnh</a:t>
            </a:r>
            <a:r>
              <a:rPr lang="en-US" sz="2400" b="1" dirty="0">
                <a:solidFill>
                  <a:srgbClr val="660066"/>
                </a:solidFill>
                <a:latin typeface="Arial" panose="020B0604020202020204" pitchFamily="34" charset="0"/>
                <a:ea typeface="Times New Roman" panose="02020603050405020304" pitchFamily="18" charset="0"/>
              </a:rPr>
              <a:t> </a:t>
            </a:r>
            <a:r>
              <a:rPr lang="en-US" sz="2400" b="1" dirty="0" err="1">
                <a:solidFill>
                  <a:srgbClr val="660066"/>
                </a:solidFill>
                <a:latin typeface="Arial" panose="020B0604020202020204" pitchFamily="34" charset="0"/>
                <a:ea typeface="Times New Roman" panose="02020603050405020304" pitchFamily="18" charset="0"/>
              </a:rPr>
              <a:t>tranh</a:t>
            </a:r>
            <a:endParaRPr lang="en-US" sz="2400" b="1" dirty="0">
              <a:solidFill>
                <a:srgbClr val="660066"/>
              </a:solidFill>
              <a:latin typeface="Arial" panose="020B0604020202020204" pitchFamily="34" charset="0"/>
              <a:ea typeface="Times New Roman" panose="02020603050405020304" pitchFamily="18" charset="0"/>
            </a:endParaRPr>
          </a:p>
        </p:txBody>
      </p:sp>
      <p:pic>
        <p:nvPicPr>
          <p:cNvPr id="98" name="Picture 10" descr="7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9910916" y="4709319"/>
            <a:ext cx="1920875" cy="2376487"/>
          </a:xfrm>
          <a:prstGeom prst="rect">
            <a:avLst/>
          </a:prstGeom>
          <a:noFill/>
          <a:extLst>
            <a:ext uri="{909E8E84-426E-40DD-AFC4-6F175D3DCCD1}">
              <a14:hiddenFill xmlns:a14="http://schemas.microsoft.com/office/drawing/2010/main">
                <a:solidFill>
                  <a:srgbClr val="FFFFFF"/>
                </a:solidFill>
              </a14:hiddenFill>
            </a:ext>
          </a:extLst>
        </p:spPr>
      </p:pic>
      <p:sp>
        <p:nvSpPr>
          <p:cNvPr id="13" name="Text Box 19"/>
          <p:cNvSpPr txBox="1">
            <a:spLocks noChangeArrowheads="1"/>
          </p:cNvSpPr>
          <p:nvPr/>
        </p:nvSpPr>
        <p:spPr bwMode="auto">
          <a:xfrm>
            <a:off x="2951128" y="2148253"/>
            <a:ext cx="655862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vi-VN" sz="2400" b="1" i="0" u="none" strike="noStrike" kern="0" cap="none" spc="0" normalizeH="0" baseline="0" noProof="0" dirty="0">
                <a:ln>
                  <a:noFill/>
                </a:ln>
                <a:solidFill>
                  <a:srgbClr val="0033CC"/>
                </a:solidFill>
                <a:effectLst/>
                <a:uLnTx/>
                <a:uFillTx/>
                <a:latin typeface="Arial" panose="020B0604020202020204" pitchFamily="34" charset="0"/>
              </a:rPr>
              <a:t>Tác động của </a:t>
            </a:r>
            <a:r>
              <a:rPr kumimoji="0" lang="vi-VN" sz="2400" b="1" i="0" u="none" strike="noStrike" kern="0" cap="none" spc="0" normalizeH="0" noProof="0" dirty="0">
                <a:ln>
                  <a:noFill/>
                </a:ln>
                <a:solidFill>
                  <a:srgbClr val="0033CC"/>
                </a:solidFill>
                <a:effectLst/>
                <a:uLnTx/>
                <a:uFillTx/>
                <a:latin typeface="Arial" panose="020B0604020202020204" pitchFamily="34" charset="0"/>
              </a:rPr>
              <a:t>quy luật cạnh tranh</a:t>
            </a:r>
            <a:endParaRPr kumimoji="0" lang="en-US" sz="2400" b="1" i="0" u="none" strike="noStrike" kern="0" cap="none" spc="0" normalizeH="0" baseline="0" noProof="0" dirty="0">
              <a:ln>
                <a:noFill/>
              </a:ln>
              <a:solidFill>
                <a:srgbClr val="0033CC"/>
              </a:solidFill>
              <a:effectLst/>
              <a:uLnTx/>
              <a:uFillTx/>
              <a:latin typeface="Arial" panose="020B0604020202020204" pitchFamily="34" charset="0"/>
            </a:endParaRPr>
          </a:p>
        </p:txBody>
      </p:sp>
      <p:sp>
        <p:nvSpPr>
          <p:cNvPr id="41" name="Line 201"/>
          <p:cNvSpPr>
            <a:spLocks noChangeShapeType="1"/>
          </p:cNvSpPr>
          <p:nvPr/>
        </p:nvSpPr>
        <p:spPr bwMode="auto">
          <a:xfrm flipV="1">
            <a:off x="2139950" y="3075708"/>
            <a:ext cx="4360603" cy="278851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47" name="Group 202"/>
          <p:cNvGrpSpPr>
            <a:grpSpLocks/>
          </p:cNvGrpSpPr>
          <p:nvPr/>
        </p:nvGrpSpPr>
        <p:grpSpPr bwMode="auto">
          <a:xfrm>
            <a:off x="2112963" y="5741988"/>
            <a:ext cx="203200" cy="190500"/>
            <a:chOff x="1355" y="3452"/>
            <a:chExt cx="183" cy="172"/>
          </a:xfrm>
        </p:grpSpPr>
        <p:pic>
          <p:nvPicPr>
            <p:cNvPr id="50" name="Picture 203"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Oval 204"/>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eaLnBrk="1" hangingPunct="1">
                <a:defRPr/>
              </a:pPr>
              <a:endParaRPr lang="en-US" b="1">
                <a:solidFill>
                  <a:srgbClr val="000000"/>
                </a:solidFill>
                <a:latin typeface="Arial" charset="0"/>
              </a:endParaRPr>
            </a:p>
          </p:txBody>
        </p:sp>
        <p:grpSp>
          <p:nvGrpSpPr>
            <p:cNvPr id="52" name="Group 205"/>
            <p:cNvGrpSpPr>
              <a:grpSpLocks/>
            </p:cNvGrpSpPr>
            <p:nvPr/>
          </p:nvGrpSpPr>
          <p:grpSpPr bwMode="auto">
            <a:xfrm rot="-1297425" flipH="1" flipV="1">
              <a:off x="1377" y="3586"/>
              <a:ext cx="151" cy="37"/>
              <a:chOff x="2532" y="1051"/>
              <a:chExt cx="893" cy="246"/>
            </a:xfrm>
          </p:grpSpPr>
          <p:grpSp>
            <p:nvGrpSpPr>
              <p:cNvPr id="54" name="Group 206"/>
              <p:cNvGrpSpPr>
                <a:grpSpLocks/>
              </p:cNvGrpSpPr>
              <p:nvPr/>
            </p:nvGrpSpPr>
            <p:grpSpPr bwMode="auto">
              <a:xfrm>
                <a:off x="2532" y="1051"/>
                <a:ext cx="743" cy="185"/>
                <a:chOff x="1565" y="2568"/>
                <a:chExt cx="1118" cy="279"/>
              </a:xfrm>
            </p:grpSpPr>
            <p:sp>
              <p:nvSpPr>
                <p:cNvPr id="60" name="AutoShape 207"/>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61" name="AutoShape 208"/>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62" name="AutoShape 209"/>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63" name="AutoShape 210"/>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nvGrpSpPr>
              <p:cNvPr id="55" name="Group 211"/>
              <p:cNvGrpSpPr>
                <a:grpSpLocks/>
              </p:cNvGrpSpPr>
              <p:nvPr/>
            </p:nvGrpSpPr>
            <p:grpSpPr bwMode="auto">
              <a:xfrm rot="1353540">
                <a:off x="2682" y="1111"/>
                <a:ext cx="743" cy="186"/>
                <a:chOff x="1565" y="2568"/>
                <a:chExt cx="1118" cy="279"/>
              </a:xfrm>
            </p:grpSpPr>
            <p:sp>
              <p:nvSpPr>
                <p:cNvPr id="56" name="AutoShape 212"/>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57" name="AutoShape 213"/>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58" name="AutoShape 214"/>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59" name="AutoShape 215"/>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pic>
          <p:nvPicPr>
            <p:cNvPr id="53" name="Picture 216" descr="light_shadow1"/>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4" name="Group 217"/>
          <p:cNvGrpSpPr>
            <a:grpSpLocks/>
          </p:cNvGrpSpPr>
          <p:nvPr/>
        </p:nvGrpSpPr>
        <p:grpSpPr bwMode="auto">
          <a:xfrm>
            <a:off x="3795713" y="4646613"/>
            <a:ext cx="203200" cy="190500"/>
            <a:chOff x="1355" y="3452"/>
            <a:chExt cx="183" cy="172"/>
          </a:xfrm>
        </p:grpSpPr>
        <p:pic>
          <p:nvPicPr>
            <p:cNvPr id="65" name="Picture 218"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 name="Oval 219"/>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eaLnBrk="1" hangingPunct="1">
                <a:defRPr/>
              </a:pPr>
              <a:endParaRPr lang="en-US" b="1">
                <a:solidFill>
                  <a:srgbClr val="000000"/>
                </a:solidFill>
                <a:latin typeface="Arial" charset="0"/>
              </a:endParaRPr>
            </a:p>
          </p:txBody>
        </p:sp>
        <p:grpSp>
          <p:nvGrpSpPr>
            <p:cNvPr id="67" name="Group 220"/>
            <p:cNvGrpSpPr>
              <a:grpSpLocks/>
            </p:cNvGrpSpPr>
            <p:nvPr/>
          </p:nvGrpSpPr>
          <p:grpSpPr bwMode="auto">
            <a:xfrm rot="-1297425" flipH="1" flipV="1">
              <a:off x="1377" y="3586"/>
              <a:ext cx="151" cy="37"/>
              <a:chOff x="2532" y="1051"/>
              <a:chExt cx="893" cy="246"/>
            </a:xfrm>
          </p:grpSpPr>
          <p:grpSp>
            <p:nvGrpSpPr>
              <p:cNvPr id="69" name="Group 221"/>
              <p:cNvGrpSpPr>
                <a:grpSpLocks/>
              </p:cNvGrpSpPr>
              <p:nvPr/>
            </p:nvGrpSpPr>
            <p:grpSpPr bwMode="auto">
              <a:xfrm>
                <a:off x="2532" y="1051"/>
                <a:ext cx="743" cy="185"/>
                <a:chOff x="1565" y="2568"/>
                <a:chExt cx="1118" cy="279"/>
              </a:xfrm>
            </p:grpSpPr>
            <p:sp>
              <p:nvSpPr>
                <p:cNvPr id="75" name="AutoShape 222"/>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76" name="AutoShape 223"/>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77" name="AutoShape 224"/>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78" name="AutoShape 225"/>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nvGrpSpPr>
              <p:cNvPr id="70" name="Group 226"/>
              <p:cNvGrpSpPr>
                <a:grpSpLocks/>
              </p:cNvGrpSpPr>
              <p:nvPr/>
            </p:nvGrpSpPr>
            <p:grpSpPr bwMode="auto">
              <a:xfrm rot="1353540">
                <a:off x="2682" y="1111"/>
                <a:ext cx="743" cy="186"/>
                <a:chOff x="1565" y="2568"/>
                <a:chExt cx="1118" cy="279"/>
              </a:xfrm>
            </p:grpSpPr>
            <p:sp>
              <p:nvSpPr>
                <p:cNvPr id="71" name="AutoShape 227"/>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72" name="AutoShape 228"/>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73" name="AutoShape 229"/>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74" name="AutoShape 230"/>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pic>
          <p:nvPicPr>
            <p:cNvPr id="68" name="Picture 231" descr="light_shadow1"/>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 name="Group 232"/>
          <p:cNvGrpSpPr>
            <a:grpSpLocks/>
          </p:cNvGrpSpPr>
          <p:nvPr/>
        </p:nvGrpSpPr>
        <p:grpSpPr bwMode="auto">
          <a:xfrm>
            <a:off x="5403850" y="3648075"/>
            <a:ext cx="203200" cy="190500"/>
            <a:chOff x="1355" y="3452"/>
            <a:chExt cx="183" cy="172"/>
          </a:xfrm>
        </p:grpSpPr>
        <p:pic>
          <p:nvPicPr>
            <p:cNvPr id="80" name="Picture 233"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Oval 234"/>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eaLnBrk="1" hangingPunct="1">
                <a:defRPr/>
              </a:pPr>
              <a:endParaRPr lang="en-US" b="1">
                <a:solidFill>
                  <a:srgbClr val="000000"/>
                </a:solidFill>
                <a:latin typeface="Arial" charset="0"/>
              </a:endParaRPr>
            </a:p>
          </p:txBody>
        </p:sp>
        <p:grpSp>
          <p:nvGrpSpPr>
            <p:cNvPr id="82" name="Group 235"/>
            <p:cNvGrpSpPr>
              <a:grpSpLocks/>
            </p:cNvGrpSpPr>
            <p:nvPr/>
          </p:nvGrpSpPr>
          <p:grpSpPr bwMode="auto">
            <a:xfrm rot="-1297425" flipH="1" flipV="1">
              <a:off x="1377" y="3586"/>
              <a:ext cx="151" cy="37"/>
              <a:chOff x="2532" y="1051"/>
              <a:chExt cx="893" cy="246"/>
            </a:xfrm>
          </p:grpSpPr>
          <p:grpSp>
            <p:nvGrpSpPr>
              <p:cNvPr id="84" name="Group 236"/>
              <p:cNvGrpSpPr>
                <a:grpSpLocks/>
              </p:cNvGrpSpPr>
              <p:nvPr/>
            </p:nvGrpSpPr>
            <p:grpSpPr bwMode="auto">
              <a:xfrm>
                <a:off x="2532" y="1051"/>
                <a:ext cx="743" cy="185"/>
                <a:chOff x="1565" y="2568"/>
                <a:chExt cx="1118" cy="279"/>
              </a:xfrm>
            </p:grpSpPr>
            <p:sp>
              <p:nvSpPr>
                <p:cNvPr id="90" name="AutoShape 237"/>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91" name="AutoShape 238"/>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92" name="AutoShape 239"/>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99" name="AutoShape 240"/>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nvGrpSpPr>
              <p:cNvPr id="85" name="Group 241"/>
              <p:cNvGrpSpPr>
                <a:grpSpLocks/>
              </p:cNvGrpSpPr>
              <p:nvPr/>
            </p:nvGrpSpPr>
            <p:grpSpPr bwMode="auto">
              <a:xfrm rot="1353540">
                <a:off x="2682" y="1111"/>
                <a:ext cx="743" cy="186"/>
                <a:chOff x="1565" y="2568"/>
                <a:chExt cx="1118" cy="279"/>
              </a:xfrm>
            </p:grpSpPr>
            <p:sp>
              <p:nvSpPr>
                <p:cNvPr id="86" name="AutoShape 242"/>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87" name="AutoShape 243"/>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88" name="AutoShape 244"/>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89" name="AutoShape 245"/>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pic>
          <p:nvPicPr>
            <p:cNvPr id="83" name="Picture 246" descr="light_shadow1"/>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0" name="Group 247"/>
          <p:cNvGrpSpPr>
            <a:grpSpLocks/>
          </p:cNvGrpSpPr>
          <p:nvPr/>
        </p:nvGrpSpPr>
        <p:grpSpPr bwMode="auto">
          <a:xfrm>
            <a:off x="6405034" y="2963711"/>
            <a:ext cx="203200" cy="190500"/>
            <a:chOff x="1355" y="3452"/>
            <a:chExt cx="183" cy="172"/>
          </a:xfrm>
        </p:grpSpPr>
        <p:pic>
          <p:nvPicPr>
            <p:cNvPr id="101" name="Picture 248"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Oval 249"/>
            <p:cNvSpPr>
              <a:spLocks noChangeArrowheads="1"/>
            </p:cNvSpPr>
            <p:nvPr/>
          </p:nvSpPr>
          <p:spPr bwMode="gray">
            <a:xfrm>
              <a:off x="1364" y="3452"/>
              <a:ext cx="173" cy="172"/>
            </a:xfrm>
            <a:prstGeom prst="ellipse">
              <a:avLst/>
            </a:prstGeom>
            <a:gradFill rotWithShape="1">
              <a:gsLst>
                <a:gs pos="0">
                  <a:srgbClr val="01BCFF">
                    <a:gamma/>
                    <a:shade val="46275"/>
                    <a:invGamma/>
                  </a:srgbClr>
                </a:gs>
                <a:gs pos="50000">
                  <a:srgbClr val="01BCFF">
                    <a:alpha val="50000"/>
                  </a:srgbClr>
                </a:gs>
                <a:gs pos="100000">
                  <a:srgbClr val="01BCFF">
                    <a:gamma/>
                    <a:shade val="46275"/>
                    <a:invGamma/>
                  </a:srgbClr>
                </a:gs>
              </a:gsLst>
              <a:lin ang="5400000" scaled="1"/>
            </a:gradFill>
            <a:ln w="9525" algn="ctr">
              <a:noFill/>
              <a:round/>
              <a:headEnd/>
              <a:tailEnd/>
            </a:ln>
            <a:effectLst/>
          </p:spPr>
          <p:txBody>
            <a:bodyPr wrap="none" anchor="ctr"/>
            <a:lstStyle/>
            <a:p>
              <a:pPr eaLnBrk="1" hangingPunct="1">
                <a:defRPr/>
              </a:pPr>
              <a:endParaRPr lang="en-US" b="1">
                <a:solidFill>
                  <a:srgbClr val="000000"/>
                </a:solidFill>
                <a:latin typeface="Arial" charset="0"/>
              </a:endParaRPr>
            </a:p>
          </p:txBody>
        </p:sp>
        <p:grpSp>
          <p:nvGrpSpPr>
            <p:cNvPr id="103" name="Group 250"/>
            <p:cNvGrpSpPr>
              <a:grpSpLocks/>
            </p:cNvGrpSpPr>
            <p:nvPr/>
          </p:nvGrpSpPr>
          <p:grpSpPr bwMode="auto">
            <a:xfrm rot="-1297425" flipH="1" flipV="1">
              <a:off x="1377" y="3586"/>
              <a:ext cx="151" cy="37"/>
              <a:chOff x="2532" y="1051"/>
              <a:chExt cx="893" cy="246"/>
            </a:xfrm>
          </p:grpSpPr>
          <p:grpSp>
            <p:nvGrpSpPr>
              <p:cNvPr id="105" name="Group 251"/>
              <p:cNvGrpSpPr>
                <a:grpSpLocks/>
              </p:cNvGrpSpPr>
              <p:nvPr/>
            </p:nvGrpSpPr>
            <p:grpSpPr bwMode="auto">
              <a:xfrm>
                <a:off x="2532" y="1051"/>
                <a:ext cx="743" cy="185"/>
                <a:chOff x="1565" y="2568"/>
                <a:chExt cx="1118" cy="279"/>
              </a:xfrm>
            </p:grpSpPr>
            <p:sp>
              <p:nvSpPr>
                <p:cNvPr id="111" name="AutoShape 252"/>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112" name="AutoShape 253"/>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113" name="AutoShape 254"/>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114" name="AutoShape 255"/>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nvGrpSpPr>
              <p:cNvPr id="106" name="Group 256"/>
              <p:cNvGrpSpPr>
                <a:grpSpLocks/>
              </p:cNvGrpSpPr>
              <p:nvPr/>
            </p:nvGrpSpPr>
            <p:grpSpPr bwMode="auto">
              <a:xfrm rot="1353540">
                <a:off x="2682" y="1111"/>
                <a:ext cx="743" cy="186"/>
                <a:chOff x="1565" y="2568"/>
                <a:chExt cx="1118" cy="279"/>
              </a:xfrm>
            </p:grpSpPr>
            <p:sp>
              <p:nvSpPr>
                <p:cNvPr id="107" name="AutoShape 257"/>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108" name="AutoShape 258"/>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109" name="AutoShape 259"/>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sp>
              <p:nvSpPr>
                <p:cNvPr id="110" name="AutoShape 260"/>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b="1">
                    <a:solidFill>
                      <a:srgbClr val="000000"/>
                    </a:solidFill>
                    <a:latin typeface="Arial" panose="020B0604020202020204" pitchFamily="34" charset="0"/>
                  </a:endParaRPr>
                </a:p>
              </p:txBody>
            </p:sp>
          </p:grpSp>
        </p:grpSp>
        <p:pic>
          <p:nvPicPr>
            <p:cNvPr id="104" name="Picture 261" descr="light_shadow1"/>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8" name="Text Box 266"/>
          <p:cNvSpPr txBox="1">
            <a:spLocks noChangeArrowheads="1"/>
          </p:cNvSpPr>
          <p:nvPr/>
        </p:nvSpPr>
        <p:spPr bwMode="white">
          <a:xfrm>
            <a:off x="2681288" y="4306888"/>
            <a:ext cx="8064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spcBef>
                <a:spcPct val="50000"/>
              </a:spcBef>
            </a:pPr>
            <a:r>
              <a:rPr lang="en-US" sz="1600" b="1" dirty="0">
                <a:solidFill>
                  <a:srgbClr val="FFFFFF"/>
                </a:solidFill>
                <a:latin typeface="Arial" panose="020B0604020202020204" pitchFamily="34" charset="0"/>
              </a:rPr>
              <a:t>Step 2</a:t>
            </a:r>
          </a:p>
        </p:txBody>
      </p:sp>
      <p:sp>
        <p:nvSpPr>
          <p:cNvPr id="119" name="Text Box 267"/>
          <p:cNvSpPr txBox="1">
            <a:spLocks noChangeArrowheads="1"/>
          </p:cNvSpPr>
          <p:nvPr/>
        </p:nvSpPr>
        <p:spPr bwMode="white">
          <a:xfrm>
            <a:off x="4284663" y="3303588"/>
            <a:ext cx="8064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spcBef>
                <a:spcPct val="50000"/>
              </a:spcBef>
            </a:pPr>
            <a:r>
              <a:rPr lang="en-US" sz="1600" b="1">
                <a:solidFill>
                  <a:srgbClr val="FFFFFF"/>
                </a:solidFill>
                <a:latin typeface="Arial" panose="020B0604020202020204" pitchFamily="34" charset="0"/>
              </a:rPr>
              <a:t>Step 3</a:t>
            </a:r>
          </a:p>
        </p:txBody>
      </p:sp>
      <p:sp>
        <p:nvSpPr>
          <p:cNvPr id="121" name="Text Box 269"/>
          <p:cNvSpPr txBox="1">
            <a:spLocks noChangeArrowheads="1"/>
          </p:cNvSpPr>
          <p:nvPr/>
        </p:nvSpPr>
        <p:spPr bwMode="black">
          <a:xfrm>
            <a:off x="2219325" y="5851525"/>
            <a:ext cx="4813300"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spcBef>
                <a:spcPct val="50000"/>
              </a:spcBef>
              <a:buFontTx/>
              <a:buChar char="•"/>
            </a:pPr>
            <a:r>
              <a:rPr lang="vi-VN" sz="2000" dirty="0">
                <a:solidFill>
                  <a:srgbClr val="2E507A"/>
                </a:solidFill>
                <a:latin typeface="Arial" panose="020B0604020202020204" pitchFamily="34" charset="0"/>
              </a:rPr>
              <a:t> </a:t>
            </a:r>
            <a:r>
              <a:rPr lang="vi-VN" sz="2000" dirty="0">
                <a:latin typeface="Arial" panose="020B0604020202020204" pitchFamily="34" charset="0"/>
              </a:rPr>
              <a:t>Làm xói mòn đạo đức xã hội</a:t>
            </a:r>
          </a:p>
          <a:p>
            <a:pPr>
              <a:spcBef>
                <a:spcPct val="50000"/>
              </a:spcBef>
              <a:buFontTx/>
              <a:buChar char="•"/>
            </a:pPr>
            <a:r>
              <a:rPr lang="vi-VN" sz="2000" dirty="0">
                <a:latin typeface="Arial" panose="020B0604020202020204" pitchFamily="34" charset="0"/>
              </a:rPr>
              <a:t> Gây tổn hại đến môi trường kinh danh</a:t>
            </a:r>
            <a:endParaRPr lang="en-US" sz="2000" dirty="0">
              <a:latin typeface="Arial" panose="020B0604020202020204" pitchFamily="34" charset="0"/>
            </a:endParaRPr>
          </a:p>
        </p:txBody>
      </p:sp>
      <p:sp>
        <p:nvSpPr>
          <p:cNvPr id="122" name="Text Box 270"/>
          <p:cNvSpPr txBox="1">
            <a:spLocks noChangeArrowheads="1"/>
          </p:cNvSpPr>
          <p:nvPr/>
        </p:nvSpPr>
        <p:spPr bwMode="black">
          <a:xfrm>
            <a:off x="3938588" y="4756150"/>
            <a:ext cx="4389486"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spcBef>
                <a:spcPct val="50000"/>
              </a:spcBef>
              <a:buFontTx/>
              <a:buChar char="•"/>
            </a:pPr>
            <a:r>
              <a:rPr lang="en-US" sz="1600" dirty="0">
                <a:solidFill>
                  <a:srgbClr val="2E507A"/>
                </a:solidFill>
                <a:latin typeface="Arial" panose="020B0604020202020204" pitchFamily="34" charset="0"/>
              </a:rPr>
              <a:t> </a:t>
            </a:r>
            <a:r>
              <a:rPr lang="vi-VN" sz="2000" dirty="0">
                <a:solidFill>
                  <a:srgbClr val="CC0066"/>
                </a:solidFill>
                <a:latin typeface="Arial" panose="020B0604020202020204" pitchFamily="34" charset="0"/>
              </a:rPr>
              <a:t>Gây lãng phí nguồn lực xã hội</a:t>
            </a:r>
            <a:endParaRPr lang="en-US" sz="2000" dirty="0">
              <a:solidFill>
                <a:srgbClr val="CC0066"/>
              </a:solidFill>
              <a:latin typeface="Arial" panose="020B0604020202020204" pitchFamily="34" charset="0"/>
            </a:endParaRPr>
          </a:p>
          <a:p>
            <a:pPr eaLnBrk="1" hangingPunct="1">
              <a:spcBef>
                <a:spcPct val="50000"/>
              </a:spcBef>
              <a:buFontTx/>
              <a:buChar char="•"/>
            </a:pPr>
            <a:r>
              <a:rPr lang="en-US" sz="2000" dirty="0">
                <a:solidFill>
                  <a:srgbClr val="CC0066"/>
                </a:solidFill>
                <a:latin typeface="Arial" panose="020B0604020202020204" pitchFamily="34" charset="0"/>
              </a:rPr>
              <a:t> </a:t>
            </a:r>
            <a:r>
              <a:rPr lang="vi-VN" sz="2000" dirty="0">
                <a:solidFill>
                  <a:srgbClr val="CC0066"/>
                </a:solidFill>
                <a:latin typeface="Arial" panose="020B0604020202020204" pitchFamily="34" charset="0"/>
              </a:rPr>
              <a:t>Ô nhiễm môi trường</a:t>
            </a:r>
            <a:endParaRPr lang="en-US" sz="2000" dirty="0">
              <a:solidFill>
                <a:srgbClr val="CC0066"/>
              </a:solidFill>
              <a:latin typeface="Arial" panose="020B0604020202020204" pitchFamily="34" charset="0"/>
            </a:endParaRPr>
          </a:p>
        </p:txBody>
      </p:sp>
      <p:sp>
        <p:nvSpPr>
          <p:cNvPr id="123" name="Text Box 271"/>
          <p:cNvSpPr txBox="1">
            <a:spLocks noChangeArrowheads="1"/>
          </p:cNvSpPr>
          <p:nvPr/>
        </p:nvSpPr>
        <p:spPr bwMode="black">
          <a:xfrm>
            <a:off x="5551487" y="3790950"/>
            <a:ext cx="4267761"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spcBef>
                <a:spcPct val="50000"/>
              </a:spcBef>
              <a:buFontTx/>
              <a:buChar char="•"/>
            </a:pPr>
            <a:r>
              <a:rPr lang="en-US" sz="1600" dirty="0">
                <a:solidFill>
                  <a:srgbClr val="2E507A"/>
                </a:solidFill>
                <a:latin typeface="Arial" panose="020B0604020202020204" pitchFamily="34" charset="0"/>
              </a:rPr>
              <a:t> </a:t>
            </a:r>
            <a:r>
              <a:rPr lang="vi-VN" sz="2000" dirty="0">
                <a:solidFill>
                  <a:srgbClr val="00B0F0"/>
                </a:solidFill>
                <a:latin typeface="Arial" panose="020B0604020202020204" pitchFamily="34" charset="0"/>
              </a:rPr>
              <a:t>Gây tổn hại phúc lợi xã hội</a:t>
            </a:r>
            <a:endParaRPr lang="en-US" sz="2000" dirty="0">
              <a:solidFill>
                <a:srgbClr val="00B0F0"/>
              </a:solidFill>
              <a:latin typeface="Arial" panose="020B0604020202020204" pitchFamily="34" charset="0"/>
            </a:endParaRPr>
          </a:p>
          <a:p>
            <a:pPr eaLnBrk="1" hangingPunct="1">
              <a:spcBef>
                <a:spcPct val="50000"/>
              </a:spcBef>
              <a:buFontTx/>
              <a:buChar char="•"/>
            </a:pPr>
            <a:r>
              <a:rPr lang="en-US" sz="2000" dirty="0">
                <a:solidFill>
                  <a:srgbClr val="00B0F0"/>
                </a:solidFill>
                <a:latin typeface="Arial" panose="020B0604020202020204" pitchFamily="34" charset="0"/>
              </a:rPr>
              <a:t> </a:t>
            </a:r>
            <a:r>
              <a:rPr lang="vi-VN" sz="2000" dirty="0">
                <a:solidFill>
                  <a:srgbClr val="00B0F0"/>
                </a:solidFill>
                <a:latin typeface="Arial" panose="020B0604020202020204" pitchFamily="34" charset="0"/>
              </a:rPr>
              <a:t>Gia tăng sự phân hóa giàu nghèo</a:t>
            </a:r>
            <a:endParaRPr lang="en-US" sz="2000" dirty="0">
              <a:solidFill>
                <a:srgbClr val="00B0F0"/>
              </a:solidFill>
              <a:latin typeface="Arial" panose="020B0604020202020204" pitchFamily="34" charset="0"/>
            </a:endParaRPr>
          </a:p>
        </p:txBody>
      </p:sp>
      <p:pic>
        <p:nvPicPr>
          <p:cNvPr id="2050" name="Picture 2" descr="Thông tin cần biết - CẠNH TRANH KHÔNG LÀNH MẠN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4591" y="2550034"/>
            <a:ext cx="2889922" cy="2579675"/>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Cạnh Tranh Không Lành Mạnh Là Gì? Thực Trạng Tại Việt Nam"/>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683110" y="2379086"/>
            <a:ext cx="2403554" cy="2548204"/>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4901263" y="2543927"/>
            <a:ext cx="2464136" cy="400110"/>
          </a:xfrm>
          <a:prstGeom prst="rect">
            <a:avLst/>
          </a:prstGeom>
        </p:spPr>
        <p:txBody>
          <a:bodyPr wrap="none">
            <a:spAutoFit/>
          </a:bodyPr>
          <a:lstStyle/>
          <a:p>
            <a:r>
              <a:rPr lang="vi-VN" sz="2000" b="1" kern="0" dirty="0">
                <a:solidFill>
                  <a:srgbClr val="6600CC"/>
                </a:solidFill>
                <a:latin typeface="Arial" panose="020B0604020202020204" pitchFamily="34" charset="0"/>
              </a:rPr>
              <a:t>Tác động tiêu cực </a:t>
            </a:r>
            <a:endParaRPr lang="en-US" sz="2000" dirty="0">
              <a:solidFill>
                <a:srgbClr val="6600CC"/>
              </a:solidFill>
            </a:endParaRPr>
          </a:p>
        </p:txBody>
      </p:sp>
      <p:pic>
        <p:nvPicPr>
          <p:cNvPr id="115" name="Picture 114"/>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706351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p:cTn id="7" dur="1000" fill="hold"/>
                                        <p:tgtEl>
                                          <p:spTgt spid="93"/>
                                        </p:tgtEl>
                                        <p:attrNameLst>
                                          <p:attrName>ppt_w</p:attrName>
                                        </p:attrNameLst>
                                      </p:cBhvr>
                                      <p:tavLst>
                                        <p:tav tm="0">
                                          <p:val>
                                            <p:fltVal val="0"/>
                                          </p:val>
                                        </p:tav>
                                        <p:tav tm="100000">
                                          <p:val>
                                            <p:strVal val="#ppt_w"/>
                                          </p:val>
                                        </p:tav>
                                      </p:tavLst>
                                    </p:anim>
                                    <p:anim calcmode="lin" valueType="num">
                                      <p:cBhvr>
                                        <p:cTn id="8" dur="1000" fill="hold"/>
                                        <p:tgtEl>
                                          <p:spTgt spid="93"/>
                                        </p:tgtEl>
                                        <p:attrNameLst>
                                          <p:attrName>ppt_h</p:attrName>
                                        </p:attrNameLst>
                                      </p:cBhvr>
                                      <p:tavLst>
                                        <p:tav tm="0">
                                          <p:val>
                                            <p:fltVal val="0"/>
                                          </p:val>
                                        </p:tav>
                                        <p:tav tm="100000">
                                          <p:val>
                                            <p:strVal val="#ppt_h"/>
                                          </p:val>
                                        </p:tav>
                                      </p:tavLst>
                                    </p:anim>
                                    <p:anim calcmode="lin" valueType="num">
                                      <p:cBhvr>
                                        <p:cTn id="9" dur="1000" fill="hold"/>
                                        <p:tgtEl>
                                          <p:spTgt spid="93"/>
                                        </p:tgtEl>
                                        <p:attrNameLst>
                                          <p:attrName>style.rotation</p:attrName>
                                        </p:attrNameLst>
                                      </p:cBhvr>
                                      <p:tavLst>
                                        <p:tav tm="0">
                                          <p:val>
                                            <p:fltVal val="90"/>
                                          </p:val>
                                        </p:tav>
                                        <p:tav tm="100000">
                                          <p:val>
                                            <p:fltVal val="0"/>
                                          </p:val>
                                        </p:tav>
                                      </p:tavLst>
                                    </p:anim>
                                    <p:animEffect transition="in" filter="fade">
                                      <p:cBhvr>
                                        <p:cTn id="10" dur="1000"/>
                                        <p:tgtEl>
                                          <p:spTgt spid="93"/>
                                        </p:tgtEl>
                                      </p:cBhvr>
                                    </p:animEffect>
                                  </p:childTnLst>
                                </p:cTn>
                              </p:par>
                              <p:par>
                                <p:cTn id="11" presetID="31" presetClass="entr" presetSubtype="0" fill="hold" nodeType="with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1000" fill="hold"/>
                                        <p:tgtEl>
                                          <p:spTgt spid="94"/>
                                        </p:tgtEl>
                                        <p:attrNameLst>
                                          <p:attrName>ppt_w</p:attrName>
                                        </p:attrNameLst>
                                      </p:cBhvr>
                                      <p:tavLst>
                                        <p:tav tm="0">
                                          <p:val>
                                            <p:fltVal val="0"/>
                                          </p:val>
                                        </p:tav>
                                        <p:tav tm="100000">
                                          <p:val>
                                            <p:strVal val="#ppt_w"/>
                                          </p:val>
                                        </p:tav>
                                      </p:tavLst>
                                    </p:anim>
                                    <p:anim calcmode="lin" valueType="num">
                                      <p:cBhvr>
                                        <p:cTn id="14" dur="1000" fill="hold"/>
                                        <p:tgtEl>
                                          <p:spTgt spid="94"/>
                                        </p:tgtEl>
                                        <p:attrNameLst>
                                          <p:attrName>ppt_h</p:attrName>
                                        </p:attrNameLst>
                                      </p:cBhvr>
                                      <p:tavLst>
                                        <p:tav tm="0">
                                          <p:val>
                                            <p:fltVal val="0"/>
                                          </p:val>
                                        </p:tav>
                                        <p:tav tm="100000">
                                          <p:val>
                                            <p:strVal val="#ppt_h"/>
                                          </p:val>
                                        </p:tav>
                                      </p:tavLst>
                                    </p:anim>
                                    <p:anim calcmode="lin" valueType="num">
                                      <p:cBhvr>
                                        <p:cTn id="15" dur="1000" fill="hold"/>
                                        <p:tgtEl>
                                          <p:spTgt spid="94"/>
                                        </p:tgtEl>
                                        <p:attrNameLst>
                                          <p:attrName>style.rotation</p:attrName>
                                        </p:attrNameLst>
                                      </p:cBhvr>
                                      <p:tavLst>
                                        <p:tav tm="0">
                                          <p:val>
                                            <p:fltVal val="90"/>
                                          </p:val>
                                        </p:tav>
                                        <p:tav tm="100000">
                                          <p:val>
                                            <p:fltVal val="0"/>
                                          </p:val>
                                        </p:tav>
                                      </p:tavLst>
                                    </p:anim>
                                    <p:animEffect transition="in" filter="fade">
                                      <p:cBhvr>
                                        <p:cTn id="16" dur="1000"/>
                                        <p:tgtEl>
                                          <p:spTgt spid="9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 calcmode="lin" valueType="num">
                                      <p:cBhvr>
                                        <p:cTn id="19" dur="1000" fill="hold"/>
                                        <p:tgtEl>
                                          <p:spTgt spid="97"/>
                                        </p:tgtEl>
                                        <p:attrNameLst>
                                          <p:attrName>ppt_w</p:attrName>
                                        </p:attrNameLst>
                                      </p:cBhvr>
                                      <p:tavLst>
                                        <p:tav tm="0">
                                          <p:val>
                                            <p:fltVal val="0"/>
                                          </p:val>
                                        </p:tav>
                                        <p:tav tm="100000">
                                          <p:val>
                                            <p:strVal val="#ppt_w"/>
                                          </p:val>
                                        </p:tav>
                                      </p:tavLst>
                                    </p:anim>
                                    <p:anim calcmode="lin" valueType="num">
                                      <p:cBhvr>
                                        <p:cTn id="20" dur="1000" fill="hold"/>
                                        <p:tgtEl>
                                          <p:spTgt spid="97"/>
                                        </p:tgtEl>
                                        <p:attrNameLst>
                                          <p:attrName>ppt_h</p:attrName>
                                        </p:attrNameLst>
                                      </p:cBhvr>
                                      <p:tavLst>
                                        <p:tav tm="0">
                                          <p:val>
                                            <p:fltVal val="0"/>
                                          </p:val>
                                        </p:tav>
                                        <p:tav tm="100000">
                                          <p:val>
                                            <p:strVal val="#ppt_h"/>
                                          </p:val>
                                        </p:tav>
                                      </p:tavLst>
                                    </p:anim>
                                    <p:anim calcmode="lin" valueType="num">
                                      <p:cBhvr>
                                        <p:cTn id="21" dur="1000" fill="hold"/>
                                        <p:tgtEl>
                                          <p:spTgt spid="97"/>
                                        </p:tgtEl>
                                        <p:attrNameLst>
                                          <p:attrName>style.rotation</p:attrName>
                                        </p:attrNameLst>
                                      </p:cBhvr>
                                      <p:tavLst>
                                        <p:tav tm="0">
                                          <p:val>
                                            <p:fltVal val="90"/>
                                          </p:val>
                                        </p:tav>
                                        <p:tav tm="100000">
                                          <p:val>
                                            <p:fltVal val="0"/>
                                          </p:val>
                                        </p:tav>
                                      </p:tavLst>
                                    </p:anim>
                                    <p:animEffect transition="in" filter="fade">
                                      <p:cBhvr>
                                        <p:cTn id="22" dur="1000"/>
                                        <p:tgtEl>
                                          <p:spTgt spid="97"/>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1000" fill="hold"/>
                                        <p:tgtEl>
                                          <p:spTgt spid="13"/>
                                        </p:tgtEl>
                                        <p:attrNameLst>
                                          <p:attrName>ppt_w</p:attrName>
                                        </p:attrNameLst>
                                      </p:cBhvr>
                                      <p:tavLst>
                                        <p:tav tm="0">
                                          <p:val>
                                            <p:fltVal val="0"/>
                                          </p:val>
                                        </p:tav>
                                        <p:tav tm="100000">
                                          <p:val>
                                            <p:strVal val="#ppt_w"/>
                                          </p:val>
                                        </p:tav>
                                      </p:tavLst>
                                    </p:anim>
                                    <p:anim calcmode="lin" valueType="num">
                                      <p:cBhvr>
                                        <p:cTn id="26" dur="1000" fill="hold"/>
                                        <p:tgtEl>
                                          <p:spTgt spid="13"/>
                                        </p:tgtEl>
                                        <p:attrNameLst>
                                          <p:attrName>ppt_h</p:attrName>
                                        </p:attrNameLst>
                                      </p:cBhvr>
                                      <p:tavLst>
                                        <p:tav tm="0">
                                          <p:val>
                                            <p:fltVal val="0"/>
                                          </p:val>
                                        </p:tav>
                                        <p:tav tm="100000">
                                          <p:val>
                                            <p:strVal val="#ppt_h"/>
                                          </p:val>
                                        </p:tav>
                                      </p:tavLst>
                                    </p:anim>
                                    <p:anim calcmode="lin" valueType="num">
                                      <p:cBhvr>
                                        <p:cTn id="27" dur="1000" fill="hold"/>
                                        <p:tgtEl>
                                          <p:spTgt spid="13"/>
                                        </p:tgtEl>
                                        <p:attrNameLst>
                                          <p:attrName>style.rotation</p:attrName>
                                        </p:attrNameLst>
                                      </p:cBhvr>
                                      <p:tavLst>
                                        <p:tav tm="0">
                                          <p:val>
                                            <p:fltVal val="90"/>
                                          </p:val>
                                        </p:tav>
                                        <p:tav tm="100000">
                                          <p:val>
                                            <p:fltVal val="0"/>
                                          </p:val>
                                        </p:tav>
                                      </p:tavLst>
                                    </p:anim>
                                    <p:animEffect transition="in" filter="fade">
                                      <p:cBhvr>
                                        <p:cTn id="28" dur="1000"/>
                                        <p:tgtEl>
                                          <p:spTgt spid="13"/>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cBhvr>
                                        <p:cTn id="31" dur="1000" fill="hold"/>
                                        <p:tgtEl>
                                          <p:spTgt spid="2"/>
                                        </p:tgtEl>
                                        <p:attrNameLst>
                                          <p:attrName>ppt_w</p:attrName>
                                        </p:attrNameLst>
                                      </p:cBhvr>
                                      <p:tavLst>
                                        <p:tav tm="0">
                                          <p:val>
                                            <p:fltVal val="0"/>
                                          </p:val>
                                        </p:tav>
                                        <p:tav tm="100000">
                                          <p:val>
                                            <p:strVal val="#ppt_w"/>
                                          </p:val>
                                        </p:tav>
                                      </p:tavLst>
                                    </p:anim>
                                    <p:anim calcmode="lin" valueType="num">
                                      <p:cBhvr>
                                        <p:cTn id="32" dur="1000" fill="hold"/>
                                        <p:tgtEl>
                                          <p:spTgt spid="2"/>
                                        </p:tgtEl>
                                        <p:attrNameLst>
                                          <p:attrName>ppt_h</p:attrName>
                                        </p:attrNameLst>
                                      </p:cBhvr>
                                      <p:tavLst>
                                        <p:tav tm="0">
                                          <p:val>
                                            <p:fltVal val="0"/>
                                          </p:val>
                                        </p:tav>
                                        <p:tav tm="100000">
                                          <p:val>
                                            <p:strVal val="#ppt_h"/>
                                          </p:val>
                                        </p:tav>
                                      </p:tavLst>
                                    </p:anim>
                                    <p:anim calcmode="lin" valueType="num">
                                      <p:cBhvr>
                                        <p:cTn id="33" dur="1000" fill="hold"/>
                                        <p:tgtEl>
                                          <p:spTgt spid="2"/>
                                        </p:tgtEl>
                                        <p:attrNameLst>
                                          <p:attrName>style.rotation</p:attrName>
                                        </p:attrNameLst>
                                      </p:cBhvr>
                                      <p:tavLst>
                                        <p:tav tm="0">
                                          <p:val>
                                            <p:fltVal val="90"/>
                                          </p:val>
                                        </p:tav>
                                        <p:tav tm="100000">
                                          <p:val>
                                            <p:fltVal val="0"/>
                                          </p:val>
                                        </p:tav>
                                      </p:tavLst>
                                    </p:anim>
                                    <p:animEffect transition="in" filter="fade">
                                      <p:cBhvr>
                                        <p:cTn id="34" dur="1000"/>
                                        <p:tgtEl>
                                          <p:spTgt spid="2"/>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2050"/>
                                        </p:tgtEl>
                                        <p:attrNameLst>
                                          <p:attrName>style.visibility</p:attrName>
                                        </p:attrNameLst>
                                      </p:cBhvr>
                                      <p:to>
                                        <p:strVal val="visible"/>
                                      </p:to>
                                    </p:set>
                                    <p:animEffect transition="in" filter="circle(in)">
                                      <p:cBhvr>
                                        <p:cTn id="39" dur="2000"/>
                                        <p:tgtEl>
                                          <p:spTgt spid="2050"/>
                                        </p:tgtEl>
                                      </p:cBhvr>
                                    </p:animEffect>
                                  </p:childTnLst>
                                </p:cTn>
                              </p:par>
                              <p:par>
                                <p:cTn id="40" presetID="6" presetClass="entr" presetSubtype="16" fill="hold" nodeType="withEffect">
                                  <p:stCondLst>
                                    <p:cond delay="0"/>
                                  </p:stCondLst>
                                  <p:childTnLst>
                                    <p:set>
                                      <p:cBhvr>
                                        <p:cTn id="41" dur="1" fill="hold">
                                          <p:stCondLst>
                                            <p:cond delay="0"/>
                                          </p:stCondLst>
                                        </p:cTn>
                                        <p:tgtEl>
                                          <p:spTgt spid="2052"/>
                                        </p:tgtEl>
                                        <p:attrNameLst>
                                          <p:attrName>style.visibility</p:attrName>
                                        </p:attrNameLst>
                                      </p:cBhvr>
                                      <p:to>
                                        <p:strVal val="visible"/>
                                      </p:to>
                                    </p:set>
                                    <p:animEffect transition="in" filter="circle(in)">
                                      <p:cBhvr>
                                        <p:cTn id="42" dur="2000"/>
                                        <p:tgtEl>
                                          <p:spTgt spid="2052"/>
                                        </p:tgtEl>
                                      </p:cBhvr>
                                    </p:animEffect>
                                  </p:childTnLst>
                                </p:cTn>
                              </p:par>
                              <p:par>
                                <p:cTn id="43" presetID="6" presetClass="entr" presetSubtype="16" fill="hold" nodeType="withEffect">
                                  <p:stCondLst>
                                    <p:cond delay="0"/>
                                  </p:stCondLst>
                                  <p:childTnLst>
                                    <p:set>
                                      <p:cBhvr>
                                        <p:cTn id="44" dur="1" fill="hold">
                                          <p:stCondLst>
                                            <p:cond delay="0"/>
                                          </p:stCondLst>
                                        </p:cTn>
                                        <p:tgtEl>
                                          <p:spTgt spid="79"/>
                                        </p:tgtEl>
                                        <p:attrNameLst>
                                          <p:attrName>style.visibility</p:attrName>
                                        </p:attrNameLst>
                                      </p:cBhvr>
                                      <p:to>
                                        <p:strVal val="visible"/>
                                      </p:to>
                                    </p:set>
                                    <p:animEffect transition="in" filter="circle(in)">
                                      <p:cBhvr>
                                        <p:cTn id="45" dur="2000"/>
                                        <p:tgtEl>
                                          <p:spTgt spid="79"/>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119"/>
                                        </p:tgtEl>
                                        <p:attrNameLst>
                                          <p:attrName>style.visibility</p:attrName>
                                        </p:attrNameLst>
                                      </p:cBhvr>
                                      <p:to>
                                        <p:strVal val="visible"/>
                                      </p:to>
                                    </p:set>
                                    <p:animEffect transition="in" filter="circle(in)">
                                      <p:cBhvr>
                                        <p:cTn id="48" dur="2000"/>
                                        <p:tgtEl>
                                          <p:spTgt spid="119"/>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122"/>
                                        </p:tgtEl>
                                        <p:attrNameLst>
                                          <p:attrName>style.visibility</p:attrName>
                                        </p:attrNameLst>
                                      </p:cBhvr>
                                      <p:to>
                                        <p:strVal val="visible"/>
                                      </p:to>
                                    </p:set>
                                    <p:animEffect transition="in" filter="circle(in)">
                                      <p:cBhvr>
                                        <p:cTn id="51" dur="2000"/>
                                        <p:tgtEl>
                                          <p:spTgt spid="122"/>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123"/>
                                        </p:tgtEl>
                                        <p:attrNameLst>
                                          <p:attrName>style.visibility</p:attrName>
                                        </p:attrNameLst>
                                      </p:cBhvr>
                                      <p:to>
                                        <p:strVal val="visible"/>
                                      </p:to>
                                    </p:set>
                                    <p:animEffect transition="in" filter="circle(in)">
                                      <p:cBhvr>
                                        <p:cTn id="54" dur="2000"/>
                                        <p:tgtEl>
                                          <p:spTgt spid="123"/>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121"/>
                                        </p:tgtEl>
                                        <p:attrNameLst>
                                          <p:attrName>style.visibility</p:attrName>
                                        </p:attrNameLst>
                                      </p:cBhvr>
                                      <p:to>
                                        <p:strVal val="visible"/>
                                      </p:to>
                                    </p:set>
                                    <p:animEffect transition="in" filter="circle(in)">
                                      <p:cBhvr>
                                        <p:cTn id="57" dur="2000"/>
                                        <p:tgtEl>
                                          <p:spTgt spid="121"/>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animEffect transition="in" filter="circle(in)">
                                      <p:cBhvr>
                                        <p:cTn id="60" dur="2000"/>
                                        <p:tgtEl>
                                          <p:spTgt spid="41"/>
                                        </p:tgtEl>
                                      </p:cBhvr>
                                    </p:animEffect>
                                  </p:childTnLst>
                                </p:cTn>
                              </p:par>
                              <p:par>
                                <p:cTn id="61" presetID="6" presetClass="entr" presetSubtype="16" fill="hold" nodeType="withEffect">
                                  <p:stCondLst>
                                    <p:cond delay="0"/>
                                  </p:stCondLst>
                                  <p:childTnLst>
                                    <p:set>
                                      <p:cBhvr>
                                        <p:cTn id="62" dur="1" fill="hold">
                                          <p:stCondLst>
                                            <p:cond delay="0"/>
                                          </p:stCondLst>
                                        </p:cTn>
                                        <p:tgtEl>
                                          <p:spTgt spid="47"/>
                                        </p:tgtEl>
                                        <p:attrNameLst>
                                          <p:attrName>style.visibility</p:attrName>
                                        </p:attrNameLst>
                                      </p:cBhvr>
                                      <p:to>
                                        <p:strVal val="visible"/>
                                      </p:to>
                                    </p:set>
                                    <p:animEffect transition="in" filter="circle(in)">
                                      <p:cBhvr>
                                        <p:cTn id="63" dur="2000"/>
                                        <p:tgtEl>
                                          <p:spTgt spid="47"/>
                                        </p:tgtEl>
                                      </p:cBhvr>
                                    </p:animEffect>
                                  </p:childTnLst>
                                </p:cTn>
                              </p:par>
                              <p:par>
                                <p:cTn id="64" presetID="6" presetClass="entr" presetSubtype="16" fill="hold" nodeType="withEffect">
                                  <p:stCondLst>
                                    <p:cond delay="0"/>
                                  </p:stCondLst>
                                  <p:childTnLst>
                                    <p:set>
                                      <p:cBhvr>
                                        <p:cTn id="65" dur="1" fill="hold">
                                          <p:stCondLst>
                                            <p:cond delay="0"/>
                                          </p:stCondLst>
                                        </p:cTn>
                                        <p:tgtEl>
                                          <p:spTgt spid="64"/>
                                        </p:tgtEl>
                                        <p:attrNameLst>
                                          <p:attrName>style.visibility</p:attrName>
                                        </p:attrNameLst>
                                      </p:cBhvr>
                                      <p:to>
                                        <p:strVal val="visible"/>
                                      </p:to>
                                    </p:set>
                                    <p:animEffect transition="in" filter="circle(in)">
                                      <p:cBhvr>
                                        <p:cTn id="66" dur="2000"/>
                                        <p:tgtEl>
                                          <p:spTgt spid="64"/>
                                        </p:tgtEl>
                                      </p:cBhvr>
                                    </p:animEffect>
                                  </p:childTnLst>
                                </p:cTn>
                              </p:par>
                              <p:par>
                                <p:cTn id="67" presetID="6" presetClass="entr" presetSubtype="16" fill="hold" nodeType="withEffect">
                                  <p:stCondLst>
                                    <p:cond delay="0"/>
                                  </p:stCondLst>
                                  <p:childTnLst>
                                    <p:set>
                                      <p:cBhvr>
                                        <p:cTn id="68" dur="1" fill="hold">
                                          <p:stCondLst>
                                            <p:cond delay="0"/>
                                          </p:stCondLst>
                                        </p:cTn>
                                        <p:tgtEl>
                                          <p:spTgt spid="100"/>
                                        </p:tgtEl>
                                        <p:attrNameLst>
                                          <p:attrName>style.visibility</p:attrName>
                                        </p:attrNameLst>
                                      </p:cBhvr>
                                      <p:to>
                                        <p:strVal val="visible"/>
                                      </p:to>
                                    </p:set>
                                    <p:animEffect transition="in" filter="circle(in)">
                                      <p:cBhvr>
                                        <p:cTn id="69" dur="20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7" grpId="0"/>
      <p:bldP spid="13" grpId="0"/>
      <p:bldP spid="41" grpId="0" animBg="1"/>
      <p:bldP spid="119" grpId="0"/>
      <p:bldP spid="121" grpId="0"/>
      <p:bldP spid="122" grpId="0"/>
      <p:bldP spid="123" grpId="0"/>
      <p:bldP spid="2" grpId="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p:cNvSpPr/>
          <p:nvPr/>
        </p:nvSpPr>
        <p:spPr bwMode="auto">
          <a:xfrm>
            <a:off x="2053234" y="1718483"/>
            <a:ext cx="10138766" cy="69651"/>
          </a:xfrm>
          <a:prstGeom prst="rect">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dirty="0">
              <a:solidFill>
                <a:srgbClr val="FF0000"/>
              </a:solidFill>
            </a:endParaRPr>
          </a:p>
        </p:txBody>
      </p:sp>
      <p:sp>
        <p:nvSpPr>
          <p:cNvPr id="25" name="Rectangle 1"/>
          <p:cNvSpPr>
            <a:spLocks noChangeArrowheads="1"/>
          </p:cNvSpPr>
          <p:nvPr/>
        </p:nvSpPr>
        <p:spPr bwMode="auto">
          <a:xfrm>
            <a:off x="2119435" y="1217098"/>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2.2.2. </a:t>
            </a:r>
            <a:r>
              <a:rPr lang="en-US" sz="2500" b="1" dirty="0" err="1">
                <a:solidFill>
                  <a:srgbClr val="006600"/>
                </a:solidFill>
                <a:latin typeface="Arial" panose="020B0604020202020204" pitchFamily="34" charset="0"/>
                <a:ea typeface="Times New Roman" panose="02020603050405020304" pitchFamily="18" charset="0"/>
              </a:rPr>
              <a:t>Một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số</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quy</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luật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chủ</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yếu</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của</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nền</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thị</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trường</a:t>
            </a:r>
            <a:endParaRPr lang="en-US" sz="2500" b="1" dirty="0">
              <a:solidFill>
                <a:srgbClr val="006600"/>
              </a:solidFill>
              <a:latin typeface="Arial" panose="020B0604020202020204" pitchFamily="34" charset="0"/>
              <a:ea typeface="Times New Roman" panose="02020603050405020304" pitchFamily="18" charset="0"/>
            </a:endParaRPr>
          </a:p>
        </p:txBody>
      </p:sp>
      <p:sp>
        <p:nvSpPr>
          <p:cNvPr id="26" name="Rectangle 25"/>
          <p:cNvSpPr>
            <a:spLocks noChangeArrowheads="1"/>
          </p:cNvSpPr>
          <p:nvPr/>
        </p:nvSpPr>
        <p:spPr bwMode="auto">
          <a:xfrm>
            <a:off x="4348439" y="1788134"/>
            <a:ext cx="46145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15888" indent="5873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Font typeface="Wingdings" panose="05000000000000000000" pitchFamily="2" charset="2"/>
              <a:buChar char="q"/>
            </a:pPr>
            <a:r>
              <a:rPr lang="en-US" sz="2400" b="1" dirty="0">
                <a:latin typeface="Arial" panose="020B0604020202020204" pitchFamily="34" charset="0"/>
              </a:rPr>
              <a:t> </a:t>
            </a:r>
            <a:r>
              <a:rPr lang="en-US" sz="2400" b="1" dirty="0" err="1">
                <a:latin typeface="Arial" panose="020B0604020202020204" pitchFamily="34" charset="0"/>
              </a:rPr>
              <a:t>Quy</a:t>
            </a:r>
            <a:r>
              <a:rPr lang="en-US" sz="2400" b="1" dirty="0">
                <a:latin typeface="Arial" panose="020B0604020202020204" pitchFamily="34" charset="0"/>
              </a:rPr>
              <a:t> </a:t>
            </a:r>
            <a:r>
              <a:rPr lang="en-US" sz="2400" b="1" dirty="0" err="1">
                <a:latin typeface="Arial" panose="020B0604020202020204" pitchFamily="34" charset="0"/>
              </a:rPr>
              <a:t>luật</a:t>
            </a:r>
            <a:r>
              <a:rPr lang="en-US" sz="2400" b="1" dirty="0">
                <a:latin typeface="Arial" panose="020B0604020202020204" pitchFamily="34" charset="0"/>
              </a:rPr>
              <a:t> </a:t>
            </a:r>
            <a:r>
              <a:rPr lang="en-US" sz="2400" b="1" dirty="0" err="1">
                <a:latin typeface="Arial" panose="020B0604020202020204" pitchFamily="34" charset="0"/>
              </a:rPr>
              <a:t>lưu</a:t>
            </a:r>
            <a:r>
              <a:rPr lang="en-US" sz="2400" b="1" dirty="0">
                <a:latin typeface="Arial" panose="020B0604020202020204" pitchFamily="34" charset="0"/>
              </a:rPr>
              <a:t> </a:t>
            </a:r>
            <a:r>
              <a:rPr lang="en-US" sz="2400" b="1" dirty="0" err="1">
                <a:latin typeface="Arial" panose="020B0604020202020204" pitchFamily="34" charset="0"/>
              </a:rPr>
              <a:t>thông</a:t>
            </a:r>
            <a:r>
              <a:rPr lang="en-US" sz="2400" b="1" dirty="0">
                <a:latin typeface="Arial" panose="020B0604020202020204" pitchFamily="34" charset="0"/>
              </a:rPr>
              <a:t> </a:t>
            </a:r>
            <a:r>
              <a:rPr lang="en-US" sz="2400" b="1" dirty="0" err="1">
                <a:latin typeface="Arial" panose="020B0604020202020204" pitchFamily="34" charset="0"/>
              </a:rPr>
              <a:t>tiền</a:t>
            </a:r>
            <a:r>
              <a:rPr lang="en-US" sz="2400" b="1" dirty="0">
                <a:latin typeface="Arial" panose="020B0604020202020204" pitchFamily="34" charset="0"/>
              </a:rPr>
              <a:t> </a:t>
            </a:r>
            <a:r>
              <a:rPr lang="en-US" sz="2400" b="1" dirty="0" err="1">
                <a:latin typeface="Arial" panose="020B0604020202020204" pitchFamily="34" charset="0"/>
              </a:rPr>
              <a:t>tệ</a:t>
            </a:r>
            <a:endParaRPr lang="en-US" sz="2400" b="1" dirty="0">
              <a:latin typeface="Arial" panose="020B0604020202020204" pitchFamily="34" charset="0"/>
            </a:endParaRPr>
          </a:p>
        </p:txBody>
      </p:sp>
      <p:sp>
        <p:nvSpPr>
          <p:cNvPr id="29" name="Rectangle 28"/>
          <p:cNvSpPr/>
          <p:nvPr/>
        </p:nvSpPr>
        <p:spPr>
          <a:xfrm>
            <a:off x="2268538" y="2259377"/>
            <a:ext cx="9677873" cy="830997"/>
          </a:xfrm>
          <a:prstGeom prst="rect">
            <a:avLst/>
          </a:prstGeom>
          <a:ln>
            <a:solidFill>
              <a:srgbClr val="00B050"/>
            </a:solidFill>
          </a:ln>
        </p:spPr>
        <p:txBody>
          <a:bodyPr wrap="square">
            <a:spAutoFit/>
          </a:bodyPr>
          <a:lstStyle/>
          <a:p>
            <a:pPr marL="115888" indent="58738" algn="ctr" defTabSz="914400" fontAlgn="base">
              <a:spcBef>
                <a:spcPct val="0"/>
              </a:spcBef>
              <a:spcAft>
                <a:spcPct val="0"/>
              </a:spcAft>
              <a:defRPr/>
            </a:pPr>
            <a:r>
              <a:rPr lang="en-US" sz="2400" b="1" i="1" dirty="0" err="1">
                <a:solidFill>
                  <a:srgbClr val="CC0099"/>
                </a:solidFill>
                <a:latin typeface="Times New Roman" panose="02020603050405020304" pitchFamily="18" charset="0"/>
                <a:cs typeface="Times New Roman" panose="02020603050405020304" pitchFamily="18" charset="0"/>
              </a:rPr>
              <a:t>Quy</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luật</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lưu</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thông</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tiền</a:t>
            </a:r>
            <a:r>
              <a:rPr lang="en-US" sz="2400" b="1" i="1" dirty="0">
                <a:solidFill>
                  <a:srgbClr val="CC0099"/>
                </a:solidFill>
                <a:latin typeface="Times New Roman" panose="02020603050405020304" pitchFamily="18" charset="0"/>
                <a:cs typeface="Times New Roman" panose="02020603050405020304" pitchFamily="18" charset="0"/>
              </a:rPr>
              <a:t> </a:t>
            </a:r>
            <a:r>
              <a:rPr lang="en-US" sz="2400" b="1" i="1" dirty="0" err="1">
                <a:solidFill>
                  <a:srgbClr val="CC0099"/>
                </a:solidFill>
                <a:latin typeface="Times New Roman" panose="02020603050405020304" pitchFamily="18" charset="0"/>
                <a:cs typeface="Times New Roman" panose="02020603050405020304" pitchFamily="18" charset="0"/>
              </a:rPr>
              <a:t>tệ</a:t>
            </a:r>
            <a:r>
              <a:rPr lang="en-US" sz="2400" i="1" dirty="0">
                <a:solidFill>
                  <a:srgbClr val="003300"/>
                </a:solidFill>
                <a:latin typeface="Times New Roman" panose="02020603050405020304" pitchFamily="18" charset="0"/>
                <a:cs typeface="Times New Roman" panose="02020603050405020304" pitchFamily="18" charset="0"/>
              </a:rPr>
              <a:t> </a:t>
            </a:r>
            <a:r>
              <a:rPr lang="en-US" sz="2400" i="1" dirty="0" err="1">
                <a:solidFill>
                  <a:srgbClr val="003300"/>
                </a:solidFill>
                <a:latin typeface="Times New Roman" panose="02020603050405020304" pitchFamily="18" charset="0"/>
                <a:cs typeface="Times New Roman" panose="02020603050405020304" pitchFamily="18" charset="0"/>
              </a:rPr>
              <a:t>là</a:t>
            </a:r>
            <a:r>
              <a:rPr lang="en-US" sz="2400" i="1" dirty="0">
                <a:solidFill>
                  <a:srgbClr val="003300"/>
                </a:solidFill>
                <a:latin typeface="Times New Roman" panose="02020603050405020304" pitchFamily="18" charset="0"/>
                <a:cs typeface="Times New Roman" panose="02020603050405020304" pitchFamily="18" charset="0"/>
              </a:rPr>
              <a:t> qui </a:t>
            </a:r>
            <a:r>
              <a:rPr lang="en-US" sz="2400" i="1" dirty="0" err="1">
                <a:solidFill>
                  <a:srgbClr val="003300"/>
                </a:solidFill>
                <a:latin typeface="Times New Roman" panose="02020603050405020304" pitchFamily="18" charset="0"/>
                <a:cs typeface="Times New Roman" panose="02020603050405020304" pitchFamily="18" charset="0"/>
              </a:rPr>
              <a:t>luật</a:t>
            </a:r>
            <a:r>
              <a:rPr lang="en-US" sz="2400" i="1" dirty="0">
                <a:solidFill>
                  <a:srgbClr val="003300"/>
                </a:solidFill>
                <a:latin typeface="Times New Roman" panose="02020603050405020304" pitchFamily="18" charset="0"/>
                <a:cs typeface="Times New Roman" panose="02020603050405020304" pitchFamily="18" charset="0"/>
              </a:rPr>
              <a:t> qui </a:t>
            </a:r>
            <a:r>
              <a:rPr lang="en-US" sz="2400" i="1" dirty="0" err="1">
                <a:solidFill>
                  <a:srgbClr val="003300"/>
                </a:solidFill>
                <a:latin typeface="Times New Roman" panose="02020603050405020304" pitchFamily="18" charset="0"/>
                <a:cs typeface="Times New Roman" panose="02020603050405020304" pitchFamily="18" charset="0"/>
              </a:rPr>
              <a:t>định</a:t>
            </a:r>
            <a:r>
              <a:rPr lang="en-US" sz="2400" i="1" dirty="0">
                <a:solidFill>
                  <a:srgbClr val="003300"/>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số</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lượng</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tiền</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cần</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thiết</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cho</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lưu</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b="1" i="1" dirty="0" err="1">
                <a:solidFill>
                  <a:srgbClr val="0000FF"/>
                </a:solidFill>
                <a:latin typeface="Times New Roman" panose="02020603050405020304" pitchFamily="18" charset="0"/>
                <a:cs typeface="Times New Roman" panose="02020603050405020304" pitchFamily="18" charset="0"/>
              </a:rPr>
              <a:t>thông</a:t>
            </a:r>
            <a:r>
              <a:rPr lang="en-US" sz="2400" b="1" i="1" dirty="0">
                <a:solidFill>
                  <a:srgbClr val="0000FF"/>
                </a:solidFill>
                <a:latin typeface="Times New Roman" panose="02020603050405020304" pitchFamily="18" charset="0"/>
                <a:cs typeface="Times New Roman" panose="02020603050405020304" pitchFamily="18" charset="0"/>
              </a:rPr>
              <a:t> </a:t>
            </a:r>
            <a:r>
              <a:rPr lang="en-US" sz="2400" i="1" dirty="0" err="1">
                <a:solidFill>
                  <a:srgbClr val="003300"/>
                </a:solidFill>
                <a:latin typeface="Times New Roman" panose="02020603050405020304" pitchFamily="18" charset="0"/>
                <a:cs typeface="Times New Roman" panose="02020603050405020304" pitchFamily="18" charset="0"/>
              </a:rPr>
              <a:t>hàng</a:t>
            </a:r>
            <a:r>
              <a:rPr lang="en-US" sz="2400" i="1" dirty="0">
                <a:solidFill>
                  <a:srgbClr val="003300"/>
                </a:solidFill>
                <a:latin typeface="Times New Roman" panose="02020603050405020304" pitchFamily="18" charset="0"/>
                <a:cs typeface="Times New Roman" panose="02020603050405020304" pitchFamily="18" charset="0"/>
              </a:rPr>
              <a:t> </a:t>
            </a:r>
            <a:r>
              <a:rPr lang="en-US" sz="2400" i="1" dirty="0" err="1">
                <a:solidFill>
                  <a:srgbClr val="003300"/>
                </a:solidFill>
                <a:latin typeface="Times New Roman" panose="02020603050405020304" pitchFamily="18" charset="0"/>
                <a:cs typeface="Times New Roman" panose="02020603050405020304" pitchFamily="18" charset="0"/>
              </a:rPr>
              <a:t>hoá</a:t>
            </a:r>
            <a:r>
              <a:rPr lang="en-US" sz="2400" i="1" dirty="0">
                <a:solidFill>
                  <a:srgbClr val="003300"/>
                </a:solidFill>
                <a:latin typeface="Times New Roman" panose="02020603050405020304" pitchFamily="18" charset="0"/>
                <a:cs typeface="Times New Roman" panose="02020603050405020304" pitchFamily="18" charset="0"/>
              </a:rPr>
              <a:t> ở </a:t>
            </a:r>
            <a:r>
              <a:rPr lang="en-US" sz="2400" i="1" dirty="0" err="1">
                <a:solidFill>
                  <a:srgbClr val="003300"/>
                </a:solidFill>
                <a:latin typeface="Times New Roman" panose="02020603050405020304" pitchFamily="18" charset="0"/>
                <a:cs typeface="Times New Roman" panose="02020603050405020304" pitchFamily="18" charset="0"/>
              </a:rPr>
              <a:t>mỗi</a:t>
            </a:r>
            <a:r>
              <a:rPr lang="en-US" sz="2400" i="1" dirty="0">
                <a:solidFill>
                  <a:srgbClr val="003300"/>
                </a:solidFill>
                <a:latin typeface="Times New Roman" panose="02020603050405020304" pitchFamily="18" charset="0"/>
                <a:cs typeface="Times New Roman" panose="02020603050405020304" pitchFamily="18" charset="0"/>
              </a:rPr>
              <a:t> </a:t>
            </a:r>
            <a:r>
              <a:rPr lang="en-US" sz="2400" i="1" dirty="0" err="1">
                <a:solidFill>
                  <a:srgbClr val="003300"/>
                </a:solidFill>
                <a:latin typeface="Times New Roman" panose="02020603050405020304" pitchFamily="18" charset="0"/>
                <a:cs typeface="Times New Roman" panose="02020603050405020304" pitchFamily="18" charset="0"/>
              </a:rPr>
              <a:t>thời</a:t>
            </a:r>
            <a:r>
              <a:rPr lang="en-US" sz="2400" i="1" dirty="0">
                <a:solidFill>
                  <a:srgbClr val="003300"/>
                </a:solidFill>
                <a:latin typeface="Times New Roman" panose="02020603050405020304" pitchFamily="18" charset="0"/>
                <a:cs typeface="Times New Roman" panose="02020603050405020304" pitchFamily="18" charset="0"/>
              </a:rPr>
              <a:t> </a:t>
            </a:r>
            <a:r>
              <a:rPr lang="en-US" sz="2400" i="1" dirty="0" err="1">
                <a:solidFill>
                  <a:srgbClr val="003300"/>
                </a:solidFill>
                <a:latin typeface="Times New Roman" panose="02020603050405020304" pitchFamily="18" charset="0"/>
                <a:cs typeface="Times New Roman" panose="02020603050405020304" pitchFamily="18" charset="0"/>
              </a:rPr>
              <a:t>kỳ</a:t>
            </a:r>
            <a:r>
              <a:rPr lang="en-US" sz="2400" i="1" dirty="0">
                <a:solidFill>
                  <a:srgbClr val="003300"/>
                </a:solidFill>
                <a:latin typeface="Times New Roman" panose="02020603050405020304" pitchFamily="18" charset="0"/>
                <a:cs typeface="Times New Roman" panose="02020603050405020304" pitchFamily="18" charset="0"/>
              </a:rPr>
              <a:t> </a:t>
            </a:r>
            <a:r>
              <a:rPr lang="en-US" sz="2400" i="1" dirty="0" err="1">
                <a:solidFill>
                  <a:srgbClr val="003300"/>
                </a:solidFill>
                <a:latin typeface="Times New Roman" panose="02020603050405020304" pitchFamily="18" charset="0"/>
                <a:cs typeface="Times New Roman" panose="02020603050405020304" pitchFamily="18" charset="0"/>
              </a:rPr>
              <a:t>nhất</a:t>
            </a:r>
            <a:r>
              <a:rPr lang="en-US" sz="2400" i="1" dirty="0">
                <a:solidFill>
                  <a:srgbClr val="003300"/>
                </a:solidFill>
                <a:latin typeface="Times New Roman" panose="02020603050405020304" pitchFamily="18" charset="0"/>
                <a:cs typeface="Times New Roman" panose="02020603050405020304" pitchFamily="18" charset="0"/>
              </a:rPr>
              <a:t> </a:t>
            </a:r>
            <a:r>
              <a:rPr lang="en-US" sz="2400" i="1" dirty="0" err="1">
                <a:solidFill>
                  <a:srgbClr val="003300"/>
                </a:solidFill>
                <a:latin typeface="Times New Roman" panose="02020603050405020304" pitchFamily="18" charset="0"/>
                <a:cs typeface="Times New Roman" panose="02020603050405020304" pitchFamily="18" charset="0"/>
              </a:rPr>
              <a:t>định</a:t>
            </a:r>
            <a:r>
              <a:rPr lang="en-US" sz="2400" i="1" dirty="0">
                <a:solidFill>
                  <a:srgbClr val="003300"/>
                </a:solidFill>
                <a:latin typeface="Times New Roman" panose="02020603050405020304" pitchFamily="18" charset="0"/>
                <a:cs typeface="Times New Roman" panose="02020603050405020304" pitchFamily="18" charset="0"/>
              </a:rPr>
              <a:t>.</a:t>
            </a:r>
          </a:p>
        </p:txBody>
      </p:sp>
      <p:pic>
        <p:nvPicPr>
          <p:cNvPr id="30" name="Picture 2" descr="Image result for má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822212" y="3091295"/>
            <a:ext cx="3124200" cy="300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Rectangle 30"/>
          <p:cNvSpPr>
            <a:spLocks noChangeArrowheads="1"/>
          </p:cNvSpPr>
          <p:nvPr/>
        </p:nvSpPr>
        <p:spPr bwMode="auto">
          <a:xfrm>
            <a:off x="3133956" y="3090374"/>
            <a:ext cx="45720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2400" b="1" u="sng" dirty="0">
                <a:solidFill>
                  <a:srgbClr val="660066"/>
                </a:solidFill>
                <a:latin typeface="OpenSans"/>
              </a:rPr>
              <a:t>Theo C. </a:t>
            </a:r>
            <a:r>
              <a:rPr lang="vi-VN" sz="2400" b="1" u="sng" dirty="0">
                <a:solidFill>
                  <a:srgbClr val="660066"/>
                </a:solidFill>
                <a:latin typeface="OpenSans"/>
              </a:rPr>
              <a:t>Má</a:t>
            </a:r>
            <a:r>
              <a:rPr lang="en-US" sz="2400" b="1" u="sng" dirty="0">
                <a:solidFill>
                  <a:srgbClr val="660066"/>
                </a:solidFill>
                <a:latin typeface="OpenSans"/>
              </a:rPr>
              <a:t>c:</a:t>
            </a:r>
          </a:p>
          <a:p>
            <a:pPr algn="l" defTabSz="914400" eaLnBrk="0" fontAlgn="base" hangingPunct="0">
              <a:lnSpc>
                <a:spcPct val="100000"/>
              </a:lnSpc>
              <a:spcBef>
                <a:spcPct val="0"/>
              </a:spcBef>
              <a:spcAft>
                <a:spcPct val="0"/>
              </a:spcAft>
              <a:buNone/>
            </a:pPr>
            <a:r>
              <a:rPr lang="en-US" sz="2400" dirty="0">
                <a:solidFill>
                  <a:srgbClr val="000000"/>
                </a:solidFill>
                <a:latin typeface="OpenSans"/>
              </a:rPr>
              <a:t>S</a:t>
            </a:r>
            <a:r>
              <a:rPr lang="vi-VN" sz="2400" dirty="0">
                <a:solidFill>
                  <a:srgbClr val="000000"/>
                </a:solidFill>
                <a:latin typeface="OpenSans"/>
              </a:rPr>
              <a:t>ố lượng tiền tệ cần cho lưu thông do </a:t>
            </a:r>
            <a:r>
              <a:rPr lang="vi-VN" sz="2400" b="1" dirty="0">
                <a:solidFill>
                  <a:srgbClr val="CC3300"/>
                </a:solidFill>
                <a:latin typeface="OpenSans"/>
              </a:rPr>
              <a:t>ba nhân tố quy định</a:t>
            </a:r>
            <a:r>
              <a:rPr lang="vi-VN" sz="2400" dirty="0">
                <a:solidFill>
                  <a:srgbClr val="000000"/>
                </a:solidFill>
                <a:latin typeface="OpenSans"/>
              </a:rPr>
              <a:t>:</a:t>
            </a:r>
            <a:endParaRPr lang="en-US" sz="2400" dirty="0">
              <a:solidFill>
                <a:srgbClr val="000000"/>
              </a:solidFill>
              <a:latin typeface="Arial" panose="020B0604020202020204" pitchFamily="34" charset="0"/>
            </a:endParaRPr>
          </a:p>
        </p:txBody>
      </p:sp>
      <p:sp>
        <p:nvSpPr>
          <p:cNvPr id="34" name="Rectangle 33"/>
          <p:cNvSpPr>
            <a:spLocks noChangeArrowheads="1"/>
          </p:cNvSpPr>
          <p:nvPr/>
        </p:nvSpPr>
        <p:spPr bwMode="auto">
          <a:xfrm>
            <a:off x="3635089" y="4523272"/>
            <a:ext cx="4891087" cy="193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 typeface="Wingdings" panose="05000000000000000000" pitchFamily="2" charset="2"/>
              <a:buChar char="ü"/>
            </a:pPr>
            <a:r>
              <a:rPr lang="en-US" sz="2000" dirty="0">
                <a:solidFill>
                  <a:srgbClr val="0000FF"/>
                </a:solidFill>
                <a:latin typeface="OpenSans"/>
              </a:rPr>
              <a:t>S</a:t>
            </a:r>
            <a:r>
              <a:rPr lang="vi-VN" sz="2400" dirty="0">
                <a:solidFill>
                  <a:srgbClr val="0000FF"/>
                </a:solidFill>
                <a:latin typeface="OpenSans"/>
              </a:rPr>
              <a:t>ố lượng hàng hóa lưu thông trên thị trường</a:t>
            </a:r>
            <a:endParaRPr lang="en-US" sz="2400" dirty="0">
              <a:solidFill>
                <a:srgbClr val="0000FF"/>
              </a:solidFill>
              <a:latin typeface="OpenSans"/>
            </a:endParaRPr>
          </a:p>
          <a:p>
            <a:pPr algn="l" defTabSz="914400" eaLnBrk="0" fontAlgn="base" hangingPunct="0">
              <a:lnSpc>
                <a:spcPct val="100000"/>
              </a:lnSpc>
              <a:spcBef>
                <a:spcPct val="0"/>
              </a:spcBef>
              <a:spcAft>
                <a:spcPct val="0"/>
              </a:spcAft>
              <a:buFont typeface="Wingdings" panose="05000000000000000000" pitchFamily="2" charset="2"/>
              <a:buChar char="ü"/>
            </a:pPr>
            <a:r>
              <a:rPr lang="en-US" sz="2400" dirty="0">
                <a:solidFill>
                  <a:srgbClr val="FF0000"/>
                </a:solidFill>
                <a:latin typeface="OpenSans"/>
              </a:rPr>
              <a:t>G</a:t>
            </a:r>
            <a:r>
              <a:rPr lang="vi-VN" sz="2400" dirty="0">
                <a:solidFill>
                  <a:srgbClr val="FF0000"/>
                </a:solidFill>
                <a:latin typeface="OpenSans"/>
              </a:rPr>
              <a:t>iá cả trung bình của hàng hóa</a:t>
            </a:r>
            <a:endParaRPr lang="en-US" sz="2400" dirty="0">
              <a:solidFill>
                <a:srgbClr val="FF0000"/>
              </a:solidFill>
              <a:latin typeface="OpenSans"/>
            </a:endParaRPr>
          </a:p>
          <a:p>
            <a:pPr algn="l" defTabSz="914400" eaLnBrk="0" fontAlgn="base" hangingPunct="0">
              <a:lnSpc>
                <a:spcPct val="100000"/>
              </a:lnSpc>
              <a:spcBef>
                <a:spcPct val="0"/>
              </a:spcBef>
              <a:spcAft>
                <a:spcPct val="0"/>
              </a:spcAft>
              <a:buFont typeface="Wingdings" panose="05000000000000000000" pitchFamily="2" charset="2"/>
              <a:buChar char="ü"/>
            </a:pPr>
            <a:r>
              <a:rPr lang="vi-VN" sz="2400" dirty="0">
                <a:solidFill>
                  <a:srgbClr val="000000"/>
                </a:solidFill>
                <a:latin typeface="OpenSans"/>
              </a:rPr>
              <a:t> </a:t>
            </a:r>
            <a:r>
              <a:rPr lang="en-US" sz="2400" dirty="0">
                <a:solidFill>
                  <a:srgbClr val="663300"/>
                </a:solidFill>
                <a:latin typeface="OpenSans"/>
              </a:rPr>
              <a:t>T</a:t>
            </a:r>
            <a:r>
              <a:rPr lang="vi-VN" sz="2400" dirty="0">
                <a:solidFill>
                  <a:srgbClr val="663300"/>
                </a:solidFill>
                <a:latin typeface="OpenSans"/>
              </a:rPr>
              <a:t>ốc độ lưu thông c</a:t>
            </a:r>
            <a:r>
              <a:rPr lang="en-US" sz="2400" dirty="0" err="1">
                <a:solidFill>
                  <a:srgbClr val="663300"/>
                </a:solidFill>
                <a:latin typeface="OpenSans"/>
              </a:rPr>
              <a:t>ủa</a:t>
            </a:r>
            <a:r>
              <a:rPr lang="vi-VN" sz="2400" dirty="0">
                <a:solidFill>
                  <a:srgbClr val="663300"/>
                </a:solidFill>
                <a:latin typeface="OpenSans"/>
              </a:rPr>
              <a:t> những đơn vị tiền tệ cùng loại</a:t>
            </a:r>
            <a:r>
              <a:rPr lang="en-US" sz="2400" dirty="0">
                <a:solidFill>
                  <a:srgbClr val="663300"/>
                </a:solidFill>
                <a:latin typeface="OpenSans"/>
              </a:rPr>
              <a:t>.</a:t>
            </a:r>
            <a:endParaRPr lang="en-US" sz="2400" dirty="0">
              <a:solidFill>
                <a:srgbClr val="663300"/>
              </a:solidFill>
              <a:latin typeface="Arial" panose="020B0604020202020204" pitchFamily="34" charset="0"/>
            </a:endParaRPr>
          </a:p>
        </p:txBody>
      </p:sp>
      <p:sp>
        <p:nvSpPr>
          <p:cNvPr id="35" name="Rectangle 34"/>
          <p:cNvSpPr>
            <a:spLocks noChangeArrowheads="1"/>
          </p:cNvSpPr>
          <p:nvPr/>
        </p:nvSpPr>
        <p:spPr bwMode="auto">
          <a:xfrm>
            <a:off x="10073660" y="6303819"/>
            <a:ext cx="9286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en-US" sz="1800" b="1" dirty="0">
                <a:solidFill>
                  <a:srgbClr val="993300"/>
                </a:solidFill>
                <a:latin typeface="OpenSans"/>
              </a:rPr>
              <a:t>C. </a:t>
            </a:r>
            <a:r>
              <a:rPr lang="vi-VN" sz="1800" b="1" dirty="0">
                <a:solidFill>
                  <a:srgbClr val="993300"/>
                </a:solidFill>
                <a:latin typeface="OpenSans"/>
              </a:rPr>
              <a:t>Má</a:t>
            </a:r>
            <a:r>
              <a:rPr lang="en-US" sz="1800" b="1" dirty="0">
                <a:solidFill>
                  <a:srgbClr val="993300"/>
                </a:solidFill>
                <a:latin typeface="OpenSans"/>
              </a:rPr>
              <a:t>c</a:t>
            </a:r>
          </a:p>
        </p:txBody>
      </p:sp>
      <p:pic>
        <p:nvPicPr>
          <p:cNvPr id="10" name="Picture 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01541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p:cTn id="7" dur="1000" fill="hold"/>
                                        <p:tgtEl>
                                          <p:spTgt spid="28"/>
                                        </p:tgtEl>
                                        <p:attrNameLst>
                                          <p:attrName>ppt_w</p:attrName>
                                        </p:attrNameLst>
                                      </p:cBhvr>
                                      <p:tavLst>
                                        <p:tav tm="0">
                                          <p:val>
                                            <p:fltVal val="0"/>
                                          </p:val>
                                        </p:tav>
                                        <p:tav tm="100000">
                                          <p:val>
                                            <p:strVal val="#ppt_w"/>
                                          </p:val>
                                        </p:tav>
                                      </p:tavLst>
                                    </p:anim>
                                    <p:anim calcmode="lin" valueType="num">
                                      <p:cBhvr>
                                        <p:cTn id="8" dur="1000" fill="hold"/>
                                        <p:tgtEl>
                                          <p:spTgt spid="28"/>
                                        </p:tgtEl>
                                        <p:attrNameLst>
                                          <p:attrName>ppt_h</p:attrName>
                                        </p:attrNameLst>
                                      </p:cBhvr>
                                      <p:tavLst>
                                        <p:tav tm="0">
                                          <p:val>
                                            <p:fltVal val="0"/>
                                          </p:val>
                                        </p:tav>
                                        <p:tav tm="100000">
                                          <p:val>
                                            <p:strVal val="#ppt_h"/>
                                          </p:val>
                                        </p:tav>
                                      </p:tavLst>
                                    </p:anim>
                                    <p:anim calcmode="lin" valueType="num">
                                      <p:cBhvr>
                                        <p:cTn id="9" dur="1000" fill="hold"/>
                                        <p:tgtEl>
                                          <p:spTgt spid="28"/>
                                        </p:tgtEl>
                                        <p:attrNameLst>
                                          <p:attrName>style.rotation</p:attrName>
                                        </p:attrNameLst>
                                      </p:cBhvr>
                                      <p:tavLst>
                                        <p:tav tm="0">
                                          <p:val>
                                            <p:fltVal val="90"/>
                                          </p:val>
                                        </p:tav>
                                        <p:tav tm="100000">
                                          <p:val>
                                            <p:fltVal val="0"/>
                                          </p:val>
                                        </p:tav>
                                      </p:tavLst>
                                    </p:anim>
                                    <p:animEffect transition="in" filter="fade">
                                      <p:cBhvr>
                                        <p:cTn id="10" dur="1000"/>
                                        <p:tgtEl>
                                          <p:spTgt spid="28"/>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1000" fill="hold"/>
                                        <p:tgtEl>
                                          <p:spTgt spid="25"/>
                                        </p:tgtEl>
                                        <p:attrNameLst>
                                          <p:attrName>ppt_w</p:attrName>
                                        </p:attrNameLst>
                                      </p:cBhvr>
                                      <p:tavLst>
                                        <p:tav tm="0">
                                          <p:val>
                                            <p:fltVal val="0"/>
                                          </p:val>
                                        </p:tav>
                                        <p:tav tm="100000">
                                          <p:val>
                                            <p:strVal val="#ppt_w"/>
                                          </p:val>
                                        </p:tav>
                                      </p:tavLst>
                                    </p:anim>
                                    <p:anim calcmode="lin" valueType="num">
                                      <p:cBhvr>
                                        <p:cTn id="14" dur="1000" fill="hold"/>
                                        <p:tgtEl>
                                          <p:spTgt spid="25"/>
                                        </p:tgtEl>
                                        <p:attrNameLst>
                                          <p:attrName>ppt_h</p:attrName>
                                        </p:attrNameLst>
                                      </p:cBhvr>
                                      <p:tavLst>
                                        <p:tav tm="0">
                                          <p:val>
                                            <p:fltVal val="0"/>
                                          </p:val>
                                        </p:tav>
                                        <p:tav tm="100000">
                                          <p:val>
                                            <p:strVal val="#ppt_h"/>
                                          </p:val>
                                        </p:tav>
                                      </p:tavLst>
                                    </p:anim>
                                    <p:anim calcmode="lin" valueType="num">
                                      <p:cBhvr>
                                        <p:cTn id="15" dur="1000" fill="hold"/>
                                        <p:tgtEl>
                                          <p:spTgt spid="25"/>
                                        </p:tgtEl>
                                        <p:attrNameLst>
                                          <p:attrName>style.rotation</p:attrName>
                                        </p:attrNameLst>
                                      </p:cBhvr>
                                      <p:tavLst>
                                        <p:tav tm="0">
                                          <p:val>
                                            <p:fltVal val="90"/>
                                          </p:val>
                                        </p:tav>
                                        <p:tav tm="100000">
                                          <p:val>
                                            <p:fltVal val="0"/>
                                          </p:val>
                                        </p:tav>
                                      </p:tavLst>
                                    </p:anim>
                                    <p:animEffect transition="in" filter="fade">
                                      <p:cBhvr>
                                        <p:cTn id="16" dur="1000"/>
                                        <p:tgtEl>
                                          <p:spTgt spid="2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p:cTn id="19" dur="1000" fill="hold"/>
                                        <p:tgtEl>
                                          <p:spTgt spid="26"/>
                                        </p:tgtEl>
                                        <p:attrNameLst>
                                          <p:attrName>ppt_w</p:attrName>
                                        </p:attrNameLst>
                                      </p:cBhvr>
                                      <p:tavLst>
                                        <p:tav tm="0">
                                          <p:val>
                                            <p:fltVal val="0"/>
                                          </p:val>
                                        </p:tav>
                                        <p:tav tm="100000">
                                          <p:val>
                                            <p:strVal val="#ppt_w"/>
                                          </p:val>
                                        </p:tav>
                                      </p:tavLst>
                                    </p:anim>
                                    <p:anim calcmode="lin" valueType="num">
                                      <p:cBhvr>
                                        <p:cTn id="20" dur="1000" fill="hold"/>
                                        <p:tgtEl>
                                          <p:spTgt spid="26"/>
                                        </p:tgtEl>
                                        <p:attrNameLst>
                                          <p:attrName>ppt_h</p:attrName>
                                        </p:attrNameLst>
                                      </p:cBhvr>
                                      <p:tavLst>
                                        <p:tav tm="0">
                                          <p:val>
                                            <p:fltVal val="0"/>
                                          </p:val>
                                        </p:tav>
                                        <p:tav tm="100000">
                                          <p:val>
                                            <p:strVal val="#ppt_h"/>
                                          </p:val>
                                        </p:tav>
                                      </p:tavLst>
                                    </p:anim>
                                    <p:anim calcmode="lin" valueType="num">
                                      <p:cBhvr>
                                        <p:cTn id="21" dur="1000" fill="hold"/>
                                        <p:tgtEl>
                                          <p:spTgt spid="26"/>
                                        </p:tgtEl>
                                        <p:attrNameLst>
                                          <p:attrName>style.rotation</p:attrName>
                                        </p:attrNameLst>
                                      </p:cBhvr>
                                      <p:tavLst>
                                        <p:tav tm="0">
                                          <p:val>
                                            <p:fltVal val="90"/>
                                          </p:val>
                                        </p:tav>
                                        <p:tav tm="100000">
                                          <p:val>
                                            <p:fltVal val="0"/>
                                          </p:val>
                                        </p:tav>
                                      </p:tavLst>
                                    </p:anim>
                                    <p:animEffect transition="in" filter="fade">
                                      <p:cBhvr>
                                        <p:cTn id="22" dur="10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29"/>
                                        </p:tgtEl>
                                        <p:attrNameLst>
                                          <p:attrName>style.visibility</p:attrName>
                                        </p:attrNameLst>
                                      </p:cBhvr>
                                      <p:to>
                                        <p:strVal val="visible"/>
                                      </p:to>
                                    </p:set>
                                    <p:anim calcmode="lin" valueType="num">
                                      <p:cBhvr>
                                        <p:cTn id="27" dur="500" fill="hold"/>
                                        <p:tgtEl>
                                          <p:spTgt spid="29"/>
                                        </p:tgtEl>
                                        <p:attrNameLst>
                                          <p:attrName>ppt_w</p:attrName>
                                        </p:attrNameLst>
                                      </p:cBhvr>
                                      <p:tavLst>
                                        <p:tav tm="0">
                                          <p:val>
                                            <p:fltVal val="0"/>
                                          </p:val>
                                        </p:tav>
                                        <p:tav tm="100000">
                                          <p:val>
                                            <p:strVal val="#ppt_w"/>
                                          </p:val>
                                        </p:tav>
                                      </p:tavLst>
                                    </p:anim>
                                    <p:anim calcmode="lin" valueType="num">
                                      <p:cBhvr>
                                        <p:cTn id="28" dur="500" fill="hold"/>
                                        <p:tgtEl>
                                          <p:spTgt spid="29"/>
                                        </p:tgtEl>
                                        <p:attrNameLst>
                                          <p:attrName>ppt_h</p:attrName>
                                        </p:attrNameLst>
                                      </p:cBhvr>
                                      <p:tavLst>
                                        <p:tav tm="0">
                                          <p:val>
                                            <p:fltVal val="0"/>
                                          </p:val>
                                        </p:tav>
                                        <p:tav tm="100000">
                                          <p:val>
                                            <p:strVal val="#ppt_h"/>
                                          </p:val>
                                        </p:tav>
                                      </p:tavLst>
                                    </p:anim>
                                    <p:animEffect transition="in" filter="fade">
                                      <p:cBhvr>
                                        <p:cTn id="29" dur="500"/>
                                        <p:tgtEl>
                                          <p:spTgt spid="29"/>
                                        </p:tgtEl>
                                      </p:cBhvr>
                                    </p:animEffect>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nodeType="click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circle(in)">
                                      <p:cBhvr>
                                        <p:cTn id="34" dur="2000"/>
                                        <p:tgtEl>
                                          <p:spTgt spid="30"/>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31"/>
                                        </p:tgtEl>
                                        <p:attrNameLst>
                                          <p:attrName>style.visibility</p:attrName>
                                        </p:attrNameLst>
                                      </p:cBhvr>
                                      <p:to>
                                        <p:strVal val="visible"/>
                                      </p:to>
                                    </p:set>
                                    <p:animEffect transition="in" filter="circle(in)">
                                      <p:cBhvr>
                                        <p:cTn id="37" dur="2000"/>
                                        <p:tgtEl>
                                          <p:spTgt spid="31"/>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34"/>
                                        </p:tgtEl>
                                        <p:attrNameLst>
                                          <p:attrName>style.visibility</p:attrName>
                                        </p:attrNameLst>
                                      </p:cBhvr>
                                      <p:to>
                                        <p:strVal val="visible"/>
                                      </p:to>
                                    </p:set>
                                    <p:animEffect transition="in" filter="circle(in)">
                                      <p:cBhvr>
                                        <p:cTn id="40" dur="2000"/>
                                        <p:tgtEl>
                                          <p:spTgt spid="34"/>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35"/>
                                        </p:tgtEl>
                                        <p:attrNameLst>
                                          <p:attrName>style.visibility</p:attrName>
                                        </p:attrNameLst>
                                      </p:cBhvr>
                                      <p:to>
                                        <p:strVal val="visible"/>
                                      </p:to>
                                    </p:set>
                                    <p:animEffect transition="in" filter="circle(in)">
                                      <p:cBhvr>
                                        <p:cTn id="43" dur="2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5" grpId="0"/>
      <p:bldP spid="26" grpId="0"/>
      <p:bldP spid="29" grpId="0" animBg="1"/>
      <p:bldP spid="31" grpId="0"/>
      <p:bldP spid="34" grpId="0"/>
      <p:bldP spid="35"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p:cNvSpPr/>
          <p:nvPr/>
        </p:nvSpPr>
        <p:spPr bwMode="auto">
          <a:xfrm flipV="1">
            <a:off x="2029149" y="1624961"/>
            <a:ext cx="10138766" cy="74762"/>
          </a:xfrm>
          <a:prstGeom prst="rect">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dirty="0">
              <a:solidFill>
                <a:srgbClr val="FF0000"/>
              </a:solidFill>
            </a:endParaRPr>
          </a:p>
        </p:txBody>
      </p:sp>
      <p:sp>
        <p:nvSpPr>
          <p:cNvPr id="25" name="Rectangle 1"/>
          <p:cNvSpPr>
            <a:spLocks noChangeArrowheads="1"/>
          </p:cNvSpPr>
          <p:nvPr/>
        </p:nvSpPr>
        <p:spPr bwMode="auto">
          <a:xfrm>
            <a:off x="2095350" y="1147907"/>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2.2.2. </a:t>
            </a:r>
            <a:r>
              <a:rPr lang="en-US" sz="2500" b="1" dirty="0" err="1">
                <a:solidFill>
                  <a:srgbClr val="006600"/>
                </a:solidFill>
                <a:latin typeface="Arial" panose="020B0604020202020204" pitchFamily="34" charset="0"/>
                <a:ea typeface="Times New Roman" panose="02020603050405020304" pitchFamily="18" charset="0"/>
              </a:rPr>
              <a:t>Một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số</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quy</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luật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chủ</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yếu</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của</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nền</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thị</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trường</a:t>
            </a:r>
            <a:endParaRPr lang="en-US" sz="2500" b="1" dirty="0">
              <a:solidFill>
                <a:srgbClr val="006600"/>
              </a:solidFill>
              <a:latin typeface="Arial" panose="020B0604020202020204" pitchFamily="34" charset="0"/>
              <a:ea typeface="Times New Roman" panose="02020603050405020304" pitchFamily="18" charset="0"/>
            </a:endParaRPr>
          </a:p>
        </p:txBody>
      </p:sp>
      <p:sp>
        <p:nvSpPr>
          <p:cNvPr id="26" name="Rectangle 25"/>
          <p:cNvSpPr>
            <a:spLocks noChangeArrowheads="1"/>
          </p:cNvSpPr>
          <p:nvPr/>
        </p:nvSpPr>
        <p:spPr bwMode="auto">
          <a:xfrm>
            <a:off x="2053234" y="1642100"/>
            <a:ext cx="46145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15888" indent="5873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Font typeface="Wingdings" panose="05000000000000000000" pitchFamily="2" charset="2"/>
              <a:buChar char="q"/>
            </a:pPr>
            <a:r>
              <a:rPr lang="en-US" sz="2400" b="1" dirty="0">
                <a:latin typeface="Arial" panose="020B0604020202020204" pitchFamily="34" charset="0"/>
              </a:rPr>
              <a:t> </a:t>
            </a:r>
            <a:r>
              <a:rPr lang="en-US" sz="2400" b="1" dirty="0" err="1">
                <a:latin typeface="Arial" panose="020B0604020202020204" pitchFamily="34" charset="0"/>
              </a:rPr>
              <a:t>Quy</a:t>
            </a:r>
            <a:r>
              <a:rPr lang="en-US" sz="2400" b="1" dirty="0">
                <a:latin typeface="Arial" panose="020B0604020202020204" pitchFamily="34" charset="0"/>
              </a:rPr>
              <a:t> </a:t>
            </a:r>
            <a:r>
              <a:rPr lang="en-US" sz="2400" b="1" dirty="0" err="1">
                <a:latin typeface="Arial" panose="020B0604020202020204" pitchFamily="34" charset="0"/>
              </a:rPr>
              <a:t>luật</a:t>
            </a:r>
            <a:r>
              <a:rPr lang="en-US" sz="2400" b="1" dirty="0">
                <a:latin typeface="Arial" panose="020B0604020202020204" pitchFamily="34" charset="0"/>
              </a:rPr>
              <a:t> </a:t>
            </a:r>
            <a:r>
              <a:rPr lang="en-US" sz="2400" b="1" dirty="0" err="1">
                <a:latin typeface="Arial" panose="020B0604020202020204" pitchFamily="34" charset="0"/>
              </a:rPr>
              <a:t>lưu</a:t>
            </a:r>
            <a:r>
              <a:rPr lang="en-US" sz="2400" b="1" dirty="0">
                <a:latin typeface="Arial" panose="020B0604020202020204" pitchFamily="34" charset="0"/>
              </a:rPr>
              <a:t> </a:t>
            </a:r>
            <a:r>
              <a:rPr lang="en-US" sz="2400" b="1" dirty="0" err="1">
                <a:latin typeface="Arial" panose="020B0604020202020204" pitchFamily="34" charset="0"/>
              </a:rPr>
              <a:t>thông</a:t>
            </a:r>
            <a:r>
              <a:rPr lang="en-US" sz="2400" b="1" dirty="0">
                <a:latin typeface="Arial" panose="020B0604020202020204" pitchFamily="34" charset="0"/>
              </a:rPr>
              <a:t> </a:t>
            </a:r>
            <a:r>
              <a:rPr lang="en-US" sz="2400" b="1" dirty="0" err="1">
                <a:latin typeface="Arial" panose="020B0604020202020204" pitchFamily="34" charset="0"/>
              </a:rPr>
              <a:t>tiền</a:t>
            </a:r>
            <a:r>
              <a:rPr lang="en-US" sz="2400" b="1" dirty="0">
                <a:latin typeface="Arial" panose="020B0604020202020204" pitchFamily="34" charset="0"/>
              </a:rPr>
              <a:t> </a:t>
            </a:r>
            <a:r>
              <a:rPr lang="en-US" sz="2400" b="1" dirty="0" err="1">
                <a:latin typeface="Arial" panose="020B0604020202020204" pitchFamily="34" charset="0"/>
              </a:rPr>
              <a:t>tệ</a:t>
            </a:r>
            <a:endParaRPr lang="en-US" sz="2400" b="1" dirty="0">
              <a:latin typeface="Arial" panose="020B0604020202020204" pitchFamily="34" charset="0"/>
            </a:endParaRPr>
          </a:p>
        </p:txBody>
      </p:sp>
      <p:sp>
        <p:nvSpPr>
          <p:cNvPr id="14" name="Rectangle 3"/>
          <p:cNvSpPr>
            <a:spLocks noChangeArrowheads="1"/>
          </p:cNvSpPr>
          <p:nvPr/>
        </p:nvSpPr>
        <p:spPr bwMode="auto">
          <a:xfrm>
            <a:off x="2029149" y="2103765"/>
            <a:ext cx="9467728"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defTabSz="914400" eaLnBrk="0" fontAlgn="base" hangingPunct="0">
              <a:lnSpc>
                <a:spcPct val="100000"/>
              </a:lnSpc>
              <a:spcBef>
                <a:spcPct val="0"/>
              </a:spcBef>
              <a:spcAft>
                <a:spcPct val="0"/>
              </a:spcAft>
              <a:buNone/>
            </a:pPr>
            <a:r>
              <a:rPr lang="vi-VN" sz="2400" dirty="0">
                <a:solidFill>
                  <a:srgbClr val="CC3300"/>
                </a:solidFill>
                <a:latin typeface="OpenSans"/>
              </a:rPr>
              <a:t>+ </a:t>
            </a:r>
            <a:r>
              <a:rPr lang="vi-VN" sz="2400" b="1" u="sng" dirty="0">
                <a:solidFill>
                  <a:srgbClr val="0000FF"/>
                </a:solidFill>
                <a:latin typeface="OpenSans"/>
              </a:rPr>
              <a:t>Khi tiền mới chỉ thực hiện chức năng là phương tiện lưu th</a:t>
            </a:r>
            <a:r>
              <a:rPr lang="en-US" sz="2400" b="1" u="sng" dirty="0">
                <a:solidFill>
                  <a:srgbClr val="0000FF"/>
                </a:solidFill>
                <a:latin typeface="OpenSans"/>
              </a:rPr>
              <a:t>ô</a:t>
            </a:r>
            <a:r>
              <a:rPr lang="vi-VN" sz="2400" b="1" u="sng" dirty="0">
                <a:solidFill>
                  <a:srgbClr val="0000FF"/>
                </a:solidFill>
                <a:latin typeface="OpenSans"/>
              </a:rPr>
              <a:t>ng</a:t>
            </a:r>
            <a:r>
              <a:rPr lang="vi-VN" sz="2400" dirty="0">
                <a:solidFill>
                  <a:srgbClr val="CC3300"/>
                </a:solidFill>
                <a:latin typeface="OpenSans"/>
              </a:rPr>
              <a:t>, thì số lượng tiền cần thiết cho lưu th</a:t>
            </a:r>
            <a:r>
              <a:rPr lang="en-US" sz="2400" dirty="0">
                <a:solidFill>
                  <a:srgbClr val="CC3300"/>
                </a:solidFill>
                <a:latin typeface="OpenSans"/>
              </a:rPr>
              <a:t>ô</a:t>
            </a:r>
            <a:r>
              <a:rPr lang="vi-VN" sz="2400" dirty="0">
                <a:solidFill>
                  <a:srgbClr val="CC3300"/>
                </a:solidFill>
                <a:latin typeface="OpenSans"/>
              </a:rPr>
              <a:t>ng được tính theo công thức:</a:t>
            </a:r>
            <a:endParaRPr lang="en-US" sz="2400" dirty="0">
              <a:solidFill>
                <a:srgbClr val="CC3300"/>
              </a:solidFill>
              <a:latin typeface="Arial" panose="020B0604020202020204" pitchFamily="34" charset="0"/>
            </a:endParaRPr>
          </a:p>
        </p:txBody>
      </p:sp>
      <p:pic>
        <p:nvPicPr>
          <p:cNvPr id="15" name="Picture 4" descr="https://img.loigiaihay.com/picture/article/2015/0910/cac-chuc-nang-cua-tien-te-va-quy-luat-luu-thong-tien-te_1_144187818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15251" y="2797896"/>
            <a:ext cx="2814730" cy="75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Rectangle 5"/>
          <p:cNvSpPr>
            <a:spLocks noChangeArrowheads="1"/>
          </p:cNvSpPr>
          <p:nvPr/>
        </p:nvSpPr>
        <p:spPr bwMode="auto">
          <a:xfrm>
            <a:off x="2569352" y="3319860"/>
            <a:ext cx="8955959"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2000" b="1" u="sng" dirty="0">
                <a:solidFill>
                  <a:srgbClr val="FF3300"/>
                </a:solidFill>
                <a:latin typeface="OpenSans"/>
              </a:rPr>
              <a:t>Trong đó</a:t>
            </a:r>
            <a:r>
              <a:rPr lang="vi-VN" sz="2000" b="1" dirty="0">
                <a:solidFill>
                  <a:srgbClr val="FF3300"/>
                </a:solidFill>
                <a:latin typeface="OpenSans"/>
              </a:rPr>
              <a:t>:</a:t>
            </a:r>
          </a:p>
          <a:p>
            <a:pPr algn="l" defTabSz="914400" eaLnBrk="0" fontAlgn="base" hangingPunct="0">
              <a:lnSpc>
                <a:spcPct val="100000"/>
              </a:lnSpc>
              <a:spcBef>
                <a:spcPct val="0"/>
              </a:spcBef>
              <a:spcAft>
                <a:spcPct val="0"/>
              </a:spcAft>
              <a:buNone/>
            </a:pPr>
            <a:r>
              <a:rPr lang="vi-VN" sz="2000" dirty="0">
                <a:solidFill>
                  <a:srgbClr val="002060"/>
                </a:solidFill>
                <a:latin typeface="OpenSans"/>
              </a:rPr>
              <a:t>M: là lượng tiền cần thiết cho lưu thông</a:t>
            </a:r>
          </a:p>
          <a:p>
            <a:pPr algn="l" defTabSz="914400" eaLnBrk="0" fontAlgn="base" hangingPunct="0">
              <a:lnSpc>
                <a:spcPct val="100000"/>
              </a:lnSpc>
              <a:spcBef>
                <a:spcPct val="0"/>
              </a:spcBef>
              <a:spcAft>
                <a:spcPct val="0"/>
              </a:spcAft>
              <a:buNone/>
            </a:pPr>
            <a:r>
              <a:rPr lang="vi-VN" sz="2000" dirty="0">
                <a:solidFill>
                  <a:srgbClr val="002060"/>
                </a:solidFill>
                <a:latin typeface="OpenSans"/>
              </a:rPr>
              <a:t>P: là mức giá cả</a:t>
            </a:r>
          </a:p>
          <a:p>
            <a:pPr algn="l" defTabSz="914400" eaLnBrk="0" fontAlgn="base" hangingPunct="0">
              <a:lnSpc>
                <a:spcPct val="100000"/>
              </a:lnSpc>
              <a:spcBef>
                <a:spcPct val="0"/>
              </a:spcBef>
              <a:spcAft>
                <a:spcPct val="0"/>
              </a:spcAft>
              <a:buNone/>
            </a:pPr>
            <a:r>
              <a:rPr lang="vi-VN" sz="2000" dirty="0">
                <a:solidFill>
                  <a:srgbClr val="002060"/>
                </a:solidFill>
                <a:latin typeface="OpenSans"/>
              </a:rPr>
              <a:t>Q: là khối lượng hàng hóa dịch vụ đem ra lưu thông</a:t>
            </a:r>
          </a:p>
          <a:p>
            <a:pPr algn="l" defTabSz="914400" eaLnBrk="0" fontAlgn="base" hangingPunct="0">
              <a:lnSpc>
                <a:spcPct val="100000"/>
              </a:lnSpc>
              <a:spcBef>
                <a:spcPct val="0"/>
              </a:spcBef>
              <a:spcAft>
                <a:spcPct val="0"/>
              </a:spcAft>
              <a:buNone/>
            </a:pPr>
            <a:r>
              <a:rPr lang="vi-VN" sz="2000" dirty="0">
                <a:solidFill>
                  <a:srgbClr val="002060"/>
                </a:solidFill>
                <a:latin typeface="OpenSans"/>
              </a:rPr>
              <a:t>V: là số vòng luân chuyển trung bình của một đơn vị tiền tệ</a:t>
            </a:r>
            <a:endParaRPr lang="en-US" sz="2000" dirty="0">
              <a:solidFill>
                <a:srgbClr val="002060"/>
              </a:solidFill>
              <a:latin typeface="Arial" panose="020B0604020202020204" pitchFamily="34" charset="0"/>
            </a:endParaRPr>
          </a:p>
        </p:txBody>
      </p:sp>
      <p:pic>
        <p:nvPicPr>
          <p:cNvPr id="17" name="Picture 6" descr="https://img.loigiaihay.com/picture/article/2015/0910/cac-chuc-nang-cua-tien-te-va-quy-luat-luu-thong-tien-te_2_144187818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12290" y="5688198"/>
            <a:ext cx="7420652" cy="955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460921102"/>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p:cNvSpPr/>
          <p:nvPr/>
        </p:nvSpPr>
        <p:spPr bwMode="auto">
          <a:xfrm>
            <a:off x="2053234" y="1628493"/>
            <a:ext cx="10138766" cy="69651"/>
          </a:xfrm>
          <a:prstGeom prst="rect">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dirty="0">
              <a:solidFill>
                <a:srgbClr val="FF0000"/>
              </a:solidFill>
            </a:endParaRPr>
          </a:p>
        </p:txBody>
      </p:sp>
      <p:sp>
        <p:nvSpPr>
          <p:cNvPr id="25" name="Rectangle 1"/>
          <p:cNvSpPr>
            <a:spLocks noChangeArrowheads="1"/>
          </p:cNvSpPr>
          <p:nvPr/>
        </p:nvSpPr>
        <p:spPr bwMode="auto">
          <a:xfrm>
            <a:off x="2119434" y="1146419"/>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2.2.2. </a:t>
            </a:r>
            <a:r>
              <a:rPr lang="en-US" sz="2500" b="1" dirty="0" err="1">
                <a:solidFill>
                  <a:srgbClr val="006600"/>
                </a:solidFill>
                <a:latin typeface="Arial" panose="020B0604020202020204" pitchFamily="34" charset="0"/>
                <a:ea typeface="Times New Roman" panose="02020603050405020304" pitchFamily="18" charset="0"/>
              </a:rPr>
              <a:t>Một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số</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quy</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luật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chủ</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yếu</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của</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nền</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thị</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trường</a:t>
            </a:r>
            <a:endParaRPr lang="en-US" sz="2500" b="1" dirty="0">
              <a:solidFill>
                <a:srgbClr val="006600"/>
              </a:solidFill>
              <a:latin typeface="Arial" panose="020B0604020202020204" pitchFamily="34" charset="0"/>
              <a:ea typeface="Times New Roman" panose="02020603050405020304" pitchFamily="18" charset="0"/>
            </a:endParaRPr>
          </a:p>
        </p:txBody>
      </p:sp>
      <p:sp>
        <p:nvSpPr>
          <p:cNvPr id="26" name="Rectangle 25"/>
          <p:cNvSpPr>
            <a:spLocks noChangeArrowheads="1"/>
          </p:cNvSpPr>
          <p:nvPr/>
        </p:nvSpPr>
        <p:spPr bwMode="auto">
          <a:xfrm>
            <a:off x="2456034" y="1698144"/>
            <a:ext cx="46145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15888" indent="5873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Font typeface="Wingdings" panose="05000000000000000000" pitchFamily="2" charset="2"/>
              <a:buChar char="q"/>
            </a:pPr>
            <a:r>
              <a:rPr lang="en-US" sz="2400" b="1" dirty="0">
                <a:latin typeface="Arial" panose="020B0604020202020204" pitchFamily="34" charset="0"/>
              </a:rPr>
              <a:t> </a:t>
            </a:r>
            <a:r>
              <a:rPr lang="en-US" sz="2400" b="1" dirty="0" err="1">
                <a:latin typeface="Arial" panose="020B0604020202020204" pitchFamily="34" charset="0"/>
              </a:rPr>
              <a:t>Quy</a:t>
            </a:r>
            <a:r>
              <a:rPr lang="en-US" sz="2400" b="1" dirty="0">
                <a:latin typeface="Arial" panose="020B0604020202020204" pitchFamily="34" charset="0"/>
              </a:rPr>
              <a:t> </a:t>
            </a:r>
            <a:r>
              <a:rPr lang="en-US" sz="2400" b="1" dirty="0" err="1">
                <a:latin typeface="Arial" panose="020B0604020202020204" pitchFamily="34" charset="0"/>
              </a:rPr>
              <a:t>luật</a:t>
            </a:r>
            <a:r>
              <a:rPr lang="en-US" sz="2400" b="1" dirty="0">
                <a:latin typeface="Arial" panose="020B0604020202020204" pitchFamily="34" charset="0"/>
              </a:rPr>
              <a:t> </a:t>
            </a:r>
            <a:r>
              <a:rPr lang="en-US" sz="2400" b="1" dirty="0" err="1">
                <a:latin typeface="Arial" panose="020B0604020202020204" pitchFamily="34" charset="0"/>
              </a:rPr>
              <a:t>lưu</a:t>
            </a:r>
            <a:r>
              <a:rPr lang="en-US" sz="2400" b="1" dirty="0">
                <a:latin typeface="Arial" panose="020B0604020202020204" pitchFamily="34" charset="0"/>
              </a:rPr>
              <a:t> </a:t>
            </a:r>
            <a:r>
              <a:rPr lang="en-US" sz="2400" b="1" dirty="0" err="1">
                <a:latin typeface="Arial" panose="020B0604020202020204" pitchFamily="34" charset="0"/>
              </a:rPr>
              <a:t>thông</a:t>
            </a:r>
            <a:r>
              <a:rPr lang="en-US" sz="2400" b="1" dirty="0">
                <a:latin typeface="Arial" panose="020B0604020202020204" pitchFamily="34" charset="0"/>
              </a:rPr>
              <a:t> </a:t>
            </a:r>
            <a:r>
              <a:rPr lang="en-US" sz="2400" b="1" dirty="0" err="1">
                <a:latin typeface="Arial" panose="020B0604020202020204" pitchFamily="34" charset="0"/>
              </a:rPr>
              <a:t>tiền</a:t>
            </a:r>
            <a:r>
              <a:rPr lang="en-US" sz="2400" b="1" dirty="0">
                <a:latin typeface="Arial" panose="020B0604020202020204" pitchFamily="34" charset="0"/>
              </a:rPr>
              <a:t> </a:t>
            </a:r>
            <a:r>
              <a:rPr lang="en-US" sz="2400" b="1" dirty="0" err="1">
                <a:latin typeface="Arial" panose="020B0604020202020204" pitchFamily="34" charset="0"/>
              </a:rPr>
              <a:t>tệ</a:t>
            </a:r>
            <a:endParaRPr lang="en-US" sz="2400" b="1" dirty="0">
              <a:latin typeface="Arial" panose="020B0604020202020204" pitchFamily="34" charset="0"/>
            </a:endParaRPr>
          </a:p>
        </p:txBody>
      </p:sp>
      <p:sp>
        <p:nvSpPr>
          <p:cNvPr id="10" name="Rectangle 2"/>
          <p:cNvSpPr>
            <a:spLocks noChangeArrowheads="1"/>
          </p:cNvSpPr>
          <p:nvPr/>
        </p:nvSpPr>
        <p:spPr bwMode="auto">
          <a:xfrm>
            <a:off x="2644637" y="2065597"/>
            <a:ext cx="925731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r>
              <a:rPr lang="vi-VN" sz="2400" b="1" dirty="0">
                <a:solidFill>
                  <a:srgbClr val="996633"/>
                </a:solidFill>
                <a:latin typeface="OpenSans"/>
              </a:rPr>
              <a:t>+ Khi tiền thực hiện cả chức năng phương tiện thanh toán</a:t>
            </a:r>
            <a:r>
              <a:rPr lang="vi-VN" sz="2400" b="1" u="sng" dirty="0">
                <a:solidFill>
                  <a:srgbClr val="FF0000"/>
                </a:solidFill>
                <a:latin typeface="OpenSans"/>
              </a:rPr>
              <a:t> </a:t>
            </a:r>
            <a:r>
              <a:rPr lang="vi-VN" sz="2400" dirty="0">
                <a:solidFill>
                  <a:srgbClr val="002060"/>
                </a:solidFill>
                <a:latin typeface="OpenSans"/>
              </a:rPr>
              <a:t>thì số lượng cần thiết cho lưu thông được xác định như sau:</a:t>
            </a:r>
            <a:endParaRPr lang="en-US" sz="2400" dirty="0">
              <a:solidFill>
                <a:srgbClr val="002060"/>
              </a:solidFill>
              <a:latin typeface="Arial" panose="020B0604020202020204" pitchFamily="34" charset="0"/>
            </a:endParaRPr>
          </a:p>
        </p:txBody>
      </p:sp>
      <p:pic>
        <p:nvPicPr>
          <p:cNvPr id="11" name="Picture 2" descr="https://img.loigiaihay.com/picture/article/2015/0910/cac-chuc-nang-cua-tien-te-va-quy-luat-luu-thong-tien-te_3_144187818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14301" y="5409861"/>
            <a:ext cx="7196359" cy="13448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 xmlns:a16="http://schemas.microsoft.com/office/drawing/2014/main" id="{ABDC3A46-8FC3-406B-8AB4-B1EFFCF20EF6}"/>
              </a:ext>
            </a:extLst>
          </p:cNvPr>
          <p:cNvSpPr>
            <a:spLocks noChangeArrowheads="1"/>
          </p:cNvSpPr>
          <p:nvPr/>
        </p:nvSpPr>
        <p:spPr bwMode="auto">
          <a:xfrm flipH="1">
            <a:off x="4241990" y="3219296"/>
            <a:ext cx="90050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15888" indent="5873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indent="0" algn="l" defTabSz="914400" fontAlgn="base">
              <a:lnSpc>
                <a:spcPct val="100000"/>
              </a:lnSpc>
              <a:spcBef>
                <a:spcPct val="0"/>
              </a:spcBef>
              <a:spcAft>
                <a:spcPct val="0"/>
              </a:spcAft>
              <a:buNone/>
            </a:pPr>
            <a:r>
              <a:rPr lang="vi-VN" b="1" dirty="0">
                <a:latin typeface="+mj-lt"/>
              </a:rPr>
              <a:t>M </a:t>
            </a:r>
          </a:p>
        </p:txBody>
      </p:sp>
      <p:cxnSp>
        <p:nvCxnSpPr>
          <p:cNvPr id="3" name="Straight Connector 2">
            <a:extLst>
              <a:ext uri="{FF2B5EF4-FFF2-40B4-BE49-F238E27FC236}">
                <a16:creationId xmlns="" xmlns:a16="http://schemas.microsoft.com/office/drawing/2014/main" id="{9E9B97AD-365E-499E-A50D-3CADA45C6110}"/>
              </a:ext>
            </a:extLst>
          </p:cNvPr>
          <p:cNvCxnSpPr>
            <a:cxnSpLocks/>
          </p:cNvCxnSpPr>
          <p:nvPr/>
        </p:nvCxnSpPr>
        <p:spPr>
          <a:xfrm>
            <a:off x="5279521" y="3487275"/>
            <a:ext cx="3593690"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 xmlns:a16="http://schemas.microsoft.com/office/drawing/2014/main" id="{24A685C3-4772-44DE-9B4F-AA7F804C226A}"/>
              </a:ext>
            </a:extLst>
          </p:cNvPr>
          <p:cNvSpPr txBox="1"/>
          <p:nvPr/>
        </p:nvSpPr>
        <p:spPr>
          <a:xfrm>
            <a:off x="6613631" y="3569192"/>
            <a:ext cx="575187" cy="523220"/>
          </a:xfrm>
          <a:prstGeom prst="rect">
            <a:avLst/>
          </a:prstGeom>
          <a:noFill/>
        </p:spPr>
        <p:txBody>
          <a:bodyPr wrap="square">
            <a:spAutoFit/>
          </a:bodyPr>
          <a:lstStyle/>
          <a:p>
            <a:pPr indent="0" algn="l" defTabSz="914400" fontAlgn="base">
              <a:lnSpc>
                <a:spcPct val="100000"/>
              </a:lnSpc>
              <a:spcBef>
                <a:spcPct val="0"/>
              </a:spcBef>
              <a:spcAft>
                <a:spcPct val="0"/>
              </a:spcAft>
              <a:buNone/>
            </a:pPr>
            <a:r>
              <a:rPr lang="vi-VN" sz="2800" b="1" dirty="0">
                <a:latin typeface="+mj-lt"/>
              </a:rPr>
              <a:t>V</a:t>
            </a:r>
            <a:endParaRPr lang="en-US" sz="2800" b="1" dirty="0">
              <a:latin typeface="+mj-lt"/>
            </a:endParaRPr>
          </a:p>
        </p:txBody>
      </p:sp>
      <p:sp>
        <p:nvSpPr>
          <p:cNvPr id="13" name="TextBox 12">
            <a:extLst>
              <a:ext uri="{FF2B5EF4-FFF2-40B4-BE49-F238E27FC236}">
                <a16:creationId xmlns="" xmlns:a16="http://schemas.microsoft.com/office/drawing/2014/main" id="{133AA630-7A18-4ED2-8E2B-D5BCA8389257}"/>
              </a:ext>
            </a:extLst>
          </p:cNvPr>
          <p:cNvSpPr txBox="1"/>
          <p:nvPr/>
        </p:nvSpPr>
        <p:spPr>
          <a:xfrm>
            <a:off x="5351610" y="2896594"/>
            <a:ext cx="3121742" cy="461665"/>
          </a:xfrm>
          <a:prstGeom prst="rect">
            <a:avLst/>
          </a:prstGeom>
          <a:noFill/>
        </p:spPr>
        <p:txBody>
          <a:bodyPr wrap="square">
            <a:spAutoFit/>
          </a:bodyPr>
          <a:lstStyle/>
          <a:p>
            <a:r>
              <a:rPr kumimoji="0" lang="vi-VN" sz="2400" b="1" i="0" u="none" strike="noStrike" kern="1200" cap="none" spc="0" normalizeH="0" baseline="0" noProof="0" dirty="0">
                <a:ln>
                  <a:noFill/>
                </a:ln>
                <a:solidFill>
                  <a:prstClr val="black"/>
                </a:solidFill>
                <a:effectLst/>
                <a:uLnTx/>
                <a:uFillTx/>
                <a:latin typeface="Arial" panose="020B0604020202020204" pitchFamily="34" charset="0"/>
                <a:ea typeface="Arial Unicode MS"/>
                <a:cs typeface="+mn-cs"/>
              </a:rPr>
              <a:t>P.Q – (G1+ G2) + G3</a:t>
            </a:r>
            <a:endParaRPr lang="en-US" dirty="0"/>
          </a:p>
        </p:txBody>
      </p:sp>
      <p:sp>
        <p:nvSpPr>
          <p:cNvPr id="17" name="TextBox 16">
            <a:extLst>
              <a:ext uri="{FF2B5EF4-FFF2-40B4-BE49-F238E27FC236}">
                <a16:creationId xmlns="" xmlns:a16="http://schemas.microsoft.com/office/drawing/2014/main" id="{81B0ADDF-8F11-4F2D-801C-953B2C06AA70}"/>
              </a:ext>
            </a:extLst>
          </p:cNvPr>
          <p:cNvSpPr txBox="1"/>
          <p:nvPr/>
        </p:nvSpPr>
        <p:spPr>
          <a:xfrm>
            <a:off x="4763327" y="3194888"/>
            <a:ext cx="516194" cy="523220"/>
          </a:xfrm>
          <a:prstGeom prst="rect">
            <a:avLst/>
          </a:prstGeom>
          <a:noFill/>
        </p:spPr>
        <p:txBody>
          <a:bodyPr wrap="square">
            <a:spAutoFit/>
          </a:bodyPr>
          <a:lstStyle/>
          <a:p>
            <a:r>
              <a:rPr lang="vi-VN" sz="2800" dirty="0">
                <a:solidFill>
                  <a:srgbClr val="002060"/>
                </a:solidFill>
                <a:latin typeface="+mj-lt"/>
              </a:rPr>
              <a:t>=</a:t>
            </a:r>
            <a:endParaRPr lang="en-US" sz="2800" dirty="0">
              <a:latin typeface="+mj-lt"/>
            </a:endParaRPr>
          </a:p>
        </p:txBody>
      </p:sp>
      <p:sp>
        <p:nvSpPr>
          <p:cNvPr id="18" name="Rectangle 5">
            <a:extLst>
              <a:ext uri="{FF2B5EF4-FFF2-40B4-BE49-F238E27FC236}">
                <a16:creationId xmlns="" xmlns:a16="http://schemas.microsoft.com/office/drawing/2014/main" id="{ACE9C9F0-1729-4F40-805F-5FFA5324770A}"/>
              </a:ext>
            </a:extLst>
          </p:cNvPr>
          <p:cNvSpPr>
            <a:spLocks noChangeArrowheads="1"/>
          </p:cNvSpPr>
          <p:nvPr/>
        </p:nvSpPr>
        <p:spPr bwMode="auto">
          <a:xfrm>
            <a:off x="2644637" y="3663739"/>
            <a:ext cx="895595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None/>
            </a:pPr>
            <a:r>
              <a:rPr lang="vi-VN" sz="1600" b="1" u="sng" dirty="0">
                <a:solidFill>
                  <a:srgbClr val="FF3300"/>
                </a:solidFill>
                <a:latin typeface="OpenSans"/>
              </a:rPr>
              <a:t>Trong đó</a:t>
            </a:r>
            <a:r>
              <a:rPr lang="vi-VN" sz="1600" b="1" dirty="0">
                <a:solidFill>
                  <a:srgbClr val="FF3300"/>
                </a:solidFill>
                <a:latin typeface="OpenSans"/>
              </a:rPr>
              <a:t>:</a:t>
            </a:r>
          </a:p>
          <a:p>
            <a:pPr algn="l" defTabSz="914400" eaLnBrk="0" fontAlgn="base" hangingPunct="0">
              <a:lnSpc>
                <a:spcPct val="100000"/>
              </a:lnSpc>
              <a:spcBef>
                <a:spcPct val="0"/>
              </a:spcBef>
              <a:spcAft>
                <a:spcPct val="0"/>
              </a:spcAft>
              <a:buNone/>
            </a:pPr>
            <a:r>
              <a:rPr lang="vi-VN" sz="1600" dirty="0">
                <a:solidFill>
                  <a:srgbClr val="002060"/>
                </a:solidFill>
                <a:latin typeface="OpenSans"/>
              </a:rPr>
              <a:t>P.Q: là tổng giá cả hàng hóa</a:t>
            </a:r>
          </a:p>
          <a:p>
            <a:pPr algn="l" defTabSz="914400" eaLnBrk="0" fontAlgn="base" hangingPunct="0">
              <a:lnSpc>
                <a:spcPct val="100000"/>
              </a:lnSpc>
              <a:spcBef>
                <a:spcPct val="0"/>
              </a:spcBef>
              <a:spcAft>
                <a:spcPct val="0"/>
              </a:spcAft>
              <a:buNone/>
            </a:pPr>
            <a:r>
              <a:rPr lang="vi-VN" sz="1600" dirty="0">
                <a:solidFill>
                  <a:srgbClr val="002060"/>
                </a:solidFill>
                <a:latin typeface="OpenSans"/>
              </a:rPr>
              <a:t>G1: là giá cả hàng hóa bán chịu</a:t>
            </a:r>
          </a:p>
          <a:p>
            <a:pPr algn="l" defTabSz="914400" eaLnBrk="0" fontAlgn="base" hangingPunct="0">
              <a:lnSpc>
                <a:spcPct val="100000"/>
              </a:lnSpc>
              <a:spcBef>
                <a:spcPct val="0"/>
              </a:spcBef>
              <a:spcAft>
                <a:spcPct val="0"/>
              </a:spcAft>
              <a:buNone/>
            </a:pPr>
            <a:r>
              <a:rPr lang="vi-VN" sz="1600" dirty="0">
                <a:solidFill>
                  <a:srgbClr val="002060"/>
                </a:solidFill>
                <a:latin typeface="OpenSans"/>
              </a:rPr>
              <a:t>G2: là tổng giá cả hàng hóa khấu trừ cho nhau</a:t>
            </a:r>
          </a:p>
          <a:p>
            <a:pPr algn="l" defTabSz="914400" eaLnBrk="0" fontAlgn="base" hangingPunct="0">
              <a:lnSpc>
                <a:spcPct val="100000"/>
              </a:lnSpc>
              <a:spcBef>
                <a:spcPct val="0"/>
              </a:spcBef>
              <a:spcAft>
                <a:spcPct val="0"/>
              </a:spcAft>
              <a:buNone/>
            </a:pPr>
            <a:r>
              <a:rPr lang="vi-VN" sz="1600" dirty="0">
                <a:solidFill>
                  <a:srgbClr val="002060"/>
                </a:solidFill>
                <a:latin typeface="OpenSans"/>
              </a:rPr>
              <a:t>G3: là tổng giá cả hàng hóa đến kỳ thanh toán</a:t>
            </a:r>
          </a:p>
          <a:p>
            <a:pPr algn="l" defTabSz="914400" eaLnBrk="0" fontAlgn="base" hangingPunct="0">
              <a:lnSpc>
                <a:spcPct val="100000"/>
              </a:lnSpc>
              <a:spcBef>
                <a:spcPct val="0"/>
              </a:spcBef>
              <a:spcAft>
                <a:spcPct val="0"/>
              </a:spcAft>
              <a:buNone/>
            </a:pPr>
            <a:r>
              <a:rPr lang="vi-VN" sz="1600" dirty="0">
                <a:solidFill>
                  <a:srgbClr val="002060"/>
                </a:solidFill>
                <a:latin typeface="OpenSans"/>
              </a:rPr>
              <a:t>V: là số vòng quay trung bình của tiền tệ</a:t>
            </a:r>
            <a:endParaRPr lang="en-US" sz="1600" dirty="0">
              <a:solidFill>
                <a:srgbClr val="002060"/>
              </a:solidFill>
              <a:latin typeface="Arial" panose="020B0604020202020204" pitchFamily="34" charset="0"/>
            </a:endParaRPr>
          </a:p>
        </p:txBody>
      </p:sp>
      <p:pic>
        <p:nvPicPr>
          <p:cNvPr id="14" name="Picture 1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4084977999"/>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p:cNvSpPr/>
          <p:nvPr/>
        </p:nvSpPr>
        <p:spPr bwMode="auto">
          <a:xfrm>
            <a:off x="2001237" y="1660570"/>
            <a:ext cx="10138766" cy="69651"/>
          </a:xfrm>
          <a:prstGeom prst="rect">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latinLnBrk="1">
              <a:defRPr/>
            </a:pPr>
            <a:endParaRPr lang="ko-KR" altLang="en-US" dirty="0">
              <a:solidFill>
                <a:srgbClr val="FF0000"/>
              </a:solidFill>
            </a:endParaRPr>
          </a:p>
        </p:txBody>
      </p:sp>
      <p:sp>
        <p:nvSpPr>
          <p:cNvPr id="25" name="Rectangle 1"/>
          <p:cNvSpPr>
            <a:spLocks noChangeArrowheads="1"/>
          </p:cNvSpPr>
          <p:nvPr/>
        </p:nvSpPr>
        <p:spPr bwMode="auto">
          <a:xfrm>
            <a:off x="2067438" y="1183516"/>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2.2.2. </a:t>
            </a:r>
            <a:r>
              <a:rPr lang="en-US" sz="2500" b="1" dirty="0" err="1">
                <a:solidFill>
                  <a:srgbClr val="006600"/>
                </a:solidFill>
                <a:latin typeface="Arial" panose="020B0604020202020204" pitchFamily="34" charset="0"/>
                <a:ea typeface="Times New Roman" panose="02020603050405020304" pitchFamily="18" charset="0"/>
              </a:rPr>
              <a:t>Một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số</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quy</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luật</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chủ</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yếu</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của</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nền</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kinh</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tế</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thị</a:t>
            </a:r>
            <a:r>
              <a:rPr lang="en-US" sz="2500" b="1" dirty="0">
                <a:solidFill>
                  <a:srgbClr val="006600"/>
                </a:solidFill>
                <a:latin typeface="Arial" panose="020B0604020202020204" pitchFamily="34" charset="0"/>
                <a:ea typeface="Times New Roman" panose="02020603050405020304" pitchFamily="18" charset="0"/>
              </a:rPr>
              <a:t> </a:t>
            </a:r>
            <a:r>
              <a:rPr lang="en-US" sz="2500" b="1" dirty="0" err="1">
                <a:solidFill>
                  <a:srgbClr val="006600"/>
                </a:solidFill>
                <a:latin typeface="Arial" panose="020B0604020202020204" pitchFamily="34" charset="0"/>
                <a:ea typeface="Times New Roman" panose="02020603050405020304" pitchFamily="18" charset="0"/>
              </a:rPr>
              <a:t>trường</a:t>
            </a:r>
            <a:endParaRPr lang="en-US" sz="2500" b="1" dirty="0">
              <a:solidFill>
                <a:srgbClr val="006600"/>
              </a:solidFill>
              <a:latin typeface="Arial" panose="020B0604020202020204" pitchFamily="34" charset="0"/>
              <a:ea typeface="Times New Roman" panose="02020603050405020304" pitchFamily="18" charset="0"/>
            </a:endParaRPr>
          </a:p>
        </p:txBody>
      </p:sp>
      <p:sp>
        <p:nvSpPr>
          <p:cNvPr id="26" name="Rectangle 25"/>
          <p:cNvSpPr>
            <a:spLocks noChangeArrowheads="1"/>
          </p:cNvSpPr>
          <p:nvPr/>
        </p:nvSpPr>
        <p:spPr bwMode="auto">
          <a:xfrm>
            <a:off x="2456034" y="1730221"/>
            <a:ext cx="46145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115888" indent="58738"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fontAlgn="base">
              <a:lnSpc>
                <a:spcPct val="100000"/>
              </a:lnSpc>
              <a:spcBef>
                <a:spcPct val="0"/>
              </a:spcBef>
              <a:spcAft>
                <a:spcPct val="0"/>
              </a:spcAft>
              <a:buFont typeface="Wingdings" panose="05000000000000000000" pitchFamily="2" charset="2"/>
              <a:buChar char="q"/>
            </a:pPr>
            <a:r>
              <a:rPr lang="en-US" sz="2400" b="1" dirty="0">
                <a:latin typeface="Arial" panose="020B0604020202020204" pitchFamily="34" charset="0"/>
              </a:rPr>
              <a:t> </a:t>
            </a:r>
            <a:r>
              <a:rPr lang="en-US" sz="2400" b="1" dirty="0" err="1">
                <a:latin typeface="Arial" panose="020B0604020202020204" pitchFamily="34" charset="0"/>
              </a:rPr>
              <a:t>Quy</a:t>
            </a:r>
            <a:r>
              <a:rPr lang="en-US" sz="2400" b="1" dirty="0">
                <a:latin typeface="Arial" panose="020B0604020202020204" pitchFamily="34" charset="0"/>
              </a:rPr>
              <a:t> </a:t>
            </a:r>
            <a:r>
              <a:rPr lang="en-US" sz="2400" b="1" dirty="0" err="1">
                <a:latin typeface="Arial" panose="020B0604020202020204" pitchFamily="34" charset="0"/>
              </a:rPr>
              <a:t>luật</a:t>
            </a:r>
            <a:r>
              <a:rPr lang="en-US" sz="2400" b="1" dirty="0">
                <a:latin typeface="Arial" panose="020B0604020202020204" pitchFamily="34" charset="0"/>
              </a:rPr>
              <a:t> </a:t>
            </a:r>
            <a:r>
              <a:rPr lang="en-US" sz="2400" b="1" dirty="0" err="1">
                <a:latin typeface="Arial" panose="020B0604020202020204" pitchFamily="34" charset="0"/>
              </a:rPr>
              <a:t>lưu</a:t>
            </a:r>
            <a:r>
              <a:rPr lang="en-US" sz="2400" b="1" dirty="0">
                <a:latin typeface="Arial" panose="020B0604020202020204" pitchFamily="34" charset="0"/>
              </a:rPr>
              <a:t> </a:t>
            </a:r>
            <a:r>
              <a:rPr lang="en-US" sz="2400" b="1" dirty="0" err="1">
                <a:latin typeface="Arial" panose="020B0604020202020204" pitchFamily="34" charset="0"/>
              </a:rPr>
              <a:t>thông</a:t>
            </a:r>
            <a:r>
              <a:rPr lang="en-US" sz="2400" b="1" dirty="0">
                <a:latin typeface="Arial" panose="020B0604020202020204" pitchFamily="34" charset="0"/>
              </a:rPr>
              <a:t> </a:t>
            </a:r>
            <a:r>
              <a:rPr lang="en-US" sz="2400" b="1" dirty="0" err="1">
                <a:latin typeface="Arial" panose="020B0604020202020204" pitchFamily="34" charset="0"/>
              </a:rPr>
              <a:t>tiền</a:t>
            </a:r>
            <a:r>
              <a:rPr lang="en-US" sz="2400" b="1" dirty="0">
                <a:latin typeface="Arial" panose="020B0604020202020204" pitchFamily="34" charset="0"/>
              </a:rPr>
              <a:t> </a:t>
            </a:r>
            <a:r>
              <a:rPr lang="en-US" sz="2400" b="1" dirty="0" err="1">
                <a:latin typeface="Arial" panose="020B0604020202020204" pitchFamily="34" charset="0"/>
              </a:rPr>
              <a:t>tệ</a:t>
            </a:r>
            <a:endParaRPr lang="en-US" sz="2400" b="1" dirty="0">
              <a:latin typeface="Arial" panose="020B0604020202020204" pitchFamily="34" charset="0"/>
            </a:endParaRPr>
          </a:p>
        </p:txBody>
      </p:sp>
      <p:sp>
        <p:nvSpPr>
          <p:cNvPr id="7" name="TextBox 6">
            <a:extLst>
              <a:ext uri="{FF2B5EF4-FFF2-40B4-BE49-F238E27FC236}">
                <a16:creationId xmlns="" xmlns:a16="http://schemas.microsoft.com/office/drawing/2014/main" id="{0883F0F2-A5A0-47BD-BD6C-462DA3E90194}"/>
              </a:ext>
            </a:extLst>
          </p:cNvPr>
          <p:cNvSpPr txBox="1"/>
          <p:nvPr/>
        </p:nvSpPr>
        <p:spPr>
          <a:xfrm>
            <a:off x="3077294" y="2170662"/>
            <a:ext cx="8289823" cy="1200329"/>
          </a:xfrm>
          <a:prstGeom prst="rect">
            <a:avLst/>
          </a:prstGeom>
          <a:noFill/>
        </p:spPr>
        <p:txBody>
          <a:bodyPr wrap="square">
            <a:spAutoFit/>
          </a:bodyPr>
          <a:lstStyle/>
          <a:p>
            <a:pPr algn="ctr"/>
            <a:r>
              <a:rPr lang="vi-VN" sz="2400" b="0" i="0" dirty="0">
                <a:solidFill>
                  <a:srgbClr val="010101"/>
                </a:solidFill>
                <a:effectLst/>
                <a:latin typeface="+mj-lt"/>
              </a:rPr>
              <a:t>+ </a:t>
            </a:r>
            <a:r>
              <a:rPr lang="vi-VN" sz="2400" b="1" i="0" dirty="0">
                <a:solidFill>
                  <a:srgbClr val="C00000"/>
                </a:solidFill>
                <a:effectLst/>
                <a:latin typeface="+mj-lt"/>
              </a:rPr>
              <a:t>Khi tiền giấy ra đời</a:t>
            </a:r>
            <a:r>
              <a:rPr lang="vi-VN" sz="2400" b="0" i="0" dirty="0">
                <a:solidFill>
                  <a:srgbClr val="010101"/>
                </a:solidFill>
                <a:effectLst/>
                <a:latin typeface="+mj-lt"/>
              </a:rPr>
              <a:t>, nếu được phát hành quá nhiều sẽ làm cho đồng tiền bị mất giá trị, giá cả hàng hóa tăng lên dẫn đến lạm phát. </a:t>
            </a:r>
            <a:endParaRPr lang="en-US" sz="2400" dirty="0">
              <a:latin typeface="+mj-lt"/>
            </a:endParaRPr>
          </a:p>
        </p:txBody>
      </p:sp>
      <p:pic>
        <p:nvPicPr>
          <p:cNvPr id="1026" name="Picture 2" descr="Lạm phát là gì? 6 Nguyên nhân lạm phát hiện nay - Coin68">
            <a:extLst>
              <a:ext uri="{FF2B5EF4-FFF2-40B4-BE49-F238E27FC236}">
                <a16:creationId xmlns="" xmlns:a16="http://schemas.microsoft.com/office/drawing/2014/main" id="{E328FCF4-76E7-4D07-85C7-9FB68CD623A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39973" y="3391593"/>
            <a:ext cx="4964466" cy="2450116"/>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 xmlns:a16="http://schemas.microsoft.com/office/drawing/2014/main" id="{9B4279E0-E7C6-4434-940A-DAA9CB08DDB3}"/>
              </a:ext>
            </a:extLst>
          </p:cNvPr>
          <p:cNvSpPr txBox="1"/>
          <p:nvPr/>
        </p:nvSpPr>
        <p:spPr>
          <a:xfrm>
            <a:off x="3908323" y="5928972"/>
            <a:ext cx="7831393" cy="707886"/>
          </a:xfrm>
          <a:prstGeom prst="rect">
            <a:avLst/>
          </a:prstGeom>
          <a:noFill/>
        </p:spPr>
        <p:txBody>
          <a:bodyPr wrap="square">
            <a:spAutoFit/>
          </a:bodyPr>
          <a:lstStyle/>
          <a:p>
            <a:pPr algn="ctr"/>
            <a:r>
              <a:rPr lang="vi-VN" sz="2000" b="0" i="0" dirty="0">
                <a:solidFill>
                  <a:srgbClr val="002060"/>
                </a:solidFill>
                <a:effectLst/>
                <a:latin typeface="+mj-lt"/>
              </a:rPr>
              <a:t>Nhà nước </a:t>
            </a:r>
            <a:r>
              <a:rPr lang="vi-VN" sz="2000" b="1" i="0" dirty="0">
                <a:solidFill>
                  <a:srgbClr val="FF0066"/>
                </a:solidFill>
                <a:effectLst/>
                <a:latin typeface="+mj-lt"/>
              </a:rPr>
              <a:t>không thể in và phát hành tiền giấy một cách tùy tiện </a:t>
            </a:r>
            <a:r>
              <a:rPr lang="vi-VN" sz="2000" b="0" i="0" dirty="0">
                <a:solidFill>
                  <a:srgbClr val="002060"/>
                </a:solidFill>
                <a:effectLst/>
                <a:latin typeface="+mj-lt"/>
              </a:rPr>
              <a:t>mà phải tuân theo nguyên lý của quy luật lưu thông tiền tệ</a:t>
            </a:r>
            <a:r>
              <a:rPr lang="vi-VN" sz="2000" b="0" i="0" dirty="0">
                <a:solidFill>
                  <a:srgbClr val="010101"/>
                </a:solidFill>
                <a:effectLst/>
                <a:latin typeface="+mj-lt"/>
              </a:rPr>
              <a:t>.</a:t>
            </a:r>
            <a:endParaRPr lang="en-US" sz="2000" dirty="0">
              <a:latin typeface="+mj-lt"/>
            </a:endParaRPr>
          </a:p>
        </p:txBody>
      </p:sp>
      <p:sp>
        <p:nvSpPr>
          <p:cNvPr id="4" name="Arrow: Right 3">
            <a:extLst>
              <a:ext uri="{FF2B5EF4-FFF2-40B4-BE49-F238E27FC236}">
                <a16:creationId xmlns="" xmlns:a16="http://schemas.microsoft.com/office/drawing/2014/main" id="{8AC68FC7-799E-4AFB-9897-2E54A49F0299}"/>
              </a:ext>
            </a:extLst>
          </p:cNvPr>
          <p:cNvSpPr/>
          <p:nvPr/>
        </p:nvSpPr>
        <p:spPr>
          <a:xfrm>
            <a:off x="3043906" y="5998623"/>
            <a:ext cx="672688" cy="576680"/>
          </a:xfrm>
          <a:prstGeom prst="rightArrow">
            <a:avLst/>
          </a:prstGeom>
          <a:solidFill>
            <a:srgbClr val="663300"/>
          </a:solidFill>
          <a:ln>
            <a:solidFill>
              <a:srgbClr val="66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9" name="Picture 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281102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p:cTn id="7" dur="1000" fill="hold"/>
                                        <p:tgtEl>
                                          <p:spTgt spid="28"/>
                                        </p:tgtEl>
                                        <p:attrNameLst>
                                          <p:attrName>ppt_w</p:attrName>
                                        </p:attrNameLst>
                                      </p:cBhvr>
                                      <p:tavLst>
                                        <p:tav tm="0">
                                          <p:val>
                                            <p:fltVal val="0"/>
                                          </p:val>
                                        </p:tav>
                                        <p:tav tm="100000">
                                          <p:val>
                                            <p:strVal val="#ppt_w"/>
                                          </p:val>
                                        </p:tav>
                                      </p:tavLst>
                                    </p:anim>
                                    <p:anim calcmode="lin" valueType="num">
                                      <p:cBhvr>
                                        <p:cTn id="8" dur="1000" fill="hold"/>
                                        <p:tgtEl>
                                          <p:spTgt spid="28"/>
                                        </p:tgtEl>
                                        <p:attrNameLst>
                                          <p:attrName>ppt_h</p:attrName>
                                        </p:attrNameLst>
                                      </p:cBhvr>
                                      <p:tavLst>
                                        <p:tav tm="0">
                                          <p:val>
                                            <p:fltVal val="0"/>
                                          </p:val>
                                        </p:tav>
                                        <p:tav tm="100000">
                                          <p:val>
                                            <p:strVal val="#ppt_h"/>
                                          </p:val>
                                        </p:tav>
                                      </p:tavLst>
                                    </p:anim>
                                    <p:anim calcmode="lin" valueType="num">
                                      <p:cBhvr>
                                        <p:cTn id="9" dur="1000" fill="hold"/>
                                        <p:tgtEl>
                                          <p:spTgt spid="28"/>
                                        </p:tgtEl>
                                        <p:attrNameLst>
                                          <p:attrName>style.rotation</p:attrName>
                                        </p:attrNameLst>
                                      </p:cBhvr>
                                      <p:tavLst>
                                        <p:tav tm="0">
                                          <p:val>
                                            <p:fltVal val="90"/>
                                          </p:val>
                                        </p:tav>
                                        <p:tav tm="100000">
                                          <p:val>
                                            <p:fltVal val="0"/>
                                          </p:val>
                                        </p:tav>
                                      </p:tavLst>
                                    </p:anim>
                                    <p:animEffect transition="in" filter="fade">
                                      <p:cBhvr>
                                        <p:cTn id="10" dur="1000"/>
                                        <p:tgtEl>
                                          <p:spTgt spid="28"/>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1000" fill="hold"/>
                                        <p:tgtEl>
                                          <p:spTgt spid="25"/>
                                        </p:tgtEl>
                                        <p:attrNameLst>
                                          <p:attrName>ppt_w</p:attrName>
                                        </p:attrNameLst>
                                      </p:cBhvr>
                                      <p:tavLst>
                                        <p:tav tm="0">
                                          <p:val>
                                            <p:fltVal val="0"/>
                                          </p:val>
                                        </p:tav>
                                        <p:tav tm="100000">
                                          <p:val>
                                            <p:strVal val="#ppt_w"/>
                                          </p:val>
                                        </p:tav>
                                      </p:tavLst>
                                    </p:anim>
                                    <p:anim calcmode="lin" valueType="num">
                                      <p:cBhvr>
                                        <p:cTn id="14" dur="1000" fill="hold"/>
                                        <p:tgtEl>
                                          <p:spTgt spid="25"/>
                                        </p:tgtEl>
                                        <p:attrNameLst>
                                          <p:attrName>ppt_h</p:attrName>
                                        </p:attrNameLst>
                                      </p:cBhvr>
                                      <p:tavLst>
                                        <p:tav tm="0">
                                          <p:val>
                                            <p:fltVal val="0"/>
                                          </p:val>
                                        </p:tav>
                                        <p:tav tm="100000">
                                          <p:val>
                                            <p:strVal val="#ppt_h"/>
                                          </p:val>
                                        </p:tav>
                                      </p:tavLst>
                                    </p:anim>
                                    <p:anim calcmode="lin" valueType="num">
                                      <p:cBhvr>
                                        <p:cTn id="15" dur="1000" fill="hold"/>
                                        <p:tgtEl>
                                          <p:spTgt spid="25"/>
                                        </p:tgtEl>
                                        <p:attrNameLst>
                                          <p:attrName>style.rotation</p:attrName>
                                        </p:attrNameLst>
                                      </p:cBhvr>
                                      <p:tavLst>
                                        <p:tav tm="0">
                                          <p:val>
                                            <p:fltVal val="90"/>
                                          </p:val>
                                        </p:tav>
                                        <p:tav tm="100000">
                                          <p:val>
                                            <p:fltVal val="0"/>
                                          </p:val>
                                        </p:tav>
                                      </p:tavLst>
                                    </p:anim>
                                    <p:animEffect transition="in" filter="fade">
                                      <p:cBhvr>
                                        <p:cTn id="16" dur="1000"/>
                                        <p:tgtEl>
                                          <p:spTgt spid="2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p:cTn id="19" dur="1000" fill="hold"/>
                                        <p:tgtEl>
                                          <p:spTgt spid="26"/>
                                        </p:tgtEl>
                                        <p:attrNameLst>
                                          <p:attrName>ppt_w</p:attrName>
                                        </p:attrNameLst>
                                      </p:cBhvr>
                                      <p:tavLst>
                                        <p:tav tm="0">
                                          <p:val>
                                            <p:fltVal val="0"/>
                                          </p:val>
                                        </p:tav>
                                        <p:tav tm="100000">
                                          <p:val>
                                            <p:strVal val="#ppt_w"/>
                                          </p:val>
                                        </p:tav>
                                      </p:tavLst>
                                    </p:anim>
                                    <p:anim calcmode="lin" valueType="num">
                                      <p:cBhvr>
                                        <p:cTn id="20" dur="1000" fill="hold"/>
                                        <p:tgtEl>
                                          <p:spTgt spid="26"/>
                                        </p:tgtEl>
                                        <p:attrNameLst>
                                          <p:attrName>ppt_h</p:attrName>
                                        </p:attrNameLst>
                                      </p:cBhvr>
                                      <p:tavLst>
                                        <p:tav tm="0">
                                          <p:val>
                                            <p:fltVal val="0"/>
                                          </p:val>
                                        </p:tav>
                                        <p:tav tm="100000">
                                          <p:val>
                                            <p:strVal val="#ppt_h"/>
                                          </p:val>
                                        </p:tav>
                                      </p:tavLst>
                                    </p:anim>
                                    <p:anim calcmode="lin" valueType="num">
                                      <p:cBhvr>
                                        <p:cTn id="21" dur="1000" fill="hold"/>
                                        <p:tgtEl>
                                          <p:spTgt spid="26"/>
                                        </p:tgtEl>
                                        <p:attrNameLst>
                                          <p:attrName>style.rotation</p:attrName>
                                        </p:attrNameLst>
                                      </p:cBhvr>
                                      <p:tavLst>
                                        <p:tav tm="0">
                                          <p:val>
                                            <p:fltVal val="90"/>
                                          </p:val>
                                        </p:tav>
                                        <p:tav tm="100000">
                                          <p:val>
                                            <p:fltVal val="0"/>
                                          </p:val>
                                        </p:tav>
                                      </p:tavLst>
                                    </p:anim>
                                    <p:animEffect transition="in" filter="fade">
                                      <p:cBhvr>
                                        <p:cTn id="22" dur="1000"/>
                                        <p:tgtEl>
                                          <p:spTgt spid="26"/>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1000" fill="hold"/>
                                        <p:tgtEl>
                                          <p:spTgt spid="7"/>
                                        </p:tgtEl>
                                        <p:attrNameLst>
                                          <p:attrName>ppt_w</p:attrName>
                                        </p:attrNameLst>
                                      </p:cBhvr>
                                      <p:tavLst>
                                        <p:tav tm="0">
                                          <p:val>
                                            <p:fltVal val="0"/>
                                          </p:val>
                                        </p:tav>
                                        <p:tav tm="100000">
                                          <p:val>
                                            <p:strVal val="#ppt_w"/>
                                          </p:val>
                                        </p:tav>
                                      </p:tavLst>
                                    </p:anim>
                                    <p:anim calcmode="lin" valueType="num">
                                      <p:cBhvr>
                                        <p:cTn id="26" dur="1000" fill="hold"/>
                                        <p:tgtEl>
                                          <p:spTgt spid="7"/>
                                        </p:tgtEl>
                                        <p:attrNameLst>
                                          <p:attrName>ppt_h</p:attrName>
                                        </p:attrNameLst>
                                      </p:cBhvr>
                                      <p:tavLst>
                                        <p:tav tm="0">
                                          <p:val>
                                            <p:fltVal val="0"/>
                                          </p:val>
                                        </p:tav>
                                        <p:tav tm="100000">
                                          <p:val>
                                            <p:strVal val="#ppt_h"/>
                                          </p:val>
                                        </p:tav>
                                      </p:tavLst>
                                    </p:anim>
                                    <p:anim calcmode="lin" valueType="num">
                                      <p:cBhvr>
                                        <p:cTn id="27" dur="1000" fill="hold"/>
                                        <p:tgtEl>
                                          <p:spTgt spid="7"/>
                                        </p:tgtEl>
                                        <p:attrNameLst>
                                          <p:attrName>style.rotation</p:attrName>
                                        </p:attrNameLst>
                                      </p:cBhvr>
                                      <p:tavLst>
                                        <p:tav tm="0">
                                          <p:val>
                                            <p:fltVal val="90"/>
                                          </p:val>
                                        </p:tav>
                                        <p:tav tm="100000">
                                          <p:val>
                                            <p:fltVal val="0"/>
                                          </p:val>
                                        </p:tav>
                                      </p:tavLst>
                                    </p:anim>
                                    <p:animEffect transition="in" filter="fade">
                                      <p:cBhvr>
                                        <p:cTn id="28" dur="1000"/>
                                        <p:tgtEl>
                                          <p:spTgt spid="7"/>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nodeType="clickEffect">
                                  <p:stCondLst>
                                    <p:cond delay="0"/>
                                  </p:stCondLst>
                                  <p:childTnLst>
                                    <p:set>
                                      <p:cBhvr>
                                        <p:cTn id="32" dur="1" fill="hold">
                                          <p:stCondLst>
                                            <p:cond delay="0"/>
                                          </p:stCondLst>
                                        </p:cTn>
                                        <p:tgtEl>
                                          <p:spTgt spid="1026"/>
                                        </p:tgtEl>
                                        <p:attrNameLst>
                                          <p:attrName>style.visibility</p:attrName>
                                        </p:attrNameLst>
                                      </p:cBhvr>
                                      <p:to>
                                        <p:strVal val="visible"/>
                                      </p:to>
                                    </p:set>
                                    <p:animEffect transition="in" filter="circle(in)">
                                      <p:cBhvr>
                                        <p:cTn id="33" dur="2000"/>
                                        <p:tgtEl>
                                          <p:spTgt spid="1026"/>
                                        </p:tgtEl>
                                      </p:cBhvr>
                                    </p:animEffect>
                                  </p:childTnLst>
                                </p:cTn>
                              </p:par>
                            </p:childTnLst>
                          </p:cTn>
                        </p:par>
                      </p:childTnLst>
                    </p:cTn>
                  </p:par>
                  <p:par>
                    <p:cTn id="34" fill="hold">
                      <p:stCondLst>
                        <p:cond delay="indefinite"/>
                      </p:stCondLst>
                      <p:childTnLst>
                        <p:par>
                          <p:cTn id="35" fill="hold">
                            <p:stCondLst>
                              <p:cond delay="0"/>
                            </p:stCondLst>
                            <p:childTnLst>
                              <p:par>
                                <p:cTn id="36" presetID="6" presetClass="entr" presetSubtype="16" fill="hold" grpId="0" nodeType="click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circle(in)">
                                      <p:cBhvr>
                                        <p:cTn id="38" dur="2000"/>
                                        <p:tgtEl>
                                          <p:spTgt spid="11"/>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circle(in)">
                                      <p:cBhvr>
                                        <p:cTn id="41"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5" grpId="0"/>
      <p:bldP spid="26" grpId="0"/>
      <p:bldP spid="7" grpId="0"/>
      <p:bldP spid="11" grpId="0"/>
      <p:bldP spid="4"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Shape 172"/>
        <p:cNvGrpSpPr/>
        <p:nvPr/>
      </p:nvGrpSpPr>
      <p:grpSpPr>
        <a:xfrm>
          <a:off x="0" y="0"/>
          <a:ext cx="0" cy="0"/>
          <a:chOff x="0" y="0"/>
          <a:chExt cx="0" cy="0"/>
        </a:xfrm>
      </p:grpSpPr>
      <p:pic>
        <p:nvPicPr>
          <p:cNvPr id="177" name="Google Shape;177;p21"/>
          <p:cNvPicPr preferRelativeResize="0"/>
          <p:nvPr/>
        </p:nvPicPr>
        <p:blipFill rotWithShape="1">
          <a:blip r:embed="rId3">
            <a:alphaModFix/>
          </a:blip>
          <a:srcRect l="4523" t="348" r="44644" b="22264"/>
          <a:stretch/>
        </p:blipFill>
        <p:spPr>
          <a:xfrm rot="136920">
            <a:off x="457720" y="874688"/>
            <a:ext cx="2332636" cy="355145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10" name="Rectangle 1"/>
          <p:cNvSpPr>
            <a:spLocks noChangeArrowheads="1"/>
          </p:cNvSpPr>
          <p:nvPr/>
        </p:nvSpPr>
        <p:spPr bwMode="auto">
          <a:xfrm>
            <a:off x="1906093" y="1076248"/>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2.3. VAI TRÒ CỦA MỘT SỐ CHỦ THỂ THAM GIA THỊ TRƯỜNG</a:t>
            </a:r>
          </a:p>
        </p:txBody>
      </p:sp>
      <p:grpSp>
        <p:nvGrpSpPr>
          <p:cNvPr id="12" name="Group 11"/>
          <p:cNvGrpSpPr>
            <a:grpSpLocks/>
          </p:cNvGrpSpPr>
          <p:nvPr/>
        </p:nvGrpSpPr>
        <p:grpSpPr bwMode="auto">
          <a:xfrm>
            <a:off x="2168246" y="1543643"/>
            <a:ext cx="10006364" cy="166344"/>
            <a:chOff x="240" y="576"/>
            <a:chExt cx="5298" cy="0"/>
          </a:xfrm>
        </p:grpSpPr>
        <p:sp>
          <p:nvSpPr>
            <p:cNvPr id="13" name="Line 7"/>
            <p:cNvSpPr>
              <a:spLocks noChangeShapeType="1"/>
            </p:cNvSpPr>
            <p:nvPr/>
          </p:nvSpPr>
          <p:spPr bwMode="auto">
            <a:xfrm>
              <a:off x="240" y="576"/>
              <a:ext cx="2688" cy="0"/>
            </a:xfrm>
            <a:prstGeom prst="line">
              <a:avLst/>
            </a:prstGeom>
            <a:noFill/>
            <a:ln w="127000">
              <a:solidFill>
                <a:schemeClr val="accent1">
                  <a:lumMod val="5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4" name="Line 8"/>
            <p:cNvSpPr>
              <a:spLocks noChangeShapeType="1"/>
            </p:cNvSpPr>
            <p:nvPr/>
          </p:nvSpPr>
          <p:spPr bwMode="auto">
            <a:xfrm>
              <a:off x="240" y="576"/>
              <a:ext cx="5298" cy="0"/>
            </a:xfrm>
            <a:prstGeom prst="line">
              <a:avLst/>
            </a:prstGeom>
            <a:noFill/>
            <a:ln w="12700">
              <a:solidFill>
                <a:schemeClr val="accent1">
                  <a:lumMod val="5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grpSp>
        <p:nvGrpSpPr>
          <p:cNvPr id="15" name="Google Shape;178;p27"/>
          <p:cNvGrpSpPr/>
          <p:nvPr/>
        </p:nvGrpSpPr>
        <p:grpSpPr>
          <a:xfrm>
            <a:off x="5420674" y="1543643"/>
            <a:ext cx="4458409" cy="4458237"/>
            <a:chOff x="1737360" y="868244"/>
            <a:chExt cx="5669392" cy="5669172"/>
          </a:xfrm>
        </p:grpSpPr>
        <p:sp>
          <p:nvSpPr>
            <p:cNvPr id="16" name="Google Shape;179;p27"/>
            <p:cNvSpPr/>
            <p:nvPr/>
          </p:nvSpPr>
          <p:spPr>
            <a:xfrm>
              <a:off x="5579152" y="2138742"/>
              <a:ext cx="1827600" cy="3128400"/>
            </a:xfrm>
            <a:custGeom>
              <a:avLst/>
              <a:gdLst/>
              <a:ahLst/>
              <a:cxnLst/>
              <a:rect l="l" t="t" r="r" b="b"/>
              <a:pathLst>
                <a:path w="120000" h="120000" extrusionOk="0">
                  <a:moveTo>
                    <a:pt x="120000" y="60000"/>
                  </a:moveTo>
                  <a:cubicBezTo>
                    <a:pt x="120000" y="30469"/>
                    <a:pt x="84228" y="5789"/>
                    <a:pt x="36574" y="0"/>
                  </a:cubicBezTo>
                  <a:cubicBezTo>
                    <a:pt x="38035" y="4054"/>
                    <a:pt x="38790" y="8264"/>
                    <a:pt x="38790" y="12574"/>
                  </a:cubicBezTo>
                  <a:cubicBezTo>
                    <a:pt x="38790" y="31778"/>
                    <a:pt x="23668" y="48933"/>
                    <a:pt x="0" y="60170"/>
                  </a:cubicBezTo>
                  <a:cubicBezTo>
                    <a:pt x="23668" y="71365"/>
                    <a:pt x="38790" y="88463"/>
                    <a:pt x="38790" y="107610"/>
                  </a:cubicBezTo>
                  <a:cubicBezTo>
                    <a:pt x="38790" y="111863"/>
                    <a:pt x="38060" y="116002"/>
                    <a:pt x="36647" y="120000"/>
                  </a:cubicBezTo>
                  <a:cubicBezTo>
                    <a:pt x="84253" y="114196"/>
                    <a:pt x="120000" y="89544"/>
                    <a:pt x="120000" y="60000"/>
                  </a:cubicBezTo>
                  <a:close/>
                </a:path>
              </a:pathLst>
            </a:custGeom>
            <a:solidFill>
              <a:srgbClr val="A5A5A5"/>
            </a:solidFill>
            <a:ln>
              <a:noFill/>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17" name="Google Shape;180;p27"/>
            <p:cNvSpPr/>
            <p:nvPr/>
          </p:nvSpPr>
          <p:spPr>
            <a:xfrm>
              <a:off x="4572079" y="3707358"/>
              <a:ext cx="1597800" cy="1593300"/>
            </a:xfrm>
            <a:custGeom>
              <a:avLst/>
              <a:gdLst/>
              <a:ahLst/>
              <a:cxnLst/>
              <a:rect l="l" t="t" r="r" b="b"/>
              <a:pathLst>
                <a:path w="120000" h="120000" extrusionOk="0">
                  <a:moveTo>
                    <a:pt x="75637" y="0"/>
                  </a:moveTo>
                  <a:cubicBezTo>
                    <a:pt x="61072" y="11868"/>
                    <a:pt x="43666" y="20358"/>
                    <a:pt x="24618" y="24351"/>
                  </a:cubicBezTo>
                  <a:cubicBezTo>
                    <a:pt x="20608" y="43621"/>
                    <a:pt x="12002" y="61214"/>
                    <a:pt x="0" y="75904"/>
                  </a:cubicBezTo>
                  <a:cubicBezTo>
                    <a:pt x="22028" y="102825"/>
                    <a:pt x="55446" y="120000"/>
                    <a:pt x="92847" y="120000"/>
                  </a:cubicBezTo>
                  <a:cubicBezTo>
                    <a:pt x="101313" y="120000"/>
                    <a:pt x="109584" y="119134"/>
                    <a:pt x="117549" y="117458"/>
                  </a:cubicBezTo>
                  <a:cubicBezTo>
                    <a:pt x="119164" y="109611"/>
                    <a:pt x="120000" y="101484"/>
                    <a:pt x="120000" y="93134"/>
                  </a:cubicBezTo>
                  <a:cubicBezTo>
                    <a:pt x="120000" y="55545"/>
                    <a:pt x="102705" y="21978"/>
                    <a:pt x="75637" y="0"/>
                  </a:cubicBezTo>
                  <a:close/>
                </a:path>
              </a:pathLst>
            </a:custGeom>
            <a:solidFill>
              <a:srgbClr val="D8243D"/>
            </a:solidFill>
            <a:ln>
              <a:noFill/>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18" name="Google Shape;181;p27"/>
            <p:cNvSpPr/>
            <p:nvPr/>
          </p:nvSpPr>
          <p:spPr>
            <a:xfrm>
              <a:off x="1737360" y="2138742"/>
              <a:ext cx="1827900" cy="3128400"/>
            </a:xfrm>
            <a:custGeom>
              <a:avLst/>
              <a:gdLst/>
              <a:ahLst/>
              <a:cxnLst/>
              <a:rect l="l" t="t" r="r" b="b"/>
              <a:pathLst>
                <a:path w="120000" h="120000" extrusionOk="0">
                  <a:moveTo>
                    <a:pt x="120000" y="60170"/>
                  </a:moveTo>
                  <a:cubicBezTo>
                    <a:pt x="96311" y="48933"/>
                    <a:pt x="81192" y="31778"/>
                    <a:pt x="81192" y="12574"/>
                  </a:cubicBezTo>
                  <a:cubicBezTo>
                    <a:pt x="81192" y="8264"/>
                    <a:pt x="81947" y="4054"/>
                    <a:pt x="83408" y="0"/>
                  </a:cubicBezTo>
                  <a:cubicBezTo>
                    <a:pt x="35788" y="5803"/>
                    <a:pt x="0" y="30469"/>
                    <a:pt x="0" y="60000"/>
                  </a:cubicBezTo>
                  <a:cubicBezTo>
                    <a:pt x="0" y="89544"/>
                    <a:pt x="35763" y="114182"/>
                    <a:pt x="83335" y="120000"/>
                  </a:cubicBezTo>
                  <a:cubicBezTo>
                    <a:pt x="81923" y="116002"/>
                    <a:pt x="81192" y="111863"/>
                    <a:pt x="81192" y="107610"/>
                  </a:cubicBezTo>
                  <a:cubicBezTo>
                    <a:pt x="81192" y="88463"/>
                    <a:pt x="96311" y="71365"/>
                    <a:pt x="120000" y="60170"/>
                  </a:cubicBezTo>
                  <a:close/>
                </a:path>
              </a:pathLst>
            </a:custGeom>
            <a:gradFill>
              <a:gsLst>
                <a:gs pos="0">
                  <a:srgbClr val="CA8A00"/>
                </a:gs>
                <a:gs pos="80000">
                  <a:srgbClr val="FFB600"/>
                </a:gs>
                <a:gs pos="100000">
                  <a:srgbClr val="FFBA00"/>
                </a:gs>
              </a:gsLst>
              <a:lin ang="16200038" scaled="0"/>
            </a:gradFill>
            <a:ln w="9525" cap="flat" cmpd="sng">
              <a:solidFill>
                <a:srgbClr val="EFAB00"/>
              </a:solidFill>
              <a:prstDash val="solid"/>
              <a:round/>
              <a:headEnd type="none" w="sm" len="sm"/>
              <a:tailEnd type="none" w="sm" len="sm"/>
            </a:ln>
          </p:spPr>
          <p:txBody>
            <a:bodyPr spcFirstLastPara="1" wrap="square" lIns="121900" tIns="60933" rIns="121900" bIns="60933" anchor="t" anchorCtr="0">
              <a:noAutofit/>
            </a:bodyPr>
            <a:lstStyle/>
            <a:p>
              <a:endParaRPr sz="2400">
                <a:solidFill>
                  <a:srgbClr val="FFFFFF"/>
                </a:solidFill>
                <a:latin typeface="Calibri"/>
                <a:ea typeface="Calibri"/>
                <a:cs typeface="Calibri"/>
                <a:sym typeface="Calibri"/>
              </a:endParaRPr>
            </a:p>
          </p:txBody>
        </p:sp>
        <p:sp>
          <p:nvSpPr>
            <p:cNvPr id="19" name="Google Shape;182;p27"/>
            <p:cNvSpPr/>
            <p:nvPr/>
          </p:nvSpPr>
          <p:spPr>
            <a:xfrm>
              <a:off x="2974105" y="3707358"/>
              <a:ext cx="1598100" cy="1593300"/>
            </a:xfrm>
            <a:custGeom>
              <a:avLst/>
              <a:gdLst/>
              <a:ahLst/>
              <a:cxnLst/>
              <a:rect l="l" t="t" r="r" b="b"/>
              <a:pathLst>
                <a:path w="120000" h="120000" extrusionOk="0">
                  <a:moveTo>
                    <a:pt x="120000" y="75904"/>
                  </a:moveTo>
                  <a:cubicBezTo>
                    <a:pt x="107997" y="61214"/>
                    <a:pt x="99391" y="43621"/>
                    <a:pt x="95381" y="24351"/>
                  </a:cubicBezTo>
                  <a:cubicBezTo>
                    <a:pt x="76333" y="20358"/>
                    <a:pt x="58955" y="11840"/>
                    <a:pt x="44390" y="0"/>
                  </a:cubicBezTo>
                  <a:cubicBezTo>
                    <a:pt x="17294" y="21978"/>
                    <a:pt x="0" y="55545"/>
                    <a:pt x="0" y="93134"/>
                  </a:cubicBezTo>
                  <a:cubicBezTo>
                    <a:pt x="0" y="101484"/>
                    <a:pt x="835" y="109611"/>
                    <a:pt x="2450" y="117458"/>
                  </a:cubicBezTo>
                  <a:cubicBezTo>
                    <a:pt x="10415" y="119134"/>
                    <a:pt x="18686" y="120000"/>
                    <a:pt x="27152" y="120000"/>
                  </a:cubicBezTo>
                  <a:cubicBezTo>
                    <a:pt x="64581" y="120000"/>
                    <a:pt x="97999" y="102825"/>
                    <a:pt x="120000" y="75904"/>
                  </a:cubicBezTo>
                  <a:close/>
                </a:path>
              </a:pathLst>
            </a:custGeom>
            <a:gradFill>
              <a:gsLst>
                <a:gs pos="0">
                  <a:srgbClr val="BA5D2A"/>
                </a:gs>
                <a:gs pos="80000">
                  <a:srgbClr val="F57A38"/>
                </a:gs>
                <a:gs pos="100000">
                  <a:srgbClr val="FA7A34"/>
                </a:gs>
              </a:gsLst>
              <a:lin ang="16200038" scaled="0"/>
            </a:gradFill>
            <a:ln w="9525" cap="flat" cmpd="sng">
              <a:solidFill>
                <a:srgbClr val="E5804B"/>
              </a:solidFill>
              <a:prstDash val="solid"/>
              <a:round/>
              <a:headEnd type="none" w="sm" len="sm"/>
              <a:tailEnd type="none" w="sm" len="sm"/>
            </a:ln>
          </p:spPr>
          <p:txBody>
            <a:bodyPr spcFirstLastPara="1" wrap="square" lIns="121900" tIns="60933" rIns="121900" bIns="60933" anchor="t" anchorCtr="0">
              <a:noAutofit/>
            </a:bodyPr>
            <a:lstStyle/>
            <a:p>
              <a:endParaRPr sz="2400">
                <a:solidFill>
                  <a:srgbClr val="FFFFFF"/>
                </a:solidFill>
                <a:latin typeface="Calibri"/>
                <a:ea typeface="Calibri"/>
                <a:cs typeface="Calibri"/>
                <a:sym typeface="Calibri"/>
              </a:endParaRPr>
            </a:p>
          </p:txBody>
        </p:sp>
        <p:sp>
          <p:nvSpPr>
            <p:cNvPr id="20" name="Google Shape;183;p27"/>
            <p:cNvSpPr/>
            <p:nvPr/>
          </p:nvSpPr>
          <p:spPr>
            <a:xfrm>
              <a:off x="4244132" y="4030752"/>
              <a:ext cx="655800" cy="684600"/>
            </a:xfrm>
            <a:custGeom>
              <a:avLst/>
              <a:gdLst/>
              <a:ahLst/>
              <a:cxnLst/>
              <a:rect l="l" t="t" r="r" b="b"/>
              <a:pathLst>
                <a:path w="120000" h="120000" extrusionOk="0">
                  <a:moveTo>
                    <a:pt x="0" y="0"/>
                  </a:moveTo>
                  <a:cubicBezTo>
                    <a:pt x="9773" y="44853"/>
                    <a:pt x="30746" y="85807"/>
                    <a:pt x="60000" y="120000"/>
                  </a:cubicBezTo>
                  <a:cubicBezTo>
                    <a:pt x="89253" y="85807"/>
                    <a:pt x="110226" y="44853"/>
                    <a:pt x="120000" y="0"/>
                  </a:cubicBezTo>
                  <a:cubicBezTo>
                    <a:pt x="100656" y="3835"/>
                    <a:pt x="80565" y="5915"/>
                    <a:pt x="60000" y="5915"/>
                  </a:cubicBezTo>
                  <a:cubicBezTo>
                    <a:pt x="39434" y="5915"/>
                    <a:pt x="19343" y="3835"/>
                    <a:pt x="0" y="0"/>
                  </a:cubicBezTo>
                  <a:close/>
                </a:path>
              </a:pathLst>
            </a:custGeom>
            <a:solidFill>
              <a:srgbClr val="8A3C12"/>
            </a:solidFill>
            <a:ln>
              <a:noFill/>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21" name="Google Shape;184;p27"/>
            <p:cNvSpPr/>
            <p:nvPr/>
          </p:nvSpPr>
          <p:spPr>
            <a:xfrm>
              <a:off x="3007858" y="868244"/>
              <a:ext cx="3128400" cy="1822500"/>
            </a:xfrm>
            <a:custGeom>
              <a:avLst/>
              <a:gdLst/>
              <a:ahLst/>
              <a:cxnLst/>
              <a:rect l="l" t="t" r="r" b="b"/>
              <a:pathLst>
                <a:path w="120000" h="120000" extrusionOk="0">
                  <a:moveTo>
                    <a:pt x="60000" y="119999"/>
                  </a:moveTo>
                  <a:cubicBezTo>
                    <a:pt x="71251" y="96439"/>
                    <a:pt x="88321" y="81424"/>
                    <a:pt x="107425" y="81424"/>
                  </a:cubicBezTo>
                  <a:cubicBezTo>
                    <a:pt x="111735" y="81424"/>
                    <a:pt x="115945" y="82181"/>
                    <a:pt x="120000" y="83645"/>
                  </a:cubicBezTo>
                  <a:cubicBezTo>
                    <a:pt x="114210" y="35890"/>
                    <a:pt x="89544" y="0"/>
                    <a:pt x="60000" y="0"/>
                  </a:cubicBezTo>
                  <a:cubicBezTo>
                    <a:pt x="30469" y="0"/>
                    <a:pt x="5803" y="35890"/>
                    <a:pt x="0" y="83645"/>
                  </a:cubicBezTo>
                  <a:cubicBezTo>
                    <a:pt x="4054" y="82181"/>
                    <a:pt x="8264" y="81424"/>
                    <a:pt x="12574" y="81424"/>
                  </a:cubicBezTo>
                  <a:cubicBezTo>
                    <a:pt x="31692" y="81424"/>
                    <a:pt x="48762" y="96439"/>
                    <a:pt x="60000" y="119999"/>
                  </a:cubicBezTo>
                  <a:close/>
                </a:path>
              </a:pathLst>
            </a:custGeom>
            <a:gradFill>
              <a:gsLst>
                <a:gs pos="0">
                  <a:srgbClr val="398BA2"/>
                </a:gs>
                <a:gs pos="80000">
                  <a:srgbClr val="4CB8D4"/>
                </a:gs>
                <a:gs pos="100000">
                  <a:srgbClr val="4AB9D8"/>
                </a:gs>
              </a:gsLst>
              <a:lin ang="16200038" scaled="0"/>
            </a:gradFill>
            <a:ln w="9525" cap="flat" cmpd="sng">
              <a:solidFill>
                <a:srgbClr val="5AB1C9"/>
              </a:solidFill>
              <a:prstDash val="solid"/>
              <a:round/>
              <a:headEnd type="none" w="sm" len="sm"/>
              <a:tailEnd type="none" w="sm" len="sm"/>
            </a:ln>
          </p:spPr>
          <p:txBody>
            <a:bodyPr spcFirstLastPara="1" wrap="square" lIns="121900" tIns="60933" rIns="121900" bIns="60933" anchor="t" anchorCtr="0">
              <a:noAutofit/>
            </a:bodyPr>
            <a:lstStyle/>
            <a:p>
              <a:endParaRPr sz="2400">
                <a:solidFill>
                  <a:srgbClr val="FFFFFF"/>
                </a:solidFill>
                <a:latin typeface="Calibri"/>
                <a:ea typeface="Calibri"/>
                <a:cs typeface="Calibri"/>
                <a:sym typeface="Calibri"/>
              </a:endParaRPr>
            </a:p>
          </p:txBody>
        </p:sp>
        <p:sp>
          <p:nvSpPr>
            <p:cNvPr id="22" name="Google Shape;185;p27"/>
            <p:cNvSpPr/>
            <p:nvPr/>
          </p:nvSpPr>
          <p:spPr>
            <a:xfrm>
              <a:off x="4572079" y="2104989"/>
              <a:ext cx="1597800" cy="1602300"/>
            </a:xfrm>
            <a:custGeom>
              <a:avLst/>
              <a:gdLst/>
              <a:ahLst/>
              <a:cxnLst/>
              <a:rect l="l" t="t" r="r" b="b"/>
              <a:pathLst>
                <a:path w="120000" h="120000" extrusionOk="0">
                  <a:moveTo>
                    <a:pt x="0" y="43878"/>
                  </a:moveTo>
                  <a:cubicBezTo>
                    <a:pt x="12169" y="58653"/>
                    <a:pt x="20830" y="76398"/>
                    <a:pt x="24757" y="95866"/>
                  </a:cubicBezTo>
                  <a:cubicBezTo>
                    <a:pt x="43778" y="99810"/>
                    <a:pt x="61100" y="108252"/>
                    <a:pt x="75637" y="120000"/>
                  </a:cubicBezTo>
                  <a:cubicBezTo>
                    <a:pt x="102705" y="98060"/>
                    <a:pt x="120000" y="64568"/>
                    <a:pt x="120000" y="27077"/>
                  </a:cubicBezTo>
                  <a:cubicBezTo>
                    <a:pt x="120000" y="18662"/>
                    <a:pt x="119136" y="10442"/>
                    <a:pt x="117465" y="2527"/>
                  </a:cubicBezTo>
                  <a:cubicBezTo>
                    <a:pt x="109528" y="860"/>
                    <a:pt x="101285" y="0"/>
                    <a:pt x="92847" y="0"/>
                  </a:cubicBezTo>
                  <a:cubicBezTo>
                    <a:pt x="55446" y="0"/>
                    <a:pt x="22028" y="17079"/>
                    <a:pt x="0" y="43878"/>
                  </a:cubicBezTo>
                  <a:close/>
                </a:path>
              </a:pathLst>
            </a:custGeom>
            <a:solidFill>
              <a:srgbClr val="246171"/>
            </a:solidFill>
            <a:ln>
              <a:noFill/>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23" name="Google Shape;186;p27"/>
            <p:cNvSpPr/>
            <p:nvPr/>
          </p:nvSpPr>
          <p:spPr>
            <a:xfrm>
              <a:off x="4899868" y="3385063"/>
              <a:ext cx="679200" cy="645600"/>
            </a:xfrm>
            <a:custGeom>
              <a:avLst/>
              <a:gdLst/>
              <a:ahLst/>
              <a:cxnLst/>
              <a:rect l="l" t="t" r="r" b="b"/>
              <a:pathLst>
                <a:path w="120000" h="120000" extrusionOk="0">
                  <a:moveTo>
                    <a:pt x="5960" y="59069"/>
                  </a:moveTo>
                  <a:cubicBezTo>
                    <a:pt x="5960" y="79954"/>
                    <a:pt x="3864" y="100356"/>
                    <a:pt x="0" y="119999"/>
                  </a:cubicBezTo>
                  <a:cubicBezTo>
                    <a:pt x="44803" y="110143"/>
                    <a:pt x="85742" y="89190"/>
                    <a:pt x="119999" y="59896"/>
                  </a:cubicBezTo>
                  <a:cubicBezTo>
                    <a:pt x="85807" y="30740"/>
                    <a:pt x="45065" y="9787"/>
                    <a:pt x="327" y="0"/>
                  </a:cubicBezTo>
                  <a:cubicBezTo>
                    <a:pt x="3995" y="19092"/>
                    <a:pt x="5960" y="38805"/>
                    <a:pt x="5960" y="59069"/>
                  </a:cubicBezTo>
                  <a:close/>
                </a:path>
              </a:pathLst>
            </a:custGeom>
            <a:solidFill>
              <a:srgbClr val="901829"/>
            </a:solidFill>
            <a:ln>
              <a:noFill/>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24" name="Google Shape;187;p27"/>
            <p:cNvSpPr/>
            <p:nvPr/>
          </p:nvSpPr>
          <p:spPr>
            <a:xfrm>
              <a:off x="2974105" y="2104989"/>
              <a:ext cx="1598100" cy="1602300"/>
            </a:xfrm>
            <a:custGeom>
              <a:avLst/>
              <a:gdLst/>
              <a:ahLst/>
              <a:cxnLst/>
              <a:rect l="l" t="t" r="r" b="b"/>
              <a:pathLst>
                <a:path w="120000" h="120000" extrusionOk="0">
                  <a:moveTo>
                    <a:pt x="44390" y="120000"/>
                  </a:moveTo>
                  <a:cubicBezTo>
                    <a:pt x="58899" y="108252"/>
                    <a:pt x="76249" y="99810"/>
                    <a:pt x="95242" y="95866"/>
                  </a:cubicBezTo>
                  <a:cubicBezTo>
                    <a:pt x="99169" y="76398"/>
                    <a:pt x="107857" y="58653"/>
                    <a:pt x="120000" y="43878"/>
                  </a:cubicBezTo>
                  <a:cubicBezTo>
                    <a:pt x="97999" y="17079"/>
                    <a:pt x="64581" y="0"/>
                    <a:pt x="27152" y="0"/>
                  </a:cubicBezTo>
                  <a:cubicBezTo>
                    <a:pt x="18714" y="0"/>
                    <a:pt x="10471" y="860"/>
                    <a:pt x="2534" y="2527"/>
                  </a:cubicBezTo>
                  <a:cubicBezTo>
                    <a:pt x="863" y="10442"/>
                    <a:pt x="0" y="18662"/>
                    <a:pt x="0" y="27077"/>
                  </a:cubicBezTo>
                  <a:cubicBezTo>
                    <a:pt x="0" y="64568"/>
                    <a:pt x="17294" y="98060"/>
                    <a:pt x="44390" y="120000"/>
                  </a:cubicBezTo>
                  <a:close/>
                </a:path>
              </a:pathLst>
            </a:custGeom>
            <a:gradFill>
              <a:gsLst>
                <a:gs pos="0">
                  <a:srgbClr val="458E48"/>
                </a:gs>
                <a:gs pos="80000">
                  <a:srgbClr val="5BBC5E"/>
                </a:gs>
                <a:gs pos="100000">
                  <a:srgbClr val="5BBD5C"/>
                </a:gs>
              </a:gsLst>
              <a:lin ang="16200038" scaled="0"/>
            </a:gradFill>
            <a:ln w="9525" cap="flat" cmpd="sng">
              <a:solidFill>
                <a:srgbClr val="66B368"/>
              </a:solidFill>
              <a:prstDash val="solid"/>
              <a:round/>
              <a:headEnd type="none" w="sm" len="sm"/>
              <a:tailEnd type="none" w="sm" len="sm"/>
            </a:ln>
          </p:spPr>
          <p:txBody>
            <a:bodyPr spcFirstLastPara="1" wrap="square" lIns="121900" tIns="60933" rIns="121900" bIns="60933" anchor="t" anchorCtr="0">
              <a:noAutofit/>
            </a:bodyPr>
            <a:lstStyle/>
            <a:p>
              <a:endParaRPr sz="2400">
                <a:solidFill>
                  <a:srgbClr val="FFFFFF"/>
                </a:solidFill>
                <a:latin typeface="Calibri"/>
                <a:ea typeface="Calibri"/>
                <a:cs typeface="Calibri"/>
                <a:sym typeface="Calibri"/>
              </a:endParaRPr>
            </a:p>
          </p:txBody>
        </p:sp>
        <p:sp>
          <p:nvSpPr>
            <p:cNvPr id="25" name="Google Shape;188;p27"/>
            <p:cNvSpPr/>
            <p:nvPr/>
          </p:nvSpPr>
          <p:spPr>
            <a:xfrm>
              <a:off x="3565162" y="3385063"/>
              <a:ext cx="678900" cy="645600"/>
            </a:xfrm>
            <a:custGeom>
              <a:avLst/>
              <a:gdLst/>
              <a:ahLst/>
              <a:cxnLst/>
              <a:rect l="l" t="t" r="r" b="b"/>
              <a:pathLst>
                <a:path w="120000" h="120000" extrusionOk="0">
                  <a:moveTo>
                    <a:pt x="119672" y="0"/>
                  </a:moveTo>
                  <a:cubicBezTo>
                    <a:pt x="74975" y="9787"/>
                    <a:pt x="34145" y="30740"/>
                    <a:pt x="0" y="59896"/>
                  </a:cubicBezTo>
                  <a:cubicBezTo>
                    <a:pt x="34276" y="89121"/>
                    <a:pt x="75172" y="110143"/>
                    <a:pt x="119999" y="119999"/>
                  </a:cubicBezTo>
                  <a:cubicBezTo>
                    <a:pt x="116133" y="100356"/>
                    <a:pt x="114036" y="79954"/>
                    <a:pt x="114036" y="59069"/>
                  </a:cubicBezTo>
                  <a:cubicBezTo>
                    <a:pt x="114036" y="38805"/>
                    <a:pt x="116002" y="19092"/>
                    <a:pt x="119672" y="0"/>
                  </a:cubicBezTo>
                  <a:close/>
                </a:path>
              </a:pathLst>
            </a:custGeom>
            <a:solidFill>
              <a:srgbClr val="479249"/>
            </a:solidFill>
            <a:ln>
              <a:noFill/>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26" name="Google Shape;189;p27"/>
            <p:cNvSpPr/>
            <p:nvPr/>
          </p:nvSpPr>
          <p:spPr>
            <a:xfrm>
              <a:off x="4242405" y="2690866"/>
              <a:ext cx="659400" cy="694200"/>
            </a:xfrm>
            <a:custGeom>
              <a:avLst/>
              <a:gdLst/>
              <a:ahLst/>
              <a:cxnLst/>
              <a:rect l="l" t="t" r="r" b="b"/>
              <a:pathLst>
                <a:path w="120000" h="120000" extrusionOk="0">
                  <a:moveTo>
                    <a:pt x="120000" y="120000"/>
                  </a:moveTo>
                  <a:cubicBezTo>
                    <a:pt x="110483" y="75064"/>
                    <a:pt x="89493" y="34102"/>
                    <a:pt x="60000" y="0"/>
                  </a:cubicBezTo>
                  <a:cubicBezTo>
                    <a:pt x="30573" y="34102"/>
                    <a:pt x="9516" y="75064"/>
                    <a:pt x="0" y="120000"/>
                  </a:cubicBezTo>
                  <a:cubicBezTo>
                    <a:pt x="19370" y="116153"/>
                    <a:pt x="39415" y="114102"/>
                    <a:pt x="60000" y="114102"/>
                  </a:cubicBezTo>
                  <a:cubicBezTo>
                    <a:pt x="80584" y="114102"/>
                    <a:pt x="100629" y="116153"/>
                    <a:pt x="120000" y="120000"/>
                  </a:cubicBezTo>
                  <a:close/>
                </a:path>
              </a:pathLst>
            </a:custGeom>
            <a:solidFill>
              <a:srgbClr val="479249"/>
            </a:solidFill>
            <a:ln>
              <a:noFill/>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27" name="Google Shape;190;p27"/>
            <p:cNvSpPr/>
            <p:nvPr/>
          </p:nvSpPr>
          <p:spPr>
            <a:xfrm>
              <a:off x="4210380" y="3350997"/>
              <a:ext cx="723300" cy="713400"/>
            </a:xfrm>
            <a:custGeom>
              <a:avLst/>
              <a:gdLst/>
              <a:ahLst/>
              <a:cxnLst/>
              <a:rect l="l" t="t" r="r" b="b"/>
              <a:pathLst>
                <a:path w="120000" h="120000" extrusionOk="0">
                  <a:moveTo>
                    <a:pt x="114707" y="5738"/>
                  </a:moveTo>
                  <a:cubicBezTo>
                    <a:pt x="97046" y="1995"/>
                    <a:pt x="78769" y="0"/>
                    <a:pt x="60000" y="0"/>
                  </a:cubicBezTo>
                  <a:cubicBezTo>
                    <a:pt x="41230" y="0"/>
                    <a:pt x="22953" y="1995"/>
                    <a:pt x="5292" y="5738"/>
                  </a:cubicBezTo>
                  <a:cubicBezTo>
                    <a:pt x="1846" y="23014"/>
                    <a:pt x="0" y="40852"/>
                    <a:pt x="0" y="59189"/>
                  </a:cubicBezTo>
                  <a:cubicBezTo>
                    <a:pt x="0" y="78087"/>
                    <a:pt x="1969" y="96548"/>
                    <a:pt x="5600" y="114324"/>
                  </a:cubicBezTo>
                  <a:cubicBezTo>
                    <a:pt x="23138" y="118004"/>
                    <a:pt x="41353" y="120000"/>
                    <a:pt x="60000" y="120000"/>
                  </a:cubicBezTo>
                  <a:cubicBezTo>
                    <a:pt x="78646" y="120000"/>
                    <a:pt x="96861" y="118004"/>
                    <a:pt x="114400" y="114324"/>
                  </a:cubicBezTo>
                  <a:cubicBezTo>
                    <a:pt x="118030" y="96548"/>
                    <a:pt x="120000" y="78087"/>
                    <a:pt x="120000" y="59189"/>
                  </a:cubicBezTo>
                  <a:cubicBezTo>
                    <a:pt x="120000" y="40852"/>
                    <a:pt x="118153" y="23014"/>
                    <a:pt x="114707" y="5738"/>
                  </a:cubicBezTo>
                  <a:close/>
                </a:path>
              </a:pathLst>
            </a:custGeom>
            <a:gradFill>
              <a:gsLst>
                <a:gs pos="0">
                  <a:srgbClr val="BABABA"/>
                </a:gs>
                <a:gs pos="35000">
                  <a:srgbClr val="CFCFCF"/>
                </a:gs>
                <a:gs pos="100000">
                  <a:srgbClr val="EDEDED"/>
                </a:gs>
              </a:gsLst>
              <a:lin ang="16200038" scaled="0"/>
            </a:gradFill>
            <a:ln w="9525" cap="flat" cmpd="sng">
              <a:solidFill>
                <a:srgbClr val="A5A5A5"/>
              </a:solidFill>
              <a:prstDash val="solid"/>
              <a:round/>
              <a:headEnd type="none" w="sm" len="sm"/>
              <a:tailEnd type="none" w="sm" len="sm"/>
            </a:ln>
          </p:spPr>
          <p:txBody>
            <a:bodyPr spcFirstLastPara="1" wrap="square" lIns="121900" tIns="60933" rIns="121900" bIns="60933" anchor="t" anchorCtr="0">
              <a:noAutofit/>
            </a:bodyPr>
            <a:lstStyle/>
            <a:p>
              <a:endParaRPr sz="2400">
                <a:solidFill>
                  <a:srgbClr val="000000"/>
                </a:solidFill>
                <a:latin typeface="Calibri"/>
                <a:ea typeface="Calibri"/>
                <a:cs typeface="Calibri"/>
                <a:sym typeface="Calibri"/>
              </a:endParaRPr>
            </a:p>
          </p:txBody>
        </p:sp>
        <p:sp>
          <p:nvSpPr>
            <p:cNvPr id="28" name="Google Shape;191;p27"/>
            <p:cNvSpPr/>
            <p:nvPr/>
          </p:nvSpPr>
          <p:spPr>
            <a:xfrm>
              <a:off x="3006759" y="4715216"/>
              <a:ext cx="3130500" cy="1822200"/>
            </a:xfrm>
            <a:custGeom>
              <a:avLst/>
              <a:gdLst/>
              <a:ahLst/>
              <a:cxnLst/>
              <a:rect l="l" t="t" r="r" b="b"/>
              <a:pathLst>
                <a:path w="120000" h="120000" extrusionOk="0">
                  <a:moveTo>
                    <a:pt x="60000" y="0"/>
                  </a:moveTo>
                  <a:cubicBezTo>
                    <a:pt x="48770" y="23540"/>
                    <a:pt x="31712" y="38559"/>
                    <a:pt x="12608" y="38559"/>
                  </a:cubicBezTo>
                  <a:cubicBezTo>
                    <a:pt x="8287" y="38559"/>
                    <a:pt x="4065" y="37802"/>
                    <a:pt x="0" y="36336"/>
                  </a:cubicBezTo>
                  <a:cubicBezTo>
                    <a:pt x="5742" y="84102"/>
                    <a:pt x="30433" y="119999"/>
                    <a:pt x="60000" y="119999"/>
                  </a:cubicBezTo>
                  <a:cubicBezTo>
                    <a:pt x="89580" y="119999"/>
                    <a:pt x="114257" y="84102"/>
                    <a:pt x="120000" y="36336"/>
                  </a:cubicBezTo>
                  <a:cubicBezTo>
                    <a:pt x="115934" y="37802"/>
                    <a:pt x="111712" y="38559"/>
                    <a:pt x="107391" y="38559"/>
                  </a:cubicBezTo>
                  <a:cubicBezTo>
                    <a:pt x="88301" y="38559"/>
                    <a:pt x="71243" y="23540"/>
                    <a:pt x="60000" y="0"/>
                  </a:cubicBezTo>
                  <a:close/>
                </a:path>
              </a:pathLst>
            </a:custGeom>
            <a:gradFill>
              <a:gsLst>
                <a:gs pos="0">
                  <a:srgbClr val="B64152"/>
                </a:gs>
                <a:gs pos="80000">
                  <a:srgbClr val="EF566B"/>
                </a:gs>
                <a:gs pos="100000">
                  <a:srgbClr val="F35469"/>
                </a:gs>
              </a:gsLst>
              <a:lin ang="16200038" scaled="0"/>
            </a:gradFill>
            <a:ln w="9525" cap="flat" cmpd="sng">
              <a:solidFill>
                <a:srgbClr val="E26677"/>
              </a:solidFill>
              <a:prstDash val="solid"/>
              <a:round/>
              <a:headEnd type="none" w="sm" len="sm"/>
              <a:tailEnd type="none" w="sm" len="sm"/>
            </a:ln>
            <a:effectLst>
              <a:reflection stA="52000" endA="300" endPos="35000" fadeDir="5400012" sy="-100000" algn="bl" rotWithShape="0"/>
            </a:effectLst>
          </p:spPr>
          <p:txBody>
            <a:bodyPr spcFirstLastPara="1" wrap="square" lIns="121900" tIns="60933" rIns="121900" bIns="60933" anchor="t" anchorCtr="0">
              <a:noAutofit/>
            </a:bodyPr>
            <a:lstStyle/>
            <a:p>
              <a:endParaRPr sz="2400">
                <a:solidFill>
                  <a:srgbClr val="FFFFFF"/>
                </a:solidFill>
                <a:latin typeface="Calibri"/>
                <a:ea typeface="Calibri"/>
                <a:cs typeface="Calibri"/>
                <a:sym typeface="Calibri"/>
              </a:endParaRPr>
            </a:p>
          </p:txBody>
        </p:sp>
      </p:grpSp>
      <p:sp>
        <p:nvSpPr>
          <p:cNvPr id="31" name="Rectangle 30"/>
          <p:cNvSpPr/>
          <p:nvPr/>
        </p:nvSpPr>
        <p:spPr>
          <a:xfrm>
            <a:off x="6820736" y="1865964"/>
            <a:ext cx="1754006" cy="830997"/>
          </a:xfrm>
          <a:prstGeom prst="rect">
            <a:avLst/>
          </a:prstGeom>
        </p:spPr>
        <p:txBody>
          <a:bodyPr wrap="none">
            <a:spAutoFit/>
          </a:bodyPr>
          <a:lstStyle/>
          <a:p>
            <a:pPr algn="ctr" defTabSz="914400" fontAlgn="base">
              <a:spcBef>
                <a:spcPct val="0"/>
              </a:spcBef>
              <a:spcAft>
                <a:spcPct val="0"/>
              </a:spcAft>
            </a:pPr>
            <a:r>
              <a:rPr lang="en-US" sz="2400" b="1" dirty="0" err="1">
                <a:solidFill>
                  <a:schemeClr val="bg1"/>
                </a:solidFill>
                <a:latin typeface="Arial" panose="020B0604020202020204" pitchFamily="34" charset="0"/>
              </a:rPr>
              <a:t>Người</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tiêu</a:t>
            </a:r>
            <a:endParaRPr lang="en-US" sz="2400" b="1" dirty="0">
              <a:solidFill>
                <a:schemeClr val="bg1"/>
              </a:solidFill>
              <a:latin typeface="Arial" panose="020B0604020202020204" pitchFamily="34" charset="0"/>
            </a:endParaRPr>
          </a:p>
          <a:p>
            <a:pPr algn="ctr" defTabSz="914400" fontAlgn="base">
              <a:spcBef>
                <a:spcPct val="0"/>
              </a:spcBef>
              <a:spcAft>
                <a:spcPct val="0"/>
              </a:spcAft>
            </a:pP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dùng</a:t>
            </a:r>
            <a:endParaRPr lang="en-US" sz="2400" b="1" dirty="0">
              <a:solidFill>
                <a:schemeClr val="bg1"/>
              </a:solidFill>
              <a:latin typeface="Arial" panose="020B0604020202020204" pitchFamily="34" charset="0"/>
            </a:endParaRPr>
          </a:p>
        </p:txBody>
      </p:sp>
      <p:sp>
        <p:nvSpPr>
          <p:cNvPr id="32" name="Rectangle 31"/>
          <p:cNvSpPr/>
          <p:nvPr/>
        </p:nvSpPr>
        <p:spPr>
          <a:xfrm>
            <a:off x="5576417" y="3309135"/>
            <a:ext cx="1123064" cy="830997"/>
          </a:xfrm>
          <a:prstGeom prst="rect">
            <a:avLst/>
          </a:prstGeom>
        </p:spPr>
        <p:txBody>
          <a:bodyPr wrap="none">
            <a:spAutoFit/>
          </a:bodyPr>
          <a:lstStyle/>
          <a:p>
            <a:pPr algn="ctr" defTabSz="914400" fontAlgn="base">
              <a:spcBef>
                <a:spcPct val="0"/>
              </a:spcBef>
              <a:spcAft>
                <a:spcPct val="0"/>
              </a:spcAft>
            </a:pPr>
            <a:r>
              <a:rPr lang="en-US" sz="2400" b="1" dirty="0" err="1">
                <a:solidFill>
                  <a:schemeClr val="bg1"/>
                </a:solidFill>
                <a:latin typeface="Arial" panose="020B0604020202020204" pitchFamily="34" charset="0"/>
              </a:rPr>
              <a:t>Trung</a:t>
            </a:r>
            <a:r>
              <a:rPr lang="en-US" sz="2400" b="1" dirty="0">
                <a:solidFill>
                  <a:schemeClr val="bg1"/>
                </a:solidFill>
                <a:latin typeface="Arial" panose="020B0604020202020204" pitchFamily="34" charset="0"/>
              </a:rPr>
              <a:t> </a:t>
            </a:r>
          </a:p>
          <a:p>
            <a:pPr algn="ctr" defTabSz="914400" fontAlgn="base">
              <a:spcBef>
                <a:spcPct val="0"/>
              </a:spcBef>
              <a:spcAft>
                <a:spcPct val="0"/>
              </a:spcAft>
            </a:pPr>
            <a:r>
              <a:rPr lang="en-US" sz="2400" b="1" dirty="0" err="1">
                <a:solidFill>
                  <a:schemeClr val="bg1"/>
                </a:solidFill>
                <a:latin typeface="Arial" panose="020B0604020202020204" pitchFamily="34" charset="0"/>
              </a:rPr>
              <a:t>gian</a:t>
            </a:r>
            <a:endParaRPr lang="en-US" sz="2400" b="1" dirty="0">
              <a:solidFill>
                <a:schemeClr val="bg1"/>
              </a:solidFill>
              <a:latin typeface="Arial" panose="020B0604020202020204" pitchFamily="34" charset="0"/>
            </a:endParaRPr>
          </a:p>
        </p:txBody>
      </p:sp>
      <p:sp>
        <p:nvSpPr>
          <p:cNvPr id="33" name="Rectangle 32"/>
          <p:cNvSpPr/>
          <p:nvPr/>
        </p:nvSpPr>
        <p:spPr>
          <a:xfrm>
            <a:off x="7171428" y="4843937"/>
            <a:ext cx="986167" cy="830997"/>
          </a:xfrm>
          <a:prstGeom prst="rect">
            <a:avLst/>
          </a:prstGeom>
        </p:spPr>
        <p:txBody>
          <a:bodyPr wrap="none">
            <a:spAutoFit/>
          </a:bodyPr>
          <a:lstStyle/>
          <a:p>
            <a:pPr defTabSz="914400" fontAlgn="base">
              <a:spcBef>
                <a:spcPct val="0"/>
              </a:spcBef>
              <a:spcAft>
                <a:spcPct val="0"/>
              </a:spcAft>
            </a:pPr>
            <a:r>
              <a:rPr lang="en-US" sz="2400" b="1" dirty="0" err="1">
                <a:solidFill>
                  <a:schemeClr val="bg1"/>
                </a:solidFill>
                <a:latin typeface="Arial" panose="020B0604020202020204" pitchFamily="34" charset="0"/>
              </a:rPr>
              <a:t>Nhà</a:t>
            </a:r>
            <a:r>
              <a:rPr lang="en-US" sz="2400" b="1" dirty="0">
                <a:solidFill>
                  <a:schemeClr val="bg1"/>
                </a:solidFill>
                <a:latin typeface="Arial" panose="020B0604020202020204" pitchFamily="34" charset="0"/>
              </a:rPr>
              <a:t> </a:t>
            </a:r>
          </a:p>
          <a:p>
            <a:pPr defTabSz="914400" fontAlgn="base">
              <a:spcBef>
                <a:spcPct val="0"/>
              </a:spcBef>
              <a:spcAft>
                <a:spcPct val="0"/>
              </a:spcAft>
            </a:pPr>
            <a:r>
              <a:rPr lang="en-US" sz="2400" b="1" dirty="0" err="1">
                <a:solidFill>
                  <a:schemeClr val="bg1"/>
                </a:solidFill>
                <a:latin typeface="Arial" panose="020B0604020202020204" pitchFamily="34" charset="0"/>
              </a:rPr>
              <a:t>nước</a:t>
            </a:r>
            <a:endParaRPr lang="en-US" sz="2400" b="1" dirty="0">
              <a:solidFill>
                <a:schemeClr val="bg1"/>
              </a:solidFill>
              <a:latin typeface="Arial" panose="020B0604020202020204" pitchFamily="34" charset="0"/>
            </a:endParaRPr>
          </a:p>
        </p:txBody>
      </p:sp>
      <p:sp>
        <p:nvSpPr>
          <p:cNvPr id="34" name="Rectangle 33"/>
          <p:cNvSpPr/>
          <p:nvPr/>
        </p:nvSpPr>
        <p:spPr>
          <a:xfrm>
            <a:off x="8507507" y="3299178"/>
            <a:ext cx="1228061" cy="1200329"/>
          </a:xfrm>
          <a:prstGeom prst="rect">
            <a:avLst/>
          </a:prstGeom>
        </p:spPr>
        <p:txBody>
          <a:bodyPr wrap="square">
            <a:spAutoFit/>
          </a:bodyPr>
          <a:lstStyle/>
          <a:p>
            <a:pPr algn="ctr" defTabSz="914400" fontAlgn="base">
              <a:spcBef>
                <a:spcPct val="0"/>
              </a:spcBef>
              <a:spcAft>
                <a:spcPct val="0"/>
              </a:spcAft>
            </a:pPr>
            <a:r>
              <a:rPr lang="en-US" sz="2400" b="1" dirty="0" err="1">
                <a:solidFill>
                  <a:schemeClr val="bg1"/>
                </a:solidFill>
                <a:latin typeface="Arial" panose="020B0604020202020204" pitchFamily="34" charset="0"/>
              </a:rPr>
              <a:t>Người</a:t>
            </a:r>
            <a:r>
              <a:rPr lang="en-US" sz="2400" b="1" dirty="0">
                <a:solidFill>
                  <a:schemeClr val="bg1"/>
                </a:solidFill>
                <a:latin typeface="Arial" panose="020B0604020202020204" pitchFamily="34" charset="0"/>
              </a:rPr>
              <a:t> </a:t>
            </a:r>
          </a:p>
          <a:p>
            <a:pPr algn="ctr" defTabSz="914400" fontAlgn="base">
              <a:spcBef>
                <a:spcPct val="0"/>
              </a:spcBef>
              <a:spcAft>
                <a:spcPct val="0"/>
              </a:spcAft>
            </a:pPr>
            <a:r>
              <a:rPr lang="en-US" sz="2400" b="1" dirty="0" err="1">
                <a:solidFill>
                  <a:schemeClr val="bg1"/>
                </a:solidFill>
                <a:latin typeface="Arial" panose="020B0604020202020204" pitchFamily="34" charset="0"/>
              </a:rPr>
              <a:t>sản</a:t>
            </a:r>
            <a:r>
              <a:rPr lang="en-US" sz="2400" b="1" dirty="0">
                <a:solidFill>
                  <a:schemeClr val="bg1"/>
                </a:solidFill>
                <a:latin typeface="Arial" panose="020B0604020202020204" pitchFamily="34" charset="0"/>
              </a:rPr>
              <a:t> </a:t>
            </a:r>
            <a:r>
              <a:rPr lang="en-US" sz="2400" b="1" dirty="0" err="1">
                <a:solidFill>
                  <a:schemeClr val="bg1"/>
                </a:solidFill>
                <a:latin typeface="Arial" panose="020B0604020202020204" pitchFamily="34" charset="0"/>
              </a:rPr>
              <a:t>xuất</a:t>
            </a:r>
            <a:endParaRPr lang="en-US" sz="2400" b="1" dirty="0">
              <a:solidFill>
                <a:schemeClr val="bg1"/>
              </a:solidFill>
              <a:latin typeface="Arial" panose="020B0604020202020204" pitchFamily="34" charset="0"/>
            </a:endParaRPr>
          </a:p>
        </p:txBody>
      </p:sp>
      <p:pic>
        <p:nvPicPr>
          <p:cNvPr id="29" name="Picture 2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757296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31" presetClass="entr" presetSubtype="0"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1000" fill="hold"/>
                                        <p:tgtEl>
                                          <p:spTgt spid="12"/>
                                        </p:tgtEl>
                                        <p:attrNameLst>
                                          <p:attrName>ppt_w</p:attrName>
                                        </p:attrNameLst>
                                      </p:cBhvr>
                                      <p:tavLst>
                                        <p:tav tm="0">
                                          <p:val>
                                            <p:fltVal val="0"/>
                                          </p:val>
                                        </p:tav>
                                        <p:tav tm="100000">
                                          <p:val>
                                            <p:strVal val="#ppt_w"/>
                                          </p:val>
                                        </p:tav>
                                      </p:tavLst>
                                    </p:anim>
                                    <p:anim calcmode="lin" valueType="num">
                                      <p:cBhvr>
                                        <p:cTn id="14" dur="1000" fill="hold"/>
                                        <p:tgtEl>
                                          <p:spTgt spid="12"/>
                                        </p:tgtEl>
                                        <p:attrNameLst>
                                          <p:attrName>ppt_h</p:attrName>
                                        </p:attrNameLst>
                                      </p:cBhvr>
                                      <p:tavLst>
                                        <p:tav tm="0">
                                          <p:val>
                                            <p:fltVal val="0"/>
                                          </p:val>
                                        </p:tav>
                                        <p:tav tm="100000">
                                          <p:val>
                                            <p:strVal val="#ppt_h"/>
                                          </p:val>
                                        </p:tav>
                                      </p:tavLst>
                                    </p:anim>
                                    <p:anim calcmode="lin" valueType="num">
                                      <p:cBhvr>
                                        <p:cTn id="15" dur="1000" fill="hold"/>
                                        <p:tgtEl>
                                          <p:spTgt spid="12"/>
                                        </p:tgtEl>
                                        <p:attrNameLst>
                                          <p:attrName>style.rotation</p:attrName>
                                        </p:attrNameLst>
                                      </p:cBhvr>
                                      <p:tavLst>
                                        <p:tav tm="0">
                                          <p:val>
                                            <p:fltVal val="90"/>
                                          </p:val>
                                        </p:tav>
                                        <p:tav tm="100000">
                                          <p:val>
                                            <p:fltVal val="0"/>
                                          </p:val>
                                        </p:tav>
                                      </p:tavLst>
                                    </p:anim>
                                    <p:animEffect transition="in" filter="fade">
                                      <p:cBhvr>
                                        <p:cTn id="16" dur="10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nodeType="click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circle(in)">
                                      <p:cBhvr>
                                        <p:cTn id="21"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Shape 140"/>
        <p:cNvGrpSpPr/>
        <p:nvPr/>
      </p:nvGrpSpPr>
      <p:grpSpPr>
        <a:xfrm>
          <a:off x="0" y="0"/>
          <a:ext cx="0" cy="0"/>
          <a:chOff x="0" y="0"/>
          <a:chExt cx="0" cy="0"/>
        </a:xfrm>
      </p:grpSpPr>
      <p:pic>
        <p:nvPicPr>
          <p:cNvPr id="143" name="Google Shape;143;p18"/>
          <p:cNvPicPr preferRelativeResize="0"/>
          <p:nvPr/>
        </p:nvPicPr>
        <p:blipFill rotWithShape="1">
          <a:blip r:embed="rId3">
            <a:alphaModFix/>
          </a:blip>
          <a:srcRect l="11022" t="10435" r="11022" b="10443"/>
          <a:stretch/>
        </p:blipFill>
        <p:spPr>
          <a:xfrm rot="19556498">
            <a:off x="678852" y="1574466"/>
            <a:ext cx="2189519" cy="309493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6" name="Rectangle 1"/>
          <p:cNvSpPr>
            <a:spLocks noChangeArrowheads="1"/>
          </p:cNvSpPr>
          <p:nvPr/>
        </p:nvSpPr>
        <p:spPr bwMode="auto">
          <a:xfrm>
            <a:off x="22083" y="1094071"/>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2.3. VAI TRÒ CỦA MỘT SỐ CHỦ THỂ THAM GIA THỊ TRƯỜNG</a:t>
            </a:r>
          </a:p>
        </p:txBody>
      </p:sp>
      <p:grpSp>
        <p:nvGrpSpPr>
          <p:cNvPr id="7" name="Group 6"/>
          <p:cNvGrpSpPr>
            <a:grpSpLocks/>
          </p:cNvGrpSpPr>
          <p:nvPr/>
        </p:nvGrpSpPr>
        <p:grpSpPr bwMode="auto">
          <a:xfrm>
            <a:off x="16625" y="1556423"/>
            <a:ext cx="10919459" cy="45719"/>
            <a:chOff x="240" y="576"/>
            <a:chExt cx="5298" cy="0"/>
          </a:xfrm>
        </p:grpSpPr>
        <p:sp>
          <p:nvSpPr>
            <p:cNvPr id="8" name="Line 7"/>
            <p:cNvSpPr>
              <a:spLocks noChangeShapeType="1"/>
            </p:cNvSpPr>
            <p:nvPr/>
          </p:nvSpPr>
          <p:spPr bwMode="auto">
            <a:xfrm>
              <a:off x="240" y="576"/>
              <a:ext cx="2688" cy="0"/>
            </a:xfrm>
            <a:prstGeom prst="line">
              <a:avLst/>
            </a:prstGeom>
            <a:noFill/>
            <a:ln w="127000">
              <a:solidFill>
                <a:schemeClr val="accent1">
                  <a:lumMod val="5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 name="Line 8"/>
            <p:cNvSpPr>
              <a:spLocks noChangeShapeType="1"/>
            </p:cNvSpPr>
            <p:nvPr/>
          </p:nvSpPr>
          <p:spPr bwMode="auto">
            <a:xfrm>
              <a:off x="240" y="576"/>
              <a:ext cx="5298" cy="0"/>
            </a:xfrm>
            <a:prstGeom prst="line">
              <a:avLst/>
            </a:prstGeom>
            <a:noFill/>
            <a:ln w="12700">
              <a:solidFill>
                <a:schemeClr val="accent1">
                  <a:lumMod val="5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0" name="Rectangle 9"/>
          <p:cNvSpPr/>
          <p:nvPr/>
        </p:nvSpPr>
        <p:spPr>
          <a:xfrm>
            <a:off x="4550749" y="1602142"/>
            <a:ext cx="3560049" cy="461665"/>
          </a:xfrm>
          <a:prstGeom prst="rect">
            <a:avLst/>
          </a:prstGeom>
        </p:spPr>
        <p:txBody>
          <a:bodyPr wrap="square">
            <a:spAutoFit/>
          </a:bodyPr>
          <a:lstStyle/>
          <a:p>
            <a:pPr defTabSz="914400" fontAlgn="base">
              <a:spcBef>
                <a:spcPct val="0"/>
              </a:spcBef>
              <a:spcAft>
                <a:spcPct val="0"/>
              </a:spcAft>
            </a:pPr>
            <a:r>
              <a:rPr lang="en-US" sz="2400" b="1" dirty="0">
                <a:solidFill>
                  <a:srgbClr val="0070C0"/>
                </a:solidFill>
                <a:latin typeface="Arial" panose="020B0604020202020204" pitchFamily="34" charset="0"/>
              </a:rPr>
              <a:t>2.3.1. </a:t>
            </a:r>
            <a:r>
              <a:rPr lang="en-US" sz="2400" b="1" dirty="0" err="1">
                <a:solidFill>
                  <a:srgbClr val="0070C0"/>
                </a:solidFill>
                <a:latin typeface="Arial" panose="020B0604020202020204" pitchFamily="34" charset="0"/>
              </a:rPr>
              <a:t>Người</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sản</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xuất</a:t>
            </a:r>
            <a:endParaRPr lang="en-US" sz="2400" b="1" dirty="0">
              <a:solidFill>
                <a:srgbClr val="0070C0"/>
              </a:solidFill>
              <a:latin typeface="Arial" panose="020B0604020202020204" pitchFamily="34" charset="0"/>
            </a:endParaRPr>
          </a:p>
        </p:txBody>
      </p:sp>
      <p:sp>
        <p:nvSpPr>
          <p:cNvPr id="12" name="TextBox 11">
            <a:extLst>
              <a:ext uri="{FF2B5EF4-FFF2-40B4-BE49-F238E27FC236}">
                <a16:creationId xmlns="" xmlns:a16="http://schemas.microsoft.com/office/drawing/2014/main" id="{A27EBE70-9C92-45DD-9503-C7DD89FCDD20}"/>
              </a:ext>
            </a:extLst>
          </p:cNvPr>
          <p:cNvSpPr txBox="1"/>
          <p:nvPr/>
        </p:nvSpPr>
        <p:spPr>
          <a:xfrm>
            <a:off x="4550749" y="2025429"/>
            <a:ext cx="7239000" cy="923330"/>
          </a:xfrm>
          <a:prstGeom prst="rect">
            <a:avLst/>
          </a:prstGeom>
          <a:noFill/>
          <a:ln>
            <a:solidFill>
              <a:schemeClr val="tx2">
                <a:lumMod val="10000"/>
              </a:schemeClr>
            </a:solidFill>
          </a:ln>
        </p:spPr>
        <p:txBody>
          <a:bodyPr wrap="square">
            <a:spAutoFit/>
          </a:bodyPr>
          <a:lstStyle/>
          <a:p>
            <a:pPr algn="ctr"/>
            <a:r>
              <a:rPr lang="vi-VN" b="1" i="0" dirty="0">
                <a:solidFill>
                  <a:srgbClr val="0070C0"/>
                </a:solidFill>
                <a:effectLst/>
              </a:rPr>
              <a:t>Người sản xuất hàng hóa </a:t>
            </a:r>
            <a:r>
              <a:rPr lang="vi-VN" b="0" i="0" dirty="0">
                <a:solidFill>
                  <a:srgbClr val="002060"/>
                </a:solidFill>
                <a:effectLst/>
              </a:rPr>
              <a:t>là những người </a:t>
            </a:r>
            <a:r>
              <a:rPr lang="vi-VN" b="1" i="0" dirty="0">
                <a:solidFill>
                  <a:srgbClr val="C00000"/>
                </a:solidFill>
                <a:effectLst/>
              </a:rPr>
              <a:t>sản xuất và cung cấp</a:t>
            </a:r>
            <a:r>
              <a:rPr lang="vi-VN" b="0" i="0" dirty="0">
                <a:solidFill>
                  <a:srgbClr val="002060"/>
                </a:solidFill>
                <a:effectLst/>
              </a:rPr>
              <a:t> hàng hóa, dịch vụ ra thị trường nhằm đáp ứng nhu cầu tiêu dùng của xã hội. </a:t>
            </a:r>
            <a:endParaRPr lang="en-US" dirty="0">
              <a:solidFill>
                <a:srgbClr val="002060"/>
              </a:solidFill>
            </a:endParaRPr>
          </a:p>
        </p:txBody>
      </p:sp>
      <p:sp>
        <p:nvSpPr>
          <p:cNvPr id="14" name="Google Shape;1205;p52">
            <a:extLst>
              <a:ext uri="{FF2B5EF4-FFF2-40B4-BE49-F238E27FC236}">
                <a16:creationId xmlns="" xmlns:a16="http://schemas.microsoft.com/office/drawing/2014/main" id="{EE1E52CD-406E-43ED-A5A1-BD017DD64ECA}"/>
              </a:ext>
            </a:extLst>
          </p:cNvPr>
          <p:cNvSpPr txBox="1">
            <a:spLocks/>
          </p:cNvSpPr>
          <p:nvPr/>
        </p:nvSpPr>
        <p:spPr>
          <a:xfrm>
            <a:off x="2906181" y="5736434"/>
            <a:ext cx="1740214" cy="867887"/>
          </a:xfrm>
          <a:prstGeom prst="rect">
            <a:avLst/>
          </a:prstGeom>
          <a:solidFill>
            <a:srgbClr val="FFFFFF"/>
          </a:solidFill>
          <a:ln w="9525" cap="flat" cmpd="sng">
            <a:solidFill>
              <a:srgbClr val="F8BC28"/>
            </a:solidFill>
            <a:prstDash val="solid"/>
            <a:round/>
            <a:headEnd type="none" w="sm" len="sm"/>
            <a:tailEnd type="none" w="sm" len="sm"/>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81000" algn="l" rtl="0">
              <a:lnSpc>
                <a:spcPct val="100000"/>
              </a:lnSpc>
              <a:spcBef>
                <a:spcPts val="60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1pPr>
            <a:lvl2pPr marL="914400" marR="0" lvl="1" indent="-381000" algn="l" rtl="0">
              <a:lnSpc>
                <a:spcPct val="100000"/>
              </a:lnSpc>
              <a:spcBef>
                <a:spcPts val="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2pPr>
            <a:lvl3pPr marL="1371600" marR="0" lvl="2" indent="-381000" algn="l" rtl="0">
              <a:lnSpc>
                <a:spcPct val="100000"/>
              </a:lnSpc>
              <a:spcBef>
                <a:spcPts val="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3pPr>
            <a:lvl4pPr marL="1828800" marR="0" lvl="3"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4pPr>
            <a:lvl5pPr marL="2286000" marR="0" lvl="4"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5pPr>
            <a:lvl6pPr marL="2743200" marR="0" lvl="5"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6pPr>
            <a:lvl7pPr marL="3200400" marR="0" lvl="6"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7pPr>
            <a:lvl8pPr marL="3657600" marR="0" lvl="7"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8pPr>
            <a:lvl9pPr marL="4114800" marR="0" lvl="8"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9pPr>
          </a:lstStyle>
          <a:p>
            <a:pPr marL="0" indent="0" algn="ctr" defTabSz="914400">
              <a:buFont typeface="Pontano Sans"/>
              <a:buNone/>
            </a:pPr>
            <a:endParaRPr lang="en-US" kern="0" dirty="0"/>
          </a:p>
        </p:txBody>
      </p:sp>
      <p:sp>
        <p:nvSpPr>
          <p:cNvPr id="15" name="Google Shape;1206;p52">
            <a:extLst>
              <a:ext uri="{FF2B5EF4-FFF2-40B4-BE49-F238E27FC236}">
                <a16:creationId xmlns="" xmlns:a16="http://schemas.microsoft.com/office/drawing/2014/main" id="{741A21C8-5D07-47AD-A3A8-BAC511AE1E97}"/>
              </a:ext>
            </a:extLst>
          </p:cNvPr>
          <p:cNvSpPr txBox="1">
            <a:spLocks/>
          </p:cNvSpPr>
          <p:nvPr/>
        </p:nvSpPr>
        <p:spPr>
          <a:xfrm>
            <a:off x="4899139" y="5736434"/>
            <a:ext cx="1919186" cy="867887"/>
          </a:xfrm>
          <a:prstGeom prst="rect">
            <a:avLst/>
          </a:prstGeom>
          <a:solidFill>
            <a:srgbClr val="FFFFFF"/>
          </a:solidFill>
          <a:ln w="9525" cap="flat" cmpd="sng">
            <a:solidFill>
              <a:srgbClr val="F8BC28"/>
            </a:solidFill>
            <a:prstDash val="solid"/>
            <a:round/>
            <a:headEnd type="none" w="sm" len="sm"/>
            <a:tailEnd type="none" w="sm" len="sm"/>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81000" algn="l" rtl="0">
              <a:lnSpc>
                <a:spcPct val="100000"/>
              </a:lnSpc>
              <a:spcBef>
                <a:spcPts val="60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1pPr>
            <a:lvl2pPr marL="914400" marR="0" lvl="1" indent="-381000" algn="l" rtl="0">
              <a:lnSpc>
                <a:spcPct val="100000"/>
              </a:lnSpc>
              <a:spcBef>
                <a:spcPts val="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2pPr>
            <a:lvl3pPr marL="1371600" marR="0" lvl="2" indent="-381000" algn="l" rtl="0">
              <a:lnSpc>
                <a:spcPct val="100000"/>
              </a:lnSpc>
              <a:spcBef>
                <a:spcPts val="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3pPr>
            <a:lvl4pPr marL="1828800" marR="0" lvl="3"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4pPr>
            <a:lvl5pPr marL="2286000" marR="0" lvl="4"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5pPr>
            <a:lvl6pPr marL="2743200" marR="0" lvl="5"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6pPr>
            <a:lvl7pPr marL="3200400" marR="0" lvl="6"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7pPr>
            <a:lvl8pPr marL="3657600" marR="0" lvl="7"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8pPr>
            <a:lvl9pPr marL="4114800" marR="0" lvl="8"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9pPr>
          </a:lstStyle>
          <a:p>
            <a:pPr marL="0" indent="0" algn="ctr" defTabSz="914400">
              <a:buFont typeface="Pontano Sans"/>
              <a:buNone/>
            </a:pPr>
            <a:endParaRPr lang="en-US" kern="0" dirty="0"/>
          </a:p>
        </p:txBody>
      </p:sp>
      <p:cxnSp>
        <p:nvCxnSpPr>
          <p:cNvPr id="16" name="Google Shape;1207;p52">
            <a:extLst>
              <a:ext uri="{FF2B5EF4-FFF2-40B4-BE49-F238E27FC236}">
                <a16:creationId xmlns="" xmlns:a16="http://schemas.microsoft.com/office/drawing/2014/main" id="{A93EB43B-30AE-4CB7-AA4B-8F9FA64025F8}"/>
              </a:ext>
            </a:extLst>
          </p:cNvPr>
          <p:cNvCxnSpPr>
            <a:cxnSpLocks/>
            <a:stCxn id="17" idx="2"/>
            <a:endCxn id="14" idx="0"/>
          </p:cNvCxnSpPr>
          <p:nvPr/>
        </p:nvCxnSpPr>
        <p:spPr>
          <a:xfrm rot="5400000">
            <a:off x="3629274" y="5191453"/>
            <a:ext cx="691995" cy="397966"/>
          </a:xfrm>
          <a:prstGeom prst="bentConnector3">
            <a:avLst>
              <a:gd name="adj1" fmla="val 50000"/>
            </a:avLst>
          </a:prstGeom>
          <a:noFill/>
          <a:ln w="9525" cap="flat" cmpd="sng">
            <a:solidFill>
              <a:srgbClr val="F8BC28"/>
            </a:solidFill>
            <a:prstDash val="solid"/>
            <a:round/>
            <a:headEnd type="diamond" w="med" len="med"/>
            <a:tailEnd type="diamond" w="med" len="med"/>
          </a:ln>
        </p:spPr>
      </p:cxnSp>
      <p:pic>
        <p:nvPicPr>
          <p:cNvPr id="17" name="Google Shape;1208;p52">
            <a:extLst>
              <a:ext uri="{FF2B5EF4-FFF2-40B4-BE49-F238E27FC236}">
                <a16:creationId xmlns="" xmlns:a16="http://schemas.microsoft.com/office/drawing/2014/main" id="{FFF9DA71-5C2D-4624-A6A7-09AB23AB277E}"/>
              </a:ext>
            </a:extLst>
          </p:cNvPr>
          <p:cNvPicPr preferRelativeResize="0"/>
          <p:nvPr/>
        </p:nvPicPr>
        <p:blipFill rotWithShape="1">
          <a:blip r:embed="rId4">
            <a:alphaModFix/>
          </a:blip>
          <a:srcRect l="14948" r="15394" b="12518"/>
          <a:stretch/>
        </p:blipFill>
        <p:spPr>
          <a:xfrm>
            <a:off x="3752679" y="3358138"/>
            <a:ext cx="1787432" cy="1686301"/>
          </a:xfrm>
          <a:prstGeom prst="hexagon">
            <a:avLst>
              <a:gd name="adj" fmla="val 25000"/>
              <a:gd name="vf" fmla="val 115470"/>
            </a:avLst>
          </a:prstGeom>
          <a:noFill/>
          <a:ln>
            <a:noFill/>
          </a:ln>
        </p:spPr>
      </p:pic>
      <p:pic>
        <p:nvPicPr>
          <p:cNvPr id="18" name="Google Shape;1210;p52">
            <a:extLst>
              <a:ext uri="{FF2B5EF4-FFF2-40B4-BE49-F238E27FC236}">
                <a16:creationId xmlns="" xmlns:a16="http://schemas.microsoft.com/office/drawing/2014/main" id="{18760F17-166F-46E1-84B1-1272AE521A2D}"/>
              </a:ext>
            </a:extLst>
          </p:cNvPr>
          <p:cNvPicPr preferRelativeResize="0"/>
          <p:nvPr/>
        </p:nvPicPr>
        <p:blipFill rotWithShape="1">
          <a:blip r:embed="rId5">
            <a:alphaModFix/>
          </a:blip>
          <a:srcRect l="2663" t="2390" r="24376" b="6017"/>
          <a:stretch/>
        </p:blipFill>
        <p:spPr>
          <a:xfrm>
            <a:off x="5851325" y="3358138"/>
            <a:ext cx="1585795" cy="1687714"/>
          </a:xfrm>
          <a:prstGeom prst="hexagon">
            <a:avLst>
              <a:gd name="adj" fmla="val 25000"/>
              <a:gd name="vf" fmla="val 115470"/>
            </a:avLst>
          </a:prstGeom>
          <a:noFill/>
          <a:ln>
            <a:noFill/>
          </a:ln>
        </p:spPr>
      </p:pic>
      <p:cxnSp>
        <p:nvCxnSpPr>
          <p:cNvPr id="19" name="Google Shape;1211;p52">
            <a:extLst>
              <a:ext uri="{FF2B5EF4-FFF2-40B4-BE49-F238E27FC236}">
                <a16:creationId xmlns="" xmlns:a16="http://schemas.microsoft.com/office/drawing/2014/main" id="{E1A3B409-CA98-45F7-B5F0-7C5F8D2F4DC3}"/>
              </a:ext>
            </a:extLst>
          </p:cNvPr>
          <p:cNvCxnSpPr>
            <a:cxnSpLocks/>
          </p:cNvCxnSpPr>
          <p:nvPr/>
        </p:nvCxnSpPr>
        <p:spPr>
          <a:xfrm rot="5400000">
            <a:off x="6170949" y="5036063"/>
            <a:ext cx="572400" cy="534400"/>
          </a:xfrm>
          <a:prstGeom prst="bentConnector3">
            <a:avLst>
              <a:gd name="adj1" fmla="val 50000"/>
            </a:avLst>
          </a:prstGeom>
          <a:noFill/>
          <a:ln w="9525" cap="flat" cmpd="sng">
            <a:solidFill>
              <a:srgbClr val="F8BC28"/>
            </a:solidFill>
            <a:prstDash val="solid"/>
            <a:round/>
            <a:headEnd type="diamond" w="med" len="med"/>
            <a:tailEnd type="diamond" w="med" len="med"/>
          </a:ln>
        </p:spPr>
      </p:cxnSp>
      <p:sp>
        <p:nvSpPr>
          <p:cNvPr id="20" name="Google Shape;1212;p52">
            <a:extLst>
              <a:ext uri="{FF2B5EF4-FFF2-40B4-BE49-F238E27FC236}">
                <a16:creationId xmlns="" xmlns:a16="http://schemas.microsoft.com/office/drawing/2014/main" id="{A14F3067-00D2-480A-BEF5-7B44E5D50041}"/>
              </a:ext>
            </a:extLst>
          </p:cNvPr>
          <p:cNvSpPr txBox="1">
            <a:spLocks/>
          </p:cNvSpPr>
          <p:nvPr/>
        </p:nvSpPr>
        <p:spPr>
          <a:xfrm>
            <a:off x="7339888" y="5707562"/>
            <a:ext cx="1740214" cy="867887"/>
          </a:xfrm>
          <a:prstGeom prst="rect">
            <a:avLst/>
          </a:prstGeom>
          <a:solidFill>
            <a:srgbClr val="FFFFFF"/>
          </a:solidFill>
          <a:ln w="9525" cap="flat" cmpd="sng">
            <a:solidFill>
              <a:srgbClr val="F8BC28"/>
            </a:solidFill>
            <a:prstDash val="solid"/>
            <a:round/>
            <a:headEnd type="none" w="sm" len="sm"/>
            <a:tailEnd type="none" w="sm" len="sm"/>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81000" algn="l" rtl="0">
              <a:lnSpc>
                <a:spcPct val="100000"/>
              </a:lnSpc>
              <a:spcBef>
                <a:spcPts val="60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1pPr>
            <a:lvl2pPr marL="914400" marR="0" lvl="1" indent="-381000" algn="l" rtl="0">
              <a:lnSpc>
                <a:spcPct val="100000"/>
              </a:lnSpc>
              <a:spcBef>
                <a:spcPts val="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2pPr>
            <a:lvl3pPr marL="1371600" marR="0" lvl="2" indent="-381000" algn="l" rtl="0">
              <a:lnSpc>
                <a:spcPct val="100000"/>
              </a:lnSpc>
              <a:spcBef>
                <a:spcPts val="0"/>
              </a:spcBef>
              <a:spcAft>
                <a:spcPts val="0"/>
              </a:spcAft>
              <a:buClr>
                <a:schemeClr val="accent1"/>
              </a:buClr>
              <a:buSzPts val="2400"/>
              <a:buFont typeface="Pontano Sans"/>
              <a:buChar char="⊸"/>
              <a:defRPr sz="2400" b="0" i="0" u="none" strike="noStrike" cap="none">
                <a:solidFill>
                  <a:schemeClr val="dk1"/>
                </a:solidFill>
                <a:latin typeface="Pontano Sans"/>
                <a:ea typeface="Pontano Sans"/>
                <a:cs typeface="Pontano Sans"/>
                <a:sym typeface="Pontano Sans"/>
              </a:defRPr>
            </a:lvl3pPr>
            <a:lvl4pPr marL="1828800" marR="0" lvl="3"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4pPr>
            <a:lvl5pPr marL="2286000" marR="0" lvl="4"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5pPr>
            <a:lvl6pPr marL="2743200" marR="0" lvl="5"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6pPr>
            <a:lvl7pPr marL="3200400" marR="0" lvl="6"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7pPr>
            <a:lvl8pPr marL="3657600" marR="0" lvl="7"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8pPr>
            <a:lvl9pPr marL="4114800" marR="0" lvl="8" indent="-381000" algn="l" rtl="0">
              <a:lnSpc>
                <a:spcPct val="100000"/>
              </a:lnSpc>
              <a:spcBef>
                <a:spcPts val="0"/>
              </a:spcBef>
              <a:spcAft>
                <a:spcPts val="0"/>
              </a:spcAft>
              <a:buClr>
                <a:schemeClr val="dk1"/>
              </a:buClr>
              <a:buSzPts val="2400"/>
              <a:buFont typeface="Pontano Sans"/>
              <a:buChar char="■"/>
              <a:defRPr sz="2400" b="0" i="0" u="none" strike="noStrike" cap="none">
                <a:solidFill>
                  <a:schemeClr val="dk1"/>
                </a:solidFill>
                <a:latin typeface="Pontano Sans"/>
                <a:ea typeface="Pontano Sans"/>
                <a:cs typeface="Pontano Sans"/>
                <a:sym typeface="Pontano Sans"/>
              </a:defRPr>
            </a:lvl9pPr>
          </a:lstStyle>
          <a:p>
            <a:pPr marL="0" indent="0" algn="ctr" defTabSz="914400">
              <a:buFont typeface="Pontano Sans"/>
              <a:buNone/>
            </a:pPr>
            <a:endParaRPr lang="en-US" kern="0" dirty="0"/>
          </a:p>
        </p:txBody>
      </p:sp>
      <p:pic>
        <p:nvPicPr>
          <p:cNvPr id="21" name="Google Shape;1213;p52">
            <a:extLst>
              <a:ext uri="{FF2B5EF4-FFF2-40B4-BE49-F238E27FC236}">
                <a16:creationId xmlns="" xmlns:a16="http://schemas.microsoft.com/office/drawing/2014/main" id="{1DAF9AE2-B8EA-4C26-B013-45212D54B76D}"/>
              </a:ext>
            </a:extLst>
          </p:cNvPr>
          <p:cNvPicPr preferRelativeResize="0"/>
          <p:nvPr/>
        </p:nvPicPr>
        <p:blipFill rotWithShape="1">
          <a:blip r:embed="rId6">
            <a:alphaModFix/>
          </a:blip>
          <a:srcRect l="19603" r="740"/>
          <a:stretch/>
        </p:blipFill>
        <p:spPr>
          <a:xfrm>
            <a:off x="7775744" y="3358138"/>
            <a:ext cx="1787432" cy="1687714"/>
          </a:xfrm>
          <a:prstGeom prst="hexagon">
            <a:avLst>
              <a:gd name="adj" fmla="val 25000"/>
              <a:gd name="vf" fmla="val 115470"/>
            </a:avLst>
          </a:prstGeom>
          <a:noFill/>
          <a:ln>
            <a:noFill/>
          </a:ln>
        </p:spPr>
      </p:pic>
      <p:cxnSp>
        <p:nvCxnSpPr>
          <p:cNvPr id="22" name="Google Shape;1214;p52">
            <a:extLst>
              <a:ext uri="{FF2B5EF4-FFF2-40B4-BE49-F238E27FC236}">
                <a16:creationId xmlns="" xmlns:a16="http://schemas.microsoft.com/office/drawing/2014/main" id="{220D4A10-14AB-4C91-B7E0-24AF23AE4D12}"/>
              </a:ext>
            </a:extLst>
          </p:cNvPr>
          <p:cNvCxnSpPr>
            <a:cxnSpLocks/>
          </p:cNvCxnSpPr>
          <p:nvPr/>
        </p:nvCxnSpPr>
        <p:spPr>
          <a:xfrm rot="5400000">
            <a:off x="8223209" y="5109548"/>
            <a:ext cx="572400" cy="534400"/>
          </a:xfrm>
          <a:prstGeom prst="bentConnector3">
            <a:avLst>
              <a:gd name="adj1" fmla="val 50000"/>
            </a:avLst>
          </a:prstGeom>
          <a:noFill/>
          <a:ln w="9525" cap="flat" cmpd="sng">
            <a:solidFill>
              <a:srgbClr val="F8BC28"/>
            </a:solidFill>
            <a:prstDash val="solid"/>
            <a:round/>
            <a:headEnd type="diamond" w="med" len="med"/>
            <a:tailEnd type="diamond" w="med" len="med"/>
          </a:ln>
        </p:spPr>
      </p:cxnSp>
      <p:sp>
        <p:nvSpPr>
          <p:cNvPr id="29" name="TextBox 28">
            <a:extLst>
              <a:ext uri="{FF2B5EF4-FFF2-40B4-BE49-F238E27FC236}">
                <a16:creationId xmlns="" xmlns:a16="http://schemas.microsoft.com/office/drawing/2014/main" id="{41548E26-A6F8-408B-88A8-2C4AA52C4ADC}"/>
              </a:ext>
            </a:extLst>
          </p:cNvPr>
          <p:cNvSpPr txBox="1"/>
          <p:nvPr/>
        </p:nvSpPr>
        <p:spPr>
          <a:xfrm>
            <a:off x="4978709" y="2948759"/>
            <a:ext cx="3702895" cy="430887"/>
          </a:xfrm>
          <a:prstGeom prst="rect">
            <a:avLst/>
          </a:prstGeom>
          <a:noFill/>
        </p:spPr>
        <p:txBody>
          <a:bodyPr wrap="square">
            <a:spAutoFit/>
          </a:bodyPr>
          <a:lstStyle/>
          <a:p>
            <a:r>
              <a:rPr lang="vi-VN" sz="2200" b="1" i="0" dirty="0">
                <a:solidFill>
                  <a:srgbClr val="00B050"/>
                </a:solidFill>
                <a:effectLst/>
              </a:rPr>
              <a:t>Người sản xuất bao gồm:</a:t>
            </a:r>
          </a:p>
        </p:txBody>
      </p:sp>
      <p:sp>
        <p:nvSpPr>
          <p:cNvPr id="33" name="TextBox 32">
            <a:extLst>
              <a:ext uri="{FF2B5EF4-FFF2-40B4-BE49-F238E27FC236}">
                <a16:creationId xmlns="" xmlns:a16="http://schemas.microsoft.com/office/drawing/2014/main" id="{F9EE7E3B-266D-4E69-B441-D3D8E04E9A02}"/>
              </a:ext>
            </a:extLst>
          </p:cNvPr>
          <p:cNvSpPr txBox="1"/>
          <p:nvPr/>
        </p:nvSpPr>
        <p:spPr>
          <a:xfrm>
            <a:off x="2910444" y="5784839"/>
            <a:ext cx="1640305" cy="707886"/>
          </a:xfrm>
          <a:prstGeom prst="rect">
            <a:avLst/>
          </a:prstGeom>
          <a:noFill/>
        </p:spPr>
        <p:txBody>
          <a:bodyPr wrap="square">
            <a:spAutoFit/>
          </a:bodyPr>
          <a:lstStyle/>
          <a:p>
            <a:pPr algn="ctr"/>
            <a:r>
              <a:rPr lang="vi-VN" sz="2000" dirty="0">
                <a:solidFill>
                  <a:srgbClr val="CC3300"/>
                </a:solidFill>
              </a:rPr>
              <a:t>C</a:t>
            </a:r>
            <a:r>
              <a:rPr lang="vi-VN" sz="2000" b="0" i="0" dirty="0">
                <a:solidFill>
                  <a:srgbClr val="CC3300"/>
                </a:solidFill>
                <a:effectLst/>
              </a:rPr>
              <a:t>ác nhà </a:t>
            </a:r>
          </a:p>
          <a:p>
            <a:pPr algn="ctr"/>
            <a:r>
              <a:rPr lang="vi-VN" sz="2000" b="0" i="0" dirty="0">
                <a:solidFill>
                  <a:srgbClr val="CC3300"/>
                </a:solidFill>
                <a:effectLst/>
              </a:rPr>
              <a:t>sản xuất</a:t>
            </a:r>
            <a:endParaRPr lang="en-US" sz="2000" dirty="0">
              <a:solidFill>
                <a:srgbClr val="CC3300"/>
              </a:solidFill>
            </a:endParaRPr>
          </a:p>
        </p:txBody>
      </p:sp>
      <p:sp>
        <p:nvSpPr>
          <p:cNvPr id="35" name="TextBox 34">
            <a:extLst>
              <a:ext uri="{FF2B5EF4-FFF2-40B4-BE49-F238E27FC236}">
                <a16:creationId xmlns="" xmlns:a16="http://schemas.microsoft.com/office/drawing/2014/main" id="{0123EEDA-EDFC-4816-A721-C6FF3D31CA48}"/>
              </a:ext>
            </a:extLst>
          </p:cNvPr>
          <p:cNvSpPr txBox="1"/>
          <p:nvPr/>
        </p:nvSpPr>
        <p:spPr>
          <a:xfrm>
            <a:off x="5025265" y="5755436"/>
            <a:ext cx="1729564" cy="707886"/>
          </a:xfrm>
          <a:prstGeom prst="rect">
            <a:avLst/>
          </a:prstGeom>
          <a:noFill/>
        </p:spPr>
        <p:txBody>
          <a:bodyPr wrap="square">
            <a:spAutoFit/>
          </a:bodyPr>
          <a:lstStyle/>
          <a:p>
            <a:pPr algn="ctr"/>
            <a:r>
              <a:rPr lang="vi-VN" sz="2000" dirty="0">
                <a:solidFill>
                  <a:srgbClr val="002060"/>
                </a:solidFill>
              </a:rPr>
              <a:t>Các nhà </a:t>
            </a:r>
          </a:p>
          <a:p>
            <a:pPr algn="ctr"/>
            <a:r>
              <a:rPr lang="vi-VN" sz="2000" b="0" i="0" dirty="0">
                <a:solidFill>
                  <a:srgbClr val="002060"/>
                </a:solidFill>
                <a:effectLst/>
              </a:rPr>
              <a:t>đầu tư </a:t>
            </a:r>
          </a:p>
        </p:txBody>
      </p:sp>
      <p:sp>
        <p:nvSpPr>
          <p:cNvPr id="39" name="TextBox 38">
            <a:extLst>
              <a:ext uri="{FF2B5EF4-FFF2-40B4-BE49-F238E27FC236}">
                <a16:creationId xmlns="" xmlns:a16="http://schemas.microsoft.com/office/drawing/2014/main" id="{BC7634C3-DD30-40DB-924F-C89F0A97076A}"/>
              </a:ext>
            </a:extLst>
          </p:cNvPr>
          <p:cNvSpPr txBox="1"/>
          <p:nvPr/>
        </p:nvSpPr>
        <p:spPr>
          <a:xfrm>
            <a:off x="7373657" y="5816991"/>
            <a:ext cx="1706445" cy="707886"/>
          </a:xfrm>
          <a:prstGeom prst="rect">
            <a:avLst/>
          </a:prstGeom>
          <a:noFill/>
        </p:spPr>
        <p:txBody>
          <a:bodyPr wrap="square">
            <a:spAutoFit/>
          </a:bodyPr>
          <a:lstStyle/>
          <a:p>
            <a:pPr algn="ctr"/>
            <a:r>
              <a:rPr lang="vi-VN" sz="2000" dirty="0">
                <a:solidFill>
                  <a:srgbClr val="CC0099"/>
                </a:solidFill>
              </a:rPr>
              <a:t>Các nhà </a:t>
            </a:r>
          </a:p>
          <a:p>
            <a:pPr algn="ctr"/>
            <a:r>
              <a:rPr lang="vi-VN" sz="2000" b="0" i="0" dirty="0">
                <a:solidFill>
                  <a:srgbClr val="CC0099"/>
                </a:solidFill>
                <a:effectLst/>
              </a:rPr>
              <a:t>kinh doanh....</a:t>
            </a:r>
            <a:endParaRPr lang="en-US" sz="2000" dirty="0">
              <a:solidFill>
                <a:srgbClr val="CC0099"/>
              </a:solidFill>
            </a:endParaRPr>
          </a:p>
        </p:txBody>
      </p:sp>
      <p:pic>
        <p:nvPicPr>
          <p:cNvPr id="23" name="Picture 22"/>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9856859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par>
                                <p:cTn id="11" presetID="31"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1000" fill="hold"/>
                                        <p:tgtEl>
                                          <p:spTgt spid="7"/>
                                        </p:tgtEl>
                                        <p:attrNameLst>
                                          <p:attrName>ppt_w</p:attrName>
                                        </p:attrNameLst>
                                      </p:cBhvr>
                                      <p:tavLst>
                                        <p:tav tm="0">
                                          <p:val>
                                            <p:fltVal val="0"/>
                                          </p:val>
                                        </p:tav>
                                        <p:tav tm="100000">
                                          <p:val>
                                            <p:strVal val="#ppt_w"/>
                                          </p:val>
                                        </p:tav>
                                      </p:tavLst>
                                    </p:anim>
                                    <p:anim calcmode="lin" valueType="num">
                                      <p:cBhvr>
                                        <p:cTn id="14" dur="1000" fill="hold"/>
                                        <p:tgtEl>
                                          <p:spTgt spid="7"/>
                                        </p:tgtEl>
                                        <p:attrNameLst>
                                          <p:attrName>ppt_h</p:attrName>
                                        </p:attrNameLst>
                                      </p:cBhvr>
                                      <p:tavLst>
                                        <p:tav tm="0">
                                          <p:val>
                                            <p:fltVal val="0"/>
                                          </p:val>
                                        </p:tav>
                                        <p:tav tm="100000">
                                          <p:val>
                                            <p:strVal val="#ppt_h"/>
                                          </p:val>
                                        </p:tav>
                                      </p:tavLst>
                                    </p:anim>
                                    <p:anim calcmode="lin" valueType="num">
                                      <p:cBhvr>
                                        <p:cTn id="15" dur="1000" fill="hold"/>
                                        <p:tgtEl>
                                          <p:spTgt spid="7"/>
                                        </p:tgtEl>
                                        <p:attrNameLst>
                                          <p:attrName>style.rotation</p:attrName>
                                        </p:attrNameLst>
                                      </p:cBhvr>
                                      <p:tavLst>
                                        <p:tav tm="0">
                                          <p:val>
                                            <p:fltVal val="90"/>
                                          </p:val>
                                        </p:tav>
                                        <p:tav tm="100000">
                                          <p:val>
                                            <p:fltVal val="0"/>
                                          </p:val>
                                        </p:tav>
                                      </p:tavLst>
                                    </p:anim>
                                    <p:animEffect transition="in" filter="fade">
                                      <p:cBhvr>
                                        <p:cTn id="16" dur="1000"/>
                                        <p:tgtEl>
                                          <p:spTgt spid="7"/>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1000" fill="hold"/>
                                        <p:tgtEl>
                                          <p:spTgt spid="10"/>
                                        </p:tgtEl>
                                        <p:attrNameLst>
                                          <p:attrName>ppt_w</p:attrName>
                                        </p:attrNameLst>
                                      </p:cBhvr>
                                      <p:tavLst>
                                        <p:tav tm="0">
                                          <p:val>
                                            <p:fltVal val="0"/>
                                          </p:val>
                                        </p:tav>
                                        <p:tav tm="100000">
                                          <p:val>
                                            <p:strVal val="#ppt_w"/>
                                          </p:val>
                                        </p:tav>
                                      </p:tavLst>
                                    </p:anim>
                                    <p:anim calcmode="lin" valueType="num">
                                      <p:cBhvr>
                                        <p:cTn id="20" dur="1000" fill="hold"/>
                                        <p:tgtEl>
                                          <p:spTgt spid="10"/>
                                        </p:tgtEl>
                                        <p:attrNameLst>
                                          <p:attrName>ppt_h</p:attrName>
                                        </p:attrNameLst>
                                      </p:cBhvr>
                                      <p:tavLst>
                                        <p:tav tm="0">
                                          <p:val>
                                            <p:fltVal val="0"/>
                                          </p:val>
                                        </p:tav>
                                        <p:tav tm="100000">
                                          <p:val>
                                            <p:strVal val="#ppt_h"/>
                                          </p:val>
                                        </p:tav>
                                      </p:tavLst>
                                    </p:anim>
                                    <p:anim calcmode="lin" valueType="num">
                                      <p:cBhvr>
                                        <p:cTn id="21" dur="1000" fill="hold"/>
                                        <p:tgtEl>
                                          <p:spTgt spid="10"/>
                                        </p:tgtEl>
                                        <p:attrNameLst>
                                          <p:attrName>style.rotation</p:attrName>
                                        </p:attrNameLst>
                                      </p:cBhvr>
                                      <p:tavLst>
                                        <p:tav tm="0">
                                          <p:val>
                                            <p:fltVal val="90"/>
                                          </p:val>
                                        </p:tav>
                                        <p:tav tm="100000">
                                          <p:val>
                                            <p:fltVal val="0"/>
                                          </p:val>
                                        </p:tav>
                                      </p:tavLst>
                                    </p:anim>
                                    <p:animEffect transition="in" filter="fade">
                                      <p:cBhvr>
                                        <p:cTn id="22" dur="10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4" presetClass="entr" presetSubtype="1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randombar(horizontal)">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6" presetClass="entr" presetSubtype="16"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circle(in)">
                                      <p:cBhvr>
                                        <p:cTn id="32" dur="2000"/>
                                        <p:tgtEl>
                                          <p:spTgt spid="14"/>
                                        </p:tgtEl>
                                      </p:cBhvr>
                                    </p:animEffect>
                                  </p:childTnLst>
                                </p:cTn>
                              </p:par>
                              <p:par>
                                <p:cTn id="33" presetID="6" presetClass="entr" presetSubtype="16"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circle(in)">
                                      <p:cBhvr>
                                        <p:cTn id="35" dur="2000"/>
                                        <p:tgtEl>
                                          <p:spTgt spid="15"/>
                                        </p:tgtEl>
                                      </p:cBhvr>
                                    </p:animEffect>
                                  </p:childTnLst>
                                </p:cTn>
                              </p:par>
                              <p:par>
                                <p:cTn id="36" presetID="6" presetClass="entr" presetSubtype="16" fill="hold" nodeType="with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circle(in)">
                                      <p:cBhvr>
                                        <p:cTn id="38" dur="2000"/>
                                        <p:tgtEl>
                                          <p:spTgt spid="16"/>
                                        </p:tgtEl>
                                      </p:cBhvr>
                                    </p:animEffect>
                                  </p:childTnLst>
                                </p:cTn>
                              </p:par>
                              <p:par>
                                <p:cTn id="39" presetID="6" presetClass="entr" presetSubtype="16" fill="hold" nodeType="with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circle(in)">
                                      <p:cBhvr>
                                        <p:cTn id="41" dur="2000"/>
                                        <p:tgtEl>
                                          <p:spTgt spid="17"/>
                                        </p:tgtEl>
                                      </p:cBhvr>
                                    </p:animEffect>
                                  </p:childTnLst>
                                </p:cTn>
                              </p:par>
                              <p:par>
                                <p:cTn id="42" presetID="6" presetClass="entr" presetSubtype="16" fill="hold" nodeType="with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circle(in)">
                                      <p:cBhvr>
                                        <p:cTn id="44" dur="2000"/>
                                        <p:tgtEl>
                                          <p:spTgt spid="18"/>
                                        </p:tgtEl>
                                      </p:cBhvr>
                                    </p:animEffect>
                                  </p:childTnLst>
                                </p:cTn>
                              </p:par>
                              <p:par>
                                <p:cTn id="45" presetID="6" presetClass="entr" presetSubtype="16" fill="hold"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circle(in)">
                                      <p:cBhvr>
                                        <p:cTn id="47" dur="2000"/>
                                        <p:tgtEl>
                                          <p:spTgt spid="19"/>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circle(in)">
                                      <p:cBhvr>
                                        <p:cTn id="50" dur="2000"/>
                                        <p:tgtEl>
                                          <p:spTgt spid="20"/>
                                        </p:tgtEl>
                                      </p:cBhvr>
                                    </p:animEffect>
                                  </p:childTnLst>
                                </p:cTn>
                              </p:par>
                              <p:par>
                                <p:cTn id="51" presetID="6" presetClass="entr" presetSubtype="16" fill="hold" nodeType="withEffect">
                                  <p:stCondLst>
                                    <p:cond delay="0"/>
                                  </p:stCondLst>
                                  <p:childTnLst>
                                    <p:set>
                                      <p:cBhvr>
                                        <p:cTn id="52" dur="1" fill="hold">
                                          <p:stCondLst>
                                            <p:cond delay="0"/>
                                          </p:stCondLst>
                                        </p:cTn>
                                        <p:tgtEl>
                                          <p:spTgt spid="21"/>
                                        </p:tgtEl>
                                        <p:attrNameLst>
                                          <p:attrName>style.visibility</p:attrName>
                                        </p:attrNameLst>
                                      </p:cBhvr>
                                      <p:to>
                                        <p:strVal val="visible"/>
                                      </p:to>
                                    </p:set>
                                    <p:animEffect transition="in" filter="circle(in)">
                                      <p:cBhvr>
                                        <p:cTn id="53" dur="2000"/>
                                        <p:tgtEl>
                                          <p:spTgt spid="21"/>
                                        </p:tgtEl>
                                      </p:cBhvr>
                                    </p:animEffect>
                                  </p:childTnLst>
                                </p:cTn>
                              </p:par>
                              <p:par>
                                <p:cTn id="54" presetID="6" presetClass="entr" presetSubtype="16" fill="hold" nodeType="with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circle(in)">
                                      <p:cBhvr>
                                        <p:cTn id="56" dur="2000"/>
                                        <p:tgtEl>
                                          <p:spTgt spid="22"/>
                                        </p:tgtEl>
                                      </p:cBhvr>
                                    </p:animEffect>
                                  </p:childTnLst>
                                </p:cTn>
                              </p:par>
                              <p:par>
                                <p:cTn id="57" presetID="6" presetClass="entr" presetSubtype="16" fill="hold" grpId="0" nodeType="withEffect">
                                  <p:stCondLst>
                                    <p:cond delay="0"/>
                                  </p:stCondLst>
                                  <p:childTnLst>
                                    <p:set>
                                      <p:cBhvr>
                                        <p:cTn id="58" dur="1" fill="hold">
                                          <p:stCondLst>
                                            <p:cond delay="0"/>
                                          </p:stCondLst>
                                        </p:cTn>
                                        <p:tgtEl>
                                          <p:spTgt spid="29"/>
                                        </p:tgtEl>
                                        <p:attrNameLst>
                                          <p:attrName>style.visibility</p:attrName>
                                        </p:attrNameLst>
                                      </p:cBhvr>
                                      <p:to>
                                        <p:strVal val="visible"/>
                                      </p:to>
                                    </p:set>
                                    <p:animEffect transition="in" filter="circle(in)">
                                      <p:cBhvr>
                                        <p:cTn id="59" dur="2000"/>
                                        <p:tgtEl>
                                          <p:spTgt spid="29"/>
                                        </p:tgtEl>
                                      </p:cBhvr>
                                    </p:animEffect>
                                  </p:childTnLst>
                                </p:cTn>
                              </p:par>
                              <p:par>
                                <p:cTn id="60" presetID="6" presetClass="entr" presetSubtype="16" fill="hold" grpId="0" nodeType="withEffect">
                                  <p:stCondLst>
                                    <p:cond delay="0"/>
                                  </p:stCondLst>
                                  <p:childTnLst>
                                    <p:set>
                                      <p:cBhvr>
                                        <p:cTn id="61" dur="1" fill="hold">
                                          <p:stCondLst>
                                            <p:cond delay="0"/>
                                          </p:stCondLst>
                                        </p:cTn>
                                        <p:tgtEl>
                                          <p:spTgt spid="33"/>
                                        </p:tgtEl>
                                        <p:attrNameLst>
                                          <p:attrName>style.visibility</p:attrName>
                                        </p:attrNameLst>
                                      </p:cBhvr>
                                      <p:to>
                                        <p:strVal val="visible"/>
                                      </p:to>
                                    </p:set>
                                    <p:animEffect transition="in" filter="circle(in)">
                                      <p:cBhvr>
                                        <p:cTn id="62" dur="2000"/>
                                        <p:tgtEl>
                                          <p:spTgt spid="33"/>
                                        </p:tgtEl>
                                      </p:cBhvr>
                                    </p:animEffect>
                                  </p:childTnLst>
                                </p:cTn>
                              </p:par>
                              <p:par>
                                <p:cTn id="63" presetID="6" presetClass="entr" presetSubtype="16" fill="hold" grpId="0" nodeType="withEffect">
                                  <p:stCondLst>
                                    <p:cond delay="0"/>
                                  </p:stCondLst>
                                  <p:childTnLst>
                                    <p:set>
                                      <p:cBhvr>
                                        <p:cTn id="64" dur="1" fill="hold">
                                          <p:stCondLst>
                                            <p:cond delay="0"/>
                                          </p:stCondLst>
                                        </p:cTn>
                                        <p:tgtEl>
                                          <p:spTgt spid="35"/>
                                        </p:tgtEl>
                                        <p:attrNameLst>
                                          <p:attrName>style.visibility</p:attrName>
                                        </p:attrNameLst>
                                      </p:cBhvr>
                                      <p:to>
                                        <p:strVal val="visible"/>
                                      </p:to>
                                    </p:set>
                                    <p:animEffect transition="in" filter="circle(in)">
                                      <p:cBhvr>
                                        <p:cTn id="65" dur="2000"/>
                                        <p:tgtEl>
                                          <p:spTgt spid="35"/>
                                        </p:tgtEl>
                                      </p:cBhvr>
                                    </p:animEffect>
                                  </p:childTnLst>
                                </p:cTn>
                              </p:par>
                              <p:par>
                                <p:cTn id="66" presetID="6" presetClass="entr" presetSubtype="16" fill="hold" grpId="0" nodeType="withEffect">
                                  <p:stCondLst>
                                    <p:cond delay="0"/>
                                  </p:stCondLst>
                                  <p:childTnLst>
                                    <p:set>
                                      <p:cBhvr>
                                        <p:cTn id="67" dur="1" fill="hold">
                                          <p:stCondLst>
                                            <p:cond delay="0"/>
                                          </p:stCondLst>
                                        </p:cTn>
                                        <p:tgtEl>
                                          <p:spTgt spid="39"/>
                                        </p:tgtEl>
                                        <p:attrNameLst>
                                          <p:attrName>style.visibility</p:attrName>
                                        </p:attrNameLst>
                                      </p:cBhvr>
                                      <p:to>
                                        <p:strVal val="visible"/>
                                      </p:to>
                                    </p:set>
                                    <p:animEffect transition="in" filter="circle(in)">
                                      <p:cBhvr>
                                        <p:cTn id="68" dur="20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0" grpId="0"/>
      <p:bldP spid="12" grpId="0" animBg="1"/>
      <p:bldP spid="14" grpId="0" animBg="1"/>
      <p:bldP spid="15" grpId="0" animBg="1"/>
      <p:bldP spid="20" grpId="0" animBg="1"/>
      <p:bldP spid="29" grpId="0"/>
      <p:bldP spid="33" grpId="0"/>
      <p:bldP spid="35" grpId="0"/>
      <p:bldP spid="39"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Shape 741"/>
        <p:cNvGrpSpPr/>
        <p:nvPr/>
      </p:nvGrpSpPr>
      <p:grpSpPr>
        <a:xfrm>
          <a:off x="0" y="0"/>
          <a:ext cx="0" cy="0"/>
          <a:chOff x="0" y="0"/>
          <a:chExt cx="0" cy="0"/>
        </a:xfrm>
      </p:grpSpPr>
      <p:grpSp>
        <p:nvGrpSpPr>
          <p:cNvPr id="743" name="Google Shape;743;p37"/>
          <p:cNvGrpSpPr/>
          <p:nvPr/>
        </p:nvGrpSpPr>
        <p:grpSpPr>
          <a:xfrm>
            <a:off x="3790123" y="1989045"/>
            <a:ext cx="4131202" cy="4375476"/>
            <a:chOff x="1048850" y="238125"/>
            <a:chExt cx="5520825" cy="5238000"/>
          </a:xfrm>
        </p:grpSpPr>
        <p:sp>
          <p:nvSpPr>
            <p:cNvPr id="744" name="Google Shape;744;p37"/>
            <p:cNvSpPr/>
            <p:nvPr/>
          </p:nvSpPr>
          <p:spPr>
            <a:xfrm>
              <a:off x="1048850" y="5441550"/>
              <a:ext cx="5520825" cy="6800"/>
            </a:xfrm>
            <a:custGeom>
              <a:avLst/>
              <a:gdLst/>
              <a:ahLst/>
              <a:cxnLst/>
              <a:rect l="l" t="t" r="r" b="b"/>
              <a:pathLst>
                <a:path w="220833" h="272" extrusionOk="0">
                  <a:moveTo>
                    <a:pt x="110421" y="1"/>
                  </a:moveTo>
                  <a:cubicBezTo>
                    <a:pt x="49428" y="1"/>
                    <a:pt x="0" y="61"/>
                    <a:pt x="0" y="137"/>
                  </a:cubicBezTo>
                  <a:cubicBezTo>
                    <a:pt x="0" y="211"/>
                    <a:pt x="48479" y="272"/>
                    <a:pt x="108659" y="272"/>
                  </a:cubicBezTo>
                  <a:cubicBezTo>
                    <a:pt x="109246" y="272"/>
                    <a:pt x="109834" y="272"/>
                    <a:pt x="110422" y="272"/>
                  </a:cubicBezTo>
                  <a:cubicBezTo>
                    <a:pt x="171394" y="272"/>
                    <a:pt x="220833" y="211"/>
                    <a:pt x="220833" y="137"/>
                  </a:cubicBezTo>
                  <a:cubicBezTo>
                    <a:pt x="220833" y="62"/>
                    <a:pt x="171394" y="2"/>
                    <a:pt x="110421"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5" name="Google Shape;745;p37"/>
            <p:cNvSpPr/>
            <p:nvPr/>
          </p:nvSpPr>
          <p:spPr>
            <a:xfrm>
              <a:off x="2444300" y="581425"/>
              <a:ext cx="3156950" cy="4325975"/>
            </a:xfrm>
            <a:custGeom>
              <a:avLst/>
              <a:gdLst/>
              <a:ahLst/>
              <a:cxnLst/>
              <a:rect l="l" t="t" r="r" b="b"/>
              <a:pathLst>
                <a:path w="126278" h="173039" extrusionOk="0">
                  <a:moveTo>
                    <a:pt x="1" y="1"/>
                  </a:moveTo>
                  <a:lnTo>
                    <a:pt x="1" y="173039"/>
                  </a:lnTo>
                  <a:lnTo>
                    <a:pt x="126278" y="173039"/>
                  </a:lnTo>
                  <a:lnTo>
                    <a:pt x="126278" y="1"/>
                  </a:ln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6" name="Google Shape;746;p37"/>
            <p:cNvSpPr/>
            <p:nvPr/>
          </p:nvSpPr>
          <p:spPr>
            <a:xfrm>
              <a:off x="2707175" y="756275"/>
              <a:ext cx="2769325" cy="3893850"/>
            </a:xfrm>
            <a:custGeom>
              <a:avLst/>
              <a:gdLst/>
              <a:ahLst/>
              <a:cxnLst/>
              <a:rect l="l" t="t" r="r" b="b"/>
              <a:pathLst>
                <a:path w="110773" h="155754" extrusionOk="0">
                  <a:moveTo>
                    <a:pt x="0" y="0"/>
                  </a:moveTo>
                  <a:lnTo>
                    <a:pt x="0" y="155753"/>
                  </a:lnTo>
                  <a:lnTo>
                    <a:pt x="110772" y="155753"/>
                  </a:lnTo>
                  <a:lnTo>
                    <a:pt x="110772" y="136377"/>
                  </a:lnTo>
                  <a:lnTo>
                    <a:pt x="110772"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7" name="Google Shape;747;p37"/>
            <p:cNvSpPr/>
            <p:nvPr/>
          </p:nvSpPr>
          <p:spPr>
            <a:xfrm>
              <a:off x="2688375" y="704800"/>
              <a:ext cx="2744375" cy="3873075"/>
            </a:xfrm>
            <a:custGeom>
              <a:avLst/>
              <a:gdLst/>
              <a:ahLst/>
              <a:cxnLst/>
              <a:rect l="l" t="t" r="r" b="b"/>
              <a:pathLst>
                <a:path w="109775" h="154923" extrusionOk="0">
                  <a:moveTo>
                    <a:pt x="0" y="0"/>
                  </a:moveTo>
                  <a:lnTo>
                    <a:pt x="0" y="154923"/>
                  </a:lnTo>
                  <a:lnTo>
                    <a:pt x="109774" y="154923"/>
                  </a:lnTo>
                  <a:lnTo>
                    <a:pt x="109774" y="135649"/>
                  </a:lnTo>
                  <a:lnTo>
                    <a:pt x="109774"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8" name="Google Shape;748;p37"/>
            <p:cNvSpPr/>
            <p:nvPr/>
          </p:nvSpPr>
          <p:spPr>
            <a:xfrm>
              <a:off x="2637125" y="714600"/>
              <a:ext cx="2769325" cy="3819250"/>
            </a:xfrm>
            <a:custGeom>
              <a:avLst/>
              <a:gdLst/>
              <a:ahLst/>
              <a:cxnLst/>
              <a:rect l="l" t="t" r="r" b="b"/>
              <a:pathLst>
                <a:path w="110773" h="152770" extrusionOk="0">
                  <a:moveTo>
                    <a:pt x="1" y="1"/>
                  </a:moveTo>
                  <a:lnTo>
                    <a:pt x="1" y="152770"/>
                  </a:lnTo>
                  <a:lnTo>
                    <a:pt x="87385" y="152770"/>
                  </a:lnTo>
                  <a:lnTo>
                    <a:pt x="100028" y="142474"/>
                  </a:lnTo>
                  <a:lnTo>
                    <a:pt x="110773" y="133764"/>
                  </a:lnTo>
                  <a:lnTo>
                    <a:pt x="110773" y="1"/>
                  </a:ln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9" name="Google Shape;749;p37"/>
            <p:cNvSpPr/>
            <p:nvPr/>
          </p:nvSpPr>
          <p:spPr>
            <a:xfrm>
              <a:off x="2633725" y="711200"/>
              <a:ext cx="2775775" cy="3825375"/>
            </a:xfrm>
            <a:custGeom>
              <a:avLst/>
              <a:gdLst/>
              <a:ahLst/>
              <a:cxnLst/>
              <a:rect l="l" t="t" r="r" b="b"/>
              <a:pathLst>
                <a:path w="111031" h="153015" extrusionOk="0">
                  <a:moveTo>
                    <a:pt x="1" y="1"/>
                  </a:moveTo>
                  <a:lnTo>
                    <a:pt x="1" y="137"/>
                  </a:lnTo>
                  <a:cubicBezTo>
                    <a:pt x="10" y="57570"/>
                    <a:pt x="20" y="110554"/>
                    <a:pt x="27" y="152906"/>
                  </a:cubicBezTo>
                  <a:lnTo>
                    <a:pt x="27" y="153015"/>
                  </a:lnTo>
                  <a:lnTo>
                    <a:pt x="136" y="153015"/>
                  </a:lnTo>
                  <a:lnTo>
                    <a:pt x="87520" y="152951"/>
                  </a:lnTo>
                  <a:lnTo>
                    <a:pt x="87536" y="152951"/>
                  </a:lnTo>
                  <a:lnTo>
                    <a:pt x="87550" y="152942"/>
                  </a:lnTo>
                  <a:lnTo>
                    <a:pt x="97015" y="145205"/>
                  </a:lnTo>
                  <a:lnTo>
                    <a:pt x="99380" y="143264"/>
                  </a:lnTo>
                  <a:cubicBezTo>
                    <a:pt x="99905" y="142832"/>
                    <a:pt x="100164" y="142610"/>
                    <a:pt x="100164" y="142610"/>
                  </a:cubicBezTo>
                  <a:lnTo>
                    <a:pt x="100164" y="142610"/>
                  </a:lnTo>
                  <a:cubicBezTo>
                    <a:pt x="100164" y="142610"/>
                    <a:pt x="99894" y="142819"/>
                    <a:pt x="99365" y="143245"/>
                  </a:cubicBezTo>
                  <a:lnTo>
                    <a:pt x="96985" y="145168"/>
                  </a:lnTo>
                  <a:lnTo>
                    <a:pt x="87503" y="152859"/>
                  </a:lnTo>
                  <a:lnTo>
                    <a:pt x="87503" y="152859"/>
                  </a:lnTo>
                  <a:lnTo>
                    <a:pt x="246" y="152797"/>
                  </a:lnTo>
                  <a:lnTo>
                    <a:pt x="246" y="152797"/>
                  </a:lnTo>
                  <a:cubicBezTo>
                    <a:pt x="253" y="110496"/>
                    <a:pt x="262" y="57603"/>
                    <a:pt x="272" y="272"/>
                  </a:cubicBezTo>
                  <a:lnTo>
                    <a:pt x="1104" y="272"/>
                  </a:lnTo>
                  <a:lnTo>
                    <a:pt x="110786" y="259"/>
                  </a:lnTo>
                  <a:lnTo>
                    <a:pt x="110786" y="259"/>
                  </a:lnTo>
                  <a:cubicBezTo>
                    <a:pt x="110824" y="63148"/>
                    <a:pt x="110853" y="111911"/>
                    <a:pt x="110866" y="133879"/>
                  </a:cubicBezTo>
                  <a:lnTo>
                    <a:pt x="110866" y="133879"/>
                  </a:lnTo>
                  <a:lnTo>
                    <a:pt x="102865" y="140392"/>
                  </a:lnTo>
                  <a:lnTo>
                    <a:pt x="100839" y="142049"/>
                  </a:lnTo>
                  <a:cubicBezTo>
                    <a:pt x="100388" y="142419"/>
                    <a:pt x="100164" y="142610"/>
                    <a:pt x="100164" y="142610"/>
                  </a:cubicBezTo>
                  <a:cubicBezTo>
                    <a:pt x="100164" y="142610"/>
                    <a:pt x="100398" y="142431"/>
                    <a:pt x="100854" y="142065"/>
                  </a:cubicBezTo>
                  <a:lnTo>
                    <a:pt x="102892" y="140427"/>
                  </a:lnTo>
                  <a:lnTo>
                    <a:pt x="110935" y="133933"/>
                  </a:lnTo>
                  <a:lnTo>
                    <a:pt x="110952" y="133920"/>
                  </a:lnTo>
                  <a:lnTo>
                    <a:pt x="110952" y="133900"/>
                  </a:lnTo>
                  <a:cubicBezTo>
                    <a:pt x="110965" y="111927"/>
                    <a:pt x="110994" y="63104"/>
                    <a:pt x="111031" y="137"/>
                  </a:cubicBezTo>
                  <a:lnTo>
                    <a:pt x="111031" y="14"/>
                  </a:lnTo>
                  <a:lnTo>
                    <a:pt x="110908" y="14"/>
                  </a:lnTo>
                  <a:lnTo>
                    <a:pt x="1103"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0" name="Google Shape;750;p37"/>
            <p:cNvSpPr/>
            <p:nvPr/>
          </p:nvSpPr>
          <p:spPr>
            <a:xfrm>
              <a:off x="3456075" y="447675"/>
              <a:ext cx="1133425" cy="388600"/>
            </a:xfrm>
            <a:custGeom>
              <a:avLst/>
              <a:gdLst/>
              <a:ahLst/>
              <a:cxnLst/>
              <a:rect l="l" t="t" r="r" b="b"/>
              <a:pathLst>
                <a:path w="45337" h="15544" extrusionOk="0">
                  <a:moveTo>
                    <a:pt x="7685" y="1"/>
                  </a:moveTo>
                  <a:cubicBezTo>
                    <a:pt x="5647" y="1"/>
                    <a:pt x="3691" y="811"/>
                    <a:pt x="2251" y="2252"/>
                  </a:cubicBezTo>
                  <a:cubicBezTo>
                    <a:pt x="810" y="3693"/>
                    <a:pt x="1" y="5648"/>
                    <a:pt x="1" y="7685"/>
                  </a:cubicBezTo>
                  <a:lnTo>
                    <a:pt x="1" y="15543"/>
                  </a:lnTo>
                  <a:lnTo>
                    <a:pt x="45337" y="15543"/>
                  </a:lnTo>
                  <a:lnTo>
                    <a:pt x="45337" y="7372"/>
                  </a:lnTo>
                  <a:cubicBezTo>
                    <a:pt x="45337" y="5418"/>
                    <a:pt x="44560" y="3542"/>
                    <a:pt x="43178" y="2160"/>
                  </a:cubicBezTo>
                  <a:cubicBezTo>
                    <a:pt x="41795" y="778"/>
                    <a:pt x="39920" y="1"/>
                    <a:pt x="37966" y="1"/>
                  </a:cubicBezTo>
                  <a:close/>
                </a:path>
              </a:pathLst>
            </a:custGeom>
            <a:solidFill>
              <a:srgbClr val="E8505B"/>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1" name="Google Shape;751;p37"/>
            <p:cNvSpPr/>
            <p:nvPr/>
          </p:nvSpPr>
          <p:spPr>
            <a:xfrm>
              <a:off x="3692250" y="238125"/>
              <a:ext cx="652600" cy="209575"/>
            </a:xfrm>
            <a:custGeom>
              <a:avLst/>
              <a:gdLst/>
              <a:ahLst/>
              <a:cxnLst/>
              <a:rect l="l" t="t" r="r" b="b"/>
              <a:pathLst>
                <a:path w="26104" h="8383" extrusionOk="0">
                  <a:moveTo>
                    <a:pt x="0" y="0"/>
                  </a:moveTo>
                  <a:lnTo>
                    <a:pt x="1657" y="8383"/>
                  </a:lnTo>
                  <a:lnTo>
                    <a:pt x="24653" y="8383"/>
                  </a:lnTo>
                  <a:lnTo>
                    <a:pt x="26103"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2" name="Google Shape;752;p37"/>
            <p:cNvSpPr/>
            <p:nvPr/>
          </p:nvSpPr>
          <p:spPr>
            <a:xfrm>
              <a:off x="2926775" y="1323050"/>
              <a:ext cx="466575" cy="466600"/>
            </a:xfrm>
            <a:custGeom>
              <a:avLst/>
              <a:gdLst/>
              <a:ahLst/>
              <a:cxnLst/>
              <a:rect l="l" t="t" r="r" b="b"/>
              <a:pathLst>
                <a:path w="18663" h="18664" extrusionOk="0">
                  <a:moveTo>
                    <a:pt x="18142" y="521"/>
                  </a:moveTo>
                  <a:lnTo>
                    <a:pt x="18142" y="18143"/>
                  </a:lnTo>
                  <a:lnTo>
                    <a:pt x="522" y="18143"/>
                  </a:lnTo>
                  <a:lnTo>
                    <a:pt x="522" y="521"/>
                  </a:lnTo>
                  <a:close/>
                  <a:moveTo>
                    <a:pt x="0" y="1"/>
                  </a:moveTo>
                  <a:lnTo>
                    <a:pt x="0" y="18663"/>
                  </a:lnTo>
                  <a:lnTo>
                    <a:pt x="18663" y="18663"/>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3" name="Google Shape;753;p37"/>
            <p:cNvSpPr/>
            <p:nvPr/>
          </p:nvSpPr>
          <p:spPr>
            <a:xfrm>
              <a:off x="3591375" y="1432350"/>
              <a:ext cx="1450600" cy="6825"/>
            </a:xfrm>
            <a:custGeom>
              <a:avLst/>
              <a:gdLst/>
              <a:ahLst/>
              <a:cxnLst/>
              <a:rect l="l" t="t" r="r" b="b"/>
              <a:pathLst>
                <a:path w="58024" h="273" extrusionOk="0">
                  <a:moveTo>
                    <a:pt x="29014" y="0"/>
                  </a:moveTo>
                  <a:cubicBezTo>
                    <a:pt x="12987" y="0"/>
                    <a:pt x="1" y="61"/>
                    <a:pt x="1" y="136"/>
                  </a:cubicBezTo>
                  <a:cubicBezTo>
                    <a:pt x="1" y="211"/>
                    <a:pt x="12987" y="272"/>
                    <a:pt x="29014" y="272"/>
                  </a:cubicBezTo>
                  <a:cubicBezTo>
                    <a:pt x="45034" y="272"/>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4" name="Google Shape;754;p37"/>
            <p:cNvSpPr/>
            <p:nvPr/>
          </p:nvSpPr>
          <p:spPr>
            <a:xfrm>
              <a:off x="3591375" y="1529300"/>
              <a:ext cx="1450600" cy="6800"/>
            </a:xfrm>
            <a:custGeom>
              <a:avLst/>
              <a:gdLst/>
              <a:ahLst/>
              <a:cxnLst/>
              <a:rect l="l" t="t" r="r" b="b"/>
              <a:pathLst>
                <a:path w="58024" h="272" extrusionOk="0">
                  <a:moveTo>
                    <a:pt x="29014" y="0"/>
                  </a:moveTo>
                  <a:cubicBezTo>
                    <a:pt x="12987" y="0"/>
                    <a:pt x="1" y="61"/>
                    <a:pt x="1" y="136"/>
                  </a:cubicBezTo>
                  <a:cubicBezTo>
                    <a:pt x="1" y="211"/>
                    <a:pt x="12987" y="271"/>
                    <a:pt x="29014" y="271"/>
                  </a:cubicBezTo>
                  <a:cubicBezTo>
                    <a:pt x="45034" y="271"/>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5" name="Google Shape;755;p37"/>
            <p:cNvSpPr/>
            <p:nvPr/>
          </p:nvSpPr>
          <p:spPr>
            <a:xfrm>
              <a:off x="3591375" y="1626250"/>
              <a:ext cx="1450600" cy="6800"/>
            </a:xfrm>
            <a:custGeom>
              <a:avLst/>
              <a:gdLst/>
              <a:ahLst/>
              <a:cxnLst/>
              <a:rect l="l" t="t" r="r" b="b"/>
              <a:pathLst>
                <a:path w="58024" h="272" extrusionOk="0">
                  <a:moveTo>
                    <a:pt x="29014" y="0"/>
                  </a:moveTo>
                  <a:cubicBezTo>
                    <a:pt x="12987" y="0"/>
                    <a:pt x="1" y="61"/>
                    <a:pt x="1" y="136"/>
                  </a:cubicBezTo>
                  <a:cubicBezTo>
                    <a:pt x="1" y="212"/>
                    <a:pt x="12987" y="271"/>
                    <a:pt x="29014" y="271"/>
                  </a:cubicBezTo>
                  <a:cubicBezTo>
                    <a:pt x="45034" y="271"/>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6" name="Google Shape;756;p37"/>
            <p:cNvSpPr/>
            <p:nvPr/>
          </p:nvSpPr>
          <p:spPr>
            <a:xfrm>
              <a:off x="3591375" y="1723200"/>
              <a:ext cx="1450600" cy="6800"/>
            </a:xfrm>
            <a:custGeom>
              <a:avLst/>
              <a:gdLst/>
              <a:ahLst/>
              <a:cxnLst/>
              <a:rect l="l" t="t" r="r" b="b"/>
              <a:pathLst>
                <a:path w="58024" h="272" extrusionOk="0">
                  <a:moveTo>
                    <a:pt x="29014" y="0"/>
                  </a:moveTo>
                  <a:cubicBezTo>
                    <a:pt x="12987" y="0"/>
                    <a:pt x="1" y="61"/>
                    <a:pt x="1" y="136"/>
                  </a:cubicBezTo>
                  <a:cubicBezTo>
                    <a:pt x="1" y="210"/>
                    <a:pt x="12987" y="271"/>
                    <a:pt x="29014" y="271"/>
                  </a:cubicBezTo>
                  <a:cubicBezTo>
                    <a:pt x="45034" y="271"/>
                    <a:pt x="58024" y="210"/>
                    <a:pt x="58024" y="136"/>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7" name="Google Shape;757;p37"/>
            <p:cNvSpPr/>
            <p:nvPr/>
          </p:nvSpPr>
          <p:spPr>
            <a:xfrm>
              <a:off x="2926775" y="2042100"/>
              <a:ext cx="466575" cy="466600"/>
            </a:xfrm>
            <a:custGeom>
              <a:avLst/>
              <a:gdLst/>
              <a:ahLst/>
              <a:cxnLst/>
              <a:rect l="l" t="t" r="r" b="b"/>
              <a:pathLst>
                <a:path w="18663" h="18664" extrusionOk="0">
                  <a:moveTo>
                    <a:pt x="18142" y="521"/>
                  </a:moveTo>
                  <a:lnTo>
                    <a:pt x="18142" y="18141"/>
                  </a:lnTo>
                  <a:lnTo>
                    <a:pt x="522" y="18141"/>
                  </a:lnTo>
                  <a:lnTo>
                    <a:pt x="522" y="521"/>
                  </a:lnTo>
                  <a:close/>
                  <a:moveTo>
                    <a:pt x="0" y="1"/>
                  </a:moveTo>
                  <a:lnTo>
                    <a:pt x="0" y="18663"/>
                  </a:lnTo>
                  <a:lnTo>
                    <a:pt x="18663" y="18663"/>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8" name="Google Shape;758;p37"/>
            <p:cNvSpPr/>
            <p:nvPr/>
          </p:nvSpPr>
          <p:spPr>
            <a:xfrm>
              <a:off x="3019575" y="2071650"/>
              <a:ext cx="458050" cy="360175"/>
            </a:xfrm>
            <a:custGeom>
              <a:avLst/>
              <a:gdLst/>
              <a:ahLst/>
              <a:cxnLst/>
              <a:rect l="l" t="t" r="r" b="b"/>
              <a:pathLst>
                <a:path w="18322" h="14407" extrusionOk="0">
                  <a:moveTo>
                    <a:pt x="16057" y="0"/>
                  </a:moveTo>
                  <a:lnTo>
                    <a:pt x="6606" y="9176"/>
                  </a:lnTo>
                  <a:lnTo>
                    <a:pt x="2477" y="5873"/>
                  </a:lnTo>
                  <a:lnTo>
                    <a:pt x="0" y="8534"/>
                  </a:lnTo>
                  <a:lnTo>
                    <a:pt x="6423" y="14406"/>
                  </a:lnTo>
                  <a:lnTo>
                    <a:pt x="18321" y="2669"/>
                  </a:lnTo>
                  <a:lnTo>
                    <a:pt x="1605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9" name="Google Shape;759;p37"/>
            <p:cNvSpPr/>
            <p:nvPr/>
          </p:nvSpPr>
          <p:spPr>
            <a:xfrm>
              <a:off x="3591375" y="2151375"/>
              <a:ext cx="1450600" cy="6800"/>
            </a:xfrm>
            <a:custGeom>
              <a:avLst/>
              <a:gdLst/>
              <a:ahLst/>
              <a:cxnLst/>
              <a:rect l="l" t="t" r="r" b="b"/>
              <a:pathLst>
                <a:path w="58024" h="272" extrusionOk="0">
                  <a:moveTo>
                    <a:pt x="29014" y="1"/>
                  </a:moveTo>
                  <a:cubicBezTo>
                    <a:pt x="12987" y="1"/>
                    <a:pt x="1" y="62"/>
                    <a:pt x="1" y="137"/>
                  </a:cubicBezTo>
                  <a:cubicBezTo>
                    <a:pt x="1" y="211"/>
                    <a:pt x="12987" y="272"/>
                    <a:pt x="29014" y="272"/>
                  </a:cubicBezTo>
                  <a:cubicBezTo>
                    <a:pt x="45034" y="272"/>
                    <a:pt x="58024" y="211"/>
                    <a:pt x="58024" y="137"/>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0" name="Google Shape;760;p37"/>
            <p:cNvSpPr/>
            <p:nvPr/>
          </p:nvSpPr>
          <p:spPr>
            <a:xfrm>
              <a:off x="3591375" y="2248325"/>
              <a:ext cx="1450600" cy="6800"/>
            </a:xfrm>
            <a:custGeom>
              <a:avLst/>
              <a:gdLst/>
              <a:ahLst/>
              <a:cxnLst/>
              <a:rect l="l" t="t" r="r" b="b"/>
              <a:pathLst>
                <a:path w="58024" h="272" extrusionOk="0">
                  <a:moveTo>
                    <a:pt x="29014" y="1"/>
                  </a:moveTo>
                  <a:cubicBezTo>
                    <a:pt x="12987" y="1"/>
                    <a:pt x="1" y="62"/>
                    <a:pt x="1" y="137"/>
                  </a:cubicBezTo>
                  <a:cubicBezTo>
                    <a:pt x="1" y="211"/>
                    <a:pt x="12987" y="272"/>
                    <a:pt x="29014" y="272"/>
                  </a:cubicBezTo>
                  <a:cubicBezTo>
                    <a:pt x="45034" y="272"/>
                    <a:pt x="58024" y="211"/>
                    <a:pt x="58024" y="137"/>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1" name="Google Shape;761;p37"/>
            <p:cNvSpPr/>
            <p:nvPr/>
          </p:nvSpPr>
          <p:spPr>
            <a:xfrm>
              <a:off x="3591375" y="234527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2" name="Google Shape;762;p37"/>
            <p:cNvSpPr/>
            <p:nvPr/>
          </p:nvSpPr>
          <p:spPr>
            <a:xfrm>
              <a:off x="3591375" y="2442250"/>
              <a:ext cx="1450600" cy="6775"/>
            </a:xfrm>
            <a:custGeom>
              <a:avLst/>
              <a:gdLst/>
              <a:ahLst/>
              <a:cxnLst/>
              <a:rect l="l" t="t" r="r" b="b"/>
              <a:pathLst>
                <a:path w="58024" h="271" extrusionOk="0">
                  <a:moveTo>
                    <a:pt x="29014" y="0"/>
                  </a:moveTo>
                  <a:cubicBezTo>
                    <a:pt x="12987" y="0"/>
                    <a:pt x="1" y="61"/>
                    <a:pt x="1" y="135"/>
                  </a:cubicBezTo>
                  <a:cubicBezTo>
                    <a:pt x="1" y="210"/>
                    <a:pt x="12987" y="271"/>
                    <a:pt x="29014" y="271"/>
                  </a:cubicBezTo>
                  <a:cubicBezTo>
                    <a:pt x="45034" y="271"/>
                    <a:pt x="58024" y="210"/>
                    <a:pt x="58024" y="135"/>
                  </a:cubicBezTo>
                  <a:cubicBezTo>
                    <a:pt x="58024" y="61"/>
                    <a:pt x="45034" y="0"/>
                    <a:pt x="2901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3" name="Google Shape;763;p37"/>
            <p:cNvSpPr/>
            <p:nvPr/>
          </p:nvSpPr>
          <p:spPr>
            <a:xfrm>
              <a:off x="2926775" y="2737900"/>
              <a:ext cx="466575" cy="466550"/>
            </a:xfrm>
            <a:custGeom>
              <a:avLst/>
              <a:gdLst/>
              <a:ahLst/>
              <a:cxnLst/>
              <a:rect l="l" t="t" r="r" b="b"/>
              <a:pathLst>
                <a:path w="18663" h="18662" extrusionOk="0">
                  <a:moveTo>
                    <a:pt x="18142" y="521"/>
                  </a:moveTo>
                  <a:lnTo>
                    <a:pt x="18142" y="18141"/>
                  </a:lnTo>
                  <a:lnTo>
                    <a:pt x="522" y="18141"/>
                  </a:lnTo>
                  <a:lnTo>
                    <a:pt x="522" y="521"/>
                  </a:lnTo>
                  <a:close/>
                  <a:moveTo>
                    <a:pt x="0" y="1"/>
                  </a:moveTo>
                  <a:lnTo>
                    <a:pt x="0" y="18662"/>
                  </a:lnTo>
                  <a:lnTo>
                    <a:pt x="18663" y="18662"/>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4" name="Google Shape;764;p37"/>
            <p:cNvSpPr/>
            <p:nvPr/>
          </p:nvSpPr>
          <p:spPr>
            <a:xfrm>
              <a:off x="3019575" y="2767450"/>
              <a:ext cx="458050" cy="360175"/>
            </a:xfrm>
            <a:custGeom>
              <a:avLst/>
              <a:gdLst/>
              <a:ahLst/>
              <a:cxnLst/>
              <a:rect l="l" t="t" r="r" b="b"/>
              <a:pathLst>
                <a:path w="18322" h="14407" extrusionOk="0">
                  <a:moveTo>
                    <a:pt x="16057" y="0"/>
                  </a:moveTo>
                  <a:lnTo>
                    <a:pt x="6606" y="9176"/>
                  </a:lnTo>
                  <a:lnTo>
                    <a:pt x="2477" y="5873"/>
                  </a:lnTo>
                  <a:lnTo>
                    <a:pt x="0" y="8533"/>
                  </a:lnTo>
                  <a:lnTo>
                    <a:pt x="6423" y="14406"/>
                  </a:lnTo>
                  <a:lnTo>
                    <a:pt x="18321" y="2668"/>
                  </a:lnTo>
                  <a:lnTo>
                    <a:pt x="1605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5" name="Google Shape;765;p37"/>
            <p:cNvSpPr/>
            <p:nvPr/>
          </p:nvSpPr>
          <p:spPr>
            <a:xfrm>
              <a:off x="3591375" y="2847175"/>
              <a:ext cx="1450600" cy="6800"/>
            </a:xfrm>
            <a:custGeom>
              <a:avLst/>
              <a:gdLst/>
              <a:ahLst/>
              <a:cxnLst/>
              <a:rect l="l" t="t" r="r" b="b"/>
              <a:pathLst>
                <a:path w="58024" h="272" extrusionOk="0">
                  <a:moveTo>
                    <a:pt x="29014" y="1"/>
                  </a:moveTo>
                  <a:cubicBezTo>
                    <a:pt x="12987" y="1"/>
                    <a:pt x="1" y="61"/>
                    <a:pt x="1" y="135"/>
                  </a:cubicBezTo>
                  <a:cubicBezTo>
                    <a:pt x="1" y="211"/>
                    <a:pt x="12987" y="272"/>
                    <a:pt x="29014" y="272"/>
                  </a:cubicBezTo>
                  <a:cubicBezTo>
                    <a:pt x="45034" y="272"/>
                    <a:pt x="58024" y="211"/>
                    <a:pt x="58024" y="135"/>
                  </a:cubicBezTo>
                  <a:cubicBezTo>
                    <a:pt x="58024" y="61"/>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6" name="Google Shape;766;p37"/>
            <p:cNvSpPr/>
            <p:nvPr/>
          </p:nvSpPr>
          <p:spPr>
            <a:xfrm>
              <a:off x="3591375" y="294412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7" name="Google Shape;767;p37"/>
            <p:cNvSpPr/>
            <p:nvPr/>
          </p:nvSpPr>
          <p:spPr>
            <a:xfrm>
              <a:off x="3591375" y="3041075"/>
              <a:ext cx="1450600" cy="6800"/>
            </a:xfrm>
            <a:custGeom>
              <a:avLst/>
              <a:gdLst/>
              <a:ahLst/>
              <a:cxnLst/>
              <a:rect l="l" t="t" r="r" b="b"/>
              <a:pathLst>
                <a:path w="58024" h="272" extrusionOk="0">
                  <a:moveTo>
                    <a:pt x="29014" y="1"/>
                  </a:moveTo>
                  <a:cubicBezTo>
                    <a:pt x="12987" y="1"/>
                    <a:pt x="1" y="60"/>
                    <a:pt x="1" y="136"/>
                  </a:cubicBezTo>
                  <a:cubicBezTo>
                    <a:pt x="1" y="211"/>
                    <a:pt x="12987" y="272"/>
                    <a:pt x="29014" y="272"/>
                  </a:cubicBezTo>
                  <a:cubicBezTo>
                    <a:pt x="45034" y="272"/>
                    <a:pt x="58024" y="211"/>
                    <a:pt x="58024" y="136"/>
                  </a:cubicBezTo>
                  <a:cubicBezTo>
                    <a:pt x="58024" y="60"/>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8" name="Google Shape;768;p37"/>
            <p:cNvSpPr/>
            <p:nvPr/>
          </p:nvSpPr>
          <p:spPr>
            <a:xfrm>
              <a:off x="3591375" y="3138025"/>
              <a:ext cx="1450600" cy="6800"/>
            </a:xfrm>
            <a:custGeom>
              <a:avLst/>
              <a:gdLst/>
              <a:ahLst/>
              <a:cxnLst/>
              <a:rect l="l" t="t" r="r" b="b"/>
              <a:pathLst>
                <a:path w="58024" h="272" extrusionOk="0">
                  <a:moveTo>
                    <a:pt x="29014" y="1"/>
                  </a:moveTo>
                  <a:cubicBezTo>
                    <a:pt x="12987" y="1"/>
                    <a:pt x="1" y="61"/>
                    <a:pt x="1" y="136"/>
                  </a:cubicBezTo>
                  <a:cubicBezTo>
                    <a:pt x="1" y="211"/>
                    <a:pt x="12987" y="272"/>
                    <a:pt x="29014" y="272"/>
                  </a:cubicBezTo>
                  <a:cubicBezTo>
                    <a:pt x="45034" y="272"/>
                    <a:pt x="58024" y="211"/>
                    <a:pt x="58024" y="136"/>
                  </a:cubicBezTo>
                  <a:cubicBezTo>
                    <a:pt x="58024" y="61"/>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9" name="Google Shape;769;p37"/>
            <p:cNvSpPr/>
            <p:nvPr/>
          </p:nvSpPr>
          <p:spPr>
            <a:xfrm>
              <a:off x="2926775" y="3409700"/>
              <a:ext cx="466575" cy="466550"/>
            </a:xfrm>
            <a:custGeom>
              <a:avLst/>
              <a:gdLst/>
              <a:ahLst/>
              <a:cxnLst/>
              <a:rect l="l" t="t" r="r" b="b"/>
              <a:pathLst>
                <a:path w="18663" h="18662" extrusionOk="0">
                  <a:moveTo>
                    <a:pt x="18142" y="521"/>
                  </a:moveTo>
                  <a:lnTo>
                    <a:pt x="18142" y="18141"/>
                  </a:lnTo>
                  <a:lnTo>
                    <a:pt x="522" y="18141"/>
                  </a:lnTo>
                  <a:lnTo>
                    <a:pt x="522" y="521"/>
                  </a:lnTo>
                  <a:close/>
                  <a:moveTo>
                    <a:pt x="0" y="1"/>
                  </a:moveTo>
                  <a:lnTo>
                    <a:pt x="0" y="18662"/>
                  </a:lnTo>
                  <a:lnTo>
                    <a:pt x="18663" y="18662"/>
                  </a:lnTo>
                  <a:lnTo>
                    <a:pt x="186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0" name="Google Shape;770;p37"/>
            <p:cNvSpPr/>
            <p:nvPr/>
          </p:nvSpPr>
          <p:spPr>
            <a:xfrm>
              <a:off x="3019575" y="3439250"/>
              <a:ext cx="458050" cy="360175"/>
            </a:xfrm>
            <a:custGeom>
              <a:avLst/>
              <a:gdLst/>
              <a:ahLst/>
              <a:cxnLst/>
              <a:rect l="l" t="t" r="r" b="b"/>
              <a:pathLst>
                <a:path w="18322" h="14407" extrusionOk="0">
                  <a:moveTo>
                    <a:pt x="16057" y="0"/>
                  </a:moveTo>
                  <a:lnTo>
                    <a:pt x="6606" y="9176"/>
                  </a:lnTo>
                  <a:lnTo>
                    <a:pt x="2477" y="5873"/>
                  </a:lnTo>
                  <a:lnTo>
                    <a:pt x="0" y="8534"/>
                  </a:lnTo>
                  <a:lnTo>
                    <a:pt x="6423" y="14406"/>
                  </a:lnTo>
                  <a:lnTo>
                    <a:pt x="18321" y="2668"/>
                  </a:lnTo>
                  <a:lnTo>
                    <a:pt x="16057"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1" name="Google Shape;771;p37"/>
            <p:cNvSpPr/>
            <p:nvPr/>
          </p:nvSpPr>
          <p:spPr>
            <a:xfrm>
              <a:off x="3591375" y="351897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2" name="Google Shape;772;p37"/>
            <p:cNvSpPr/>
            <p:nvPr/>
          </p:nvSpPr>
          <p:spPr>
            <a:xfrm>
              <a:off x="3591375" y="3615925"/>
              <a:ext cx="1450600" cy="6800"/>
            </a:xfrm>
            <a:custGeom>
              <a:avLst/>
              <a:gdLst/>
              <a:ahLst/>
              <a:cxnLst/>
              <a:rect l="l" t="t" r="r" b="b"/>
              <a:pathLst>
                <a:path w="58024" h="272" extrusionOk="0">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3" name="Google Shape;773;p37"/>
            <p:cNvSpPr/>
            <p:nvPr/>
          </p:nvSpPr>
          <p:spPr>
            <a:xfrm>
              <a:off x="3591375" y="3712875"/>
              <a:ext cx="1450600" cy="6800"/>
            </a:xfrm>
            <a:custGeom>
              <a:avLst/>
              <a:gdLst/>
              <a:ahLst/>
              <a:cxnLst/>
              <a:rect l="l" t="t" r="r" b="b"/>
              <a:pathLst>
                <a:path w="58024" h="272" extrusionOk="0">
                  <a:moveTo>
                    <a:pt x="29014" y="1"/>
                  </a:moveTo>
                  <a:cubicBezTo>
                    <a:pt x="12987" y="1"/>
                    <a:pt x="1" y="61"/>
                    <a:pt x="1" y="136"/>
                  </a:cubicBezTo>
                  <a:cubicBezTo>
                    <a:pt x="1" y="211"/>
                    <a:pt x="12987" y="272"/>
                    <a:pt x="29014" y="272"/>
                  </a:cubicBezTo>
                  <a:cubicBezTo>
                    <a:pt x="45034" y="272"/>
                    <a:pt x="58024" y="211"/>
                    <a:pt x="58024" y="136"/>
                  </a:cubicBezTo>
                  <a:cubicBezTo>
                    <a:pt x="58024" y="61"/>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4" name="Google Shape;774;p37"/>
            <p:cNvSpPr/>
            <p:nvPr/>
          </p:nvSpPr>
          <p:spPr>
            <a:xfrm>
              <a:off x="3591375" y="3809800"/>
              <a:ext cx="1450600" cy="6850"/>
            </a:xfrm>
            <a:custGeom>
              <a:avLst/>
              <a:gdLst/>
              <a:ahLst/>
              <a:cxnLst/>
              <a:rect l="l" t="t" r="r" b="b"/>
              <a:pathLst>
                <a:path w="58024" h="274" extrusionOk="0">
                  <a:moveTo>
                    <a:pt x="29014" y="1"/>
                  </a:moveTo>
                  <a:cubicBezTo>
                    <a:pt x="12987" y="1"/>
                    <a:pt x="1" y="62"/>
                    <a:pt x="1" y="137"/>
                  </a:cubicBezTo>
                  <a:cubicBezTo>
                    <a:pt x="1" y="212"/>
                    <a:pt x="12987" y="273"/>
                    <a:pt x="29014" y="273"/>
                  </a:cubicBezTo>
                  <a:cubicBezTo>
                    <a:pt x="45034" y="273"/>
                    <a:pt x="58024" y="212"/>
                    <a:pt x="58024" y="137"/>
                  </a:cubicBezTo>
                  <a:cubicBezTo>
                    <a:pt x="58024" y="62"/>
                    <a:pt x="45034" y="1"/>
                    <a:pt x="29014"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5" name="Google Shape;775;p37"/>
            <p:cNvSpPr/>
            <p:nvPr/>
          </p:nvSpPr>
          <p:spPr>
            <a:xfrm>
              <a:off x="4604975" y="3901500"/>
              <a:ext cx="303625" cy="628800"/>
            </a:xfrm>
            <a:custGeom>
              <a:avLst/>
              <a:gdLst/>
              <a:ahLst/>
              <a:cxnLst/>
              <a:rect l="l" t="t" r="r" b="b"/>
              <a:pathLst>
                <a:path w="12145" h="25152" extrusionOk="0">
                  <a:moveTo>
                    <a:pt x="12144" y="1"/>
                  </a:moveTo>
                  <a:lnTo>
                    <a:pt x="0" y="25152"/>
                  </a:lnTo>
                  <a:lnTo>
                    <a:pt x="8671" y="25152"/>
                  </a:lnTo>
                  <a:lnTo>
                    <a:pt x="12144"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6" name="Google Shape;776;p37"/>
            <p:cNvSpPr/>
            <p:nvPr/>
          </p:nvSpPr>
          <p:spPr>
            <a:xfrm>
              <a:off x="4821725" y="3905025"/>
              <a:ext cx="584725" cy="628825"/>
            </a:xfrm>
            <a:custGeom>
              <a:avLst/>
              <a:gdLst/>
              <a:ahLst/>
              <a:cxnLst/>
              <a:rect l="l" t="t" r="r" b="b"/>
              <a:pathLst>
                <a:path w="23389" h="25153" extrusionOk="0">
                  <a:moveTo>
                    <a:pt x="3474" y="1"/>
                  </a:moveTo>
                  <a:lnTo>
                    <a:pt x="1" y="25153"/>
                  </a:lnTo>
                  <a:lnTo>
                    <a:pt x="23389" y="6147"/>
                  </a:lnTo>
                  <a:lnTo>
                    <a:pt x="3474" y="1"/>
                  </a:ln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7" name="Google Shape;777;p37"/>
            <p:cNvSpPr/>
            <p:nvPr/>
          </p:nvSpPr>
          <p:spPr>
            <a:xfrm>
              <a:off x="4821700" y="3900875"/>
              <a:ext cx="591675" cy="633000"/>
            </a:xfrm>
            <a:custGeom>
              <a:avLst/>
              <a:gdLst/>
              <a:ahLst/>
              <a:cxnLst/>
              <a:rect l="l" t="t" r="r" b="b"/>
              <a:pathLst>
                <a:path w="23667" h="25320" extrusionOk="0">
                  <a:moveTo>
                    <a:pt x="3581" y="334"/>
                  </a:moveTo>
                  <a:lnTo>
                    <a:pt x="15662" y="4070"/>
                  </a:lnTo>
                  <a:lnTo>
                    <a:pt x="23115" y="6367"/>
                  </a:lnTo>
                  <a:lnTo>
                    <a:pt x="23115" y="6367"/>
                  </a:lnTo>
                  <a:lnTo>
                    <a:pt x="6698" y="19807"/>
                  </a:lnTo>
                  <a:lnTo>
                    <a:pt x="2" y="25319"/>
                  </a:lnTo>
                  <a:cubicBezTo>
                    <a:pt x="84" y="24754"/>
                    <a:pt x="408" y="22522"/>
                    <a:pt x="1036" y="18198"/>
                  </a:cubicBezTo>
                  <a:cubicBezTo>
                    <a:pt x="1665" y="13779"/>
                    <a:pt x="2549" y="7576"/>
                    <a:pt x="3581" y="334"/>
                  </a:cubicBezTo>
                  <a:close/>
                  <a:moveTo>
                    <a:pt x="3369" y="1"/>
                  </a:moveTo>
                  <a:lnTo>
                    <a:pt x="3349" y="150"/>
                  </a:lnTo>
                  <a:cubicBezTo>
                    <a:pt x="2364" y="7514"/>
                    <a:pt x="1520" y="13821"/>
                    <a:pt x="921" y="18305"/>
                  </a:cubicBezTo>
                  <a:cubicBezTo>
                    <a:pt x="630" y="20511"/>
                    <a:pt x="397" y="22268"/>
                    <a:pt x="236" y="23489"/>
                  </a:cubicBezTo>
                  <a:cubicBezTo>
                    <a:pt x="160" y="24076"/>
                    <a:pt x="100" y="24534"/>
                    <a:pt x="57" y="24859"/>
                  </a:cubicBezTo>
                  <a:cubicBezTo>
                    <a:pt x="39" y="25003"/>
                    <a:pt x="25" y="25117"/>
                    <a:pt x="14" y="25207"/>
                  </a:cubicBezTo>
                  <a:cubicBezTo>
                    <a:pt x="5" y="25282"/>
                    <a:pt x="1" y="25319"/>
                    <a:pt x="2" y="25319"/>
                  </a:cubicBezTo>
                  <a:cubicBezTo>
                    <a:pt x="2" y="25319"/>
                    <a:pt x="2" y="25319"/>
                    <a:pt x="2" y="25319"/>
                  </a:cubicBezTo>
                  <a:lnTo>
                    <a:pt x="2" y="25319"/>
                  </a:lnTo>
                  <a:cubicBezTo>
                    <a:pt x="2" y="25319"/>
                    <a:pt x="2" y="25319"/>
                    <a:pt x="2" y="25319"/>
                  </a:cubicBezTo>
                  <a:cubicBezTo>
                    <a:pt x="4" y="25319"/>
                    <a:pt x="41" y="25291"/>
                    <a:pt x="112" y="25235"/>
                  </a:cubicBezTo>
                  <a:lnTo>
                    <a:pt x="447" y="24968"/>
                  </a:lnTo>
                  <a:lnTo>
                    <a:pt x="1755" y="23919"/>
                  </a:lnTo>
                  <a:lnTo>
                    <a:pt x="6665" y="19975"/>
                  </a:lnTo>
                  <a:lnTo>
                    <a:pt x="23473" y="6417"/>
                  </a:lnTo>
                  <a:lnTo>
                    <a:pt x="23667" y="6260"/>
                  </a:lnTo>
                  <a:lnTo>
                    <a:pt x="23429" y="6186"/>
                  </a:lnTo>
                  <a:lnTo>
                    <a:pt x="15742" y="3811"/>
                  </a:lnTo>
                  <a:lnTo>
                    <a:pt x="3514" y="45"/>
                  </a:lnTo>
                  <a:lnTo>
                    <a:pt x="336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8" name="Google Shape;778;p37"/>
            <p:cNvSpPr/>
            <p:nvPr/>
          </p:nvSpPr>
          <p:spPr>
            <a:xfrm>
              <a:off x="4263750" y="238125"/>
              <a:ext cx="81100" cy="209575"/>
            </a:xfrm>
            <a:custGeom>
              <a:avLst/>
              <a:gdLst/>
              <a:ahLst/>
              <a:cxnLst/>
              <a:rect l="l" t="t" r="r" b="b"/>
              <a:pathLst>
                <a:path w="3244" h="8383" extrusionOk="0">
                  <a:moveTo>
                    <a:pt x="1440" y="0"/>
                  </a:moveTo>
                  <a:lnTo>
                    <a:pt x="0" y="8383"/>
                  </a:lnTo>
                  <a:lnTo>
                    <a:pt x="1793" y="8383"/>
                  </a:lnTo>
                  <a:lnTo>
                    <a:pt x="3243"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9" name="Google Shape;779;p37"/>
            <p:cNvSpPr/>
            <p:nvPr/>
          </p:nvSpPr>
          <p:spPr>
            <a:xfrm>
              <a:off x="2289550" y="1751575"/>
              <a:ext cx="339875" cy="697450"/>
            </a:xfrm>
            <a:custGeom>
              <a:avLst/>
              <a:gdLst/>
              <a:ahLst/>
              <a:cxnLst/>
              <a:rect l="l" t="t" r="r" b="b"/>
              <a:pathLst>
                <a:path w="13595" h="27898" extrusionOk="0">
                  <a:moveTo>
                    <a:pt x="7472" y="1"/>
                  </a:moveTo>
                  <a:cubicBezTo>
                    <a:pt x="4853" y="1"/>
                    <a:pt x="2245" y="772"/>
                    <a:pt x="1" y="2292"/>
                  </a:cubicBezTo>
                  <a:lnTo>
                    <a:pt x="239" y="15750"/>
                  </a:lnTo>
                  <a:lnTo>
                    <a:pt x="239" y="22990"/>
                  </a:lnTo>
                  <a:cubicBezTo>
                    <a:pt x="264" y="25420"/>
                    <a:pt x="1527" y="27697"/>
                    <a:pt x="3948" y="27884"/>
                  </a:cubicBezTo>
                  <a:cubicBezTo>
                    <a:pt x="4070" y="27893"/>
                    <a:pt x="4191" y="27898"/>
                    <a:pt x="4311" y="27898"/>
                  </a:cubicBezTo>
                  <a:cubicBezTo>
                    <a:pt x="6804" y="27898"/>
                    <a:pt x="8889" y="25926"/>
                    <a:pt x="8987" y="23392"/>
                  </a:cubicBezTo>
                  <a:cubicBezTo>
                    <a:pt x="9085" y="20842"/>
                    <a:pt x="9171" y="18264"/>
                    <a:pt x="9171" y="18264"/>
                  </a:cubicBezTo>
                  <a:cubicBezTo>
                    <a:pt x="9171" y="18264"/>
                    <a:pt x="13035" y="17903"/>
                    <a:pt x="13315" y="14079"/>
                  </a:cubicBezTo>
                  <a:cubicBezTo>
                    <a:pt x="13595" y="10255"/>
                    <a:pt x="13467" y="1427"/>
                    <a:pt x="13467" y="1427"/>
                  </a:cubicBezTo>
                  <a:cubicBezTo>
                    <a:pt x="11574" y="473"/>
                    <a:pt x="9520" y="1"/>
                    <a:pt x="7472"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0" name="Google Shape;780;p37"/>
            <p:cNvSpPr/>
            <p:nvPr/>
          </p:nvSpPr>
          <p:spPr>
            <a:xfrm>
              <a:off x="2239175" y="1671425"/>
              <a:ext cx="469500" cy="565850"/>
            </a:xfrm>
            <a:custGeom>
              <a:avLst/>
              <a:gdLst/>
              <a:ahLst/>
              <a:cxnLst/>
              <a:rect l="l" t="t" r="r" b="b"/>
              <a:pathLst>
                <a:path w="18780" h="22634" extrusionOk="0">
                  <a:moveTo>
                    <a:pt x="11271" y="1"/>
                  </a:moveTo>
                  <a:cubicBezTo>
                    <a:pt x="10393" y="1"/>
                    <a:pt x="9485" y="302"/>
                    <a:pt x="8690" y="708"/>
                  </a:cubicBezTo>
                  <a:cubicBezTo>
                    <a:pt x="7451" y="1342"/>
                    <a:pt x="6327" y="2221"/>
                    <a:pt x="5002" y="2649"/>
                  </a:cubicBezTo>
                  <a:cubicBezTo>
                    <a:pt x="3943" y="2992"/>
                    <a:pt x="2765" y="3044"/>
                    <a:pt x="1834" y="3655"/>
                  </a:cubicBezTo>
                  <a:cubicBezTo>
                    <a:pt x="985" y="4215"/>
                    <a:pt x="467" y="5176"/>
                    <a:pt x="233" y="6166"/>
                  </a:cubicBezTo>
                  <a:cubicBezTo>
                    <a:pt x="1" y="7155"/>
                    <a:pt x="20" y="8184"/>
                    <a:pt x="41" y="9201"/>
                  </a:cubicBezTo>
                  <a:lnTo>
                    <a:pt x="216" y="17659"/>
                  </a:lnTo>
                  <a:cubicBezTo>
                    <a:pt x="241" y="18851"/>
                    <a:pt x="291" y="20125"/>
                    <a:pt x="979" y="21099"/>
                  </a:cubicBezTo>
                  <a:cubicBezTo>
                    <a:pt x="1767" y="22211"/>
                    <a:pt x="3189" y="22634"/>
                    <a:pt x="4582" y="22634"/>
                  </a:cubicBezTo>
                  <a:cubicBezTo>
                    <a:pt x="4865" y="22634"/>
                    <a:pt x="5147" y="22617"/>
                    <a:pt x="5422" y="22584"/>
                  </a:cubicBezTo>
                  <a:cubicBezTo>
                    <a:pt x="7079" y="22388"/>
                    <a:pt x="8727" y="21723"/>
                    <a:pt x="9848" y="20488"/>
                  </a:cubicBezTo>
                  <a:cubicBezTo>
                    <a:pt x="10569" y="19693"/>
                    <a:pt x="11081" y="18785"/>
                    <a:pt x="11191" y="17825"/>
                  </a:cubicBezTo>
                  <a:cubicBezTo>
                    <a:pt x="11274" y="17092"/>
                    <a:pt x="10764" y="16395"/>
                    <a:pt x="10041" y="16243"/>
                  </a:cubicBezTo>
                  <a:cubicBezTo>
                    <a:pt x="9273" y="16082"/>
                    <a:pt x="8503" y="15484"/>
                    <a:pt x="8165" y="14824"/>
                  </a:cubicBezTo>
                  <a:cubicBezTo>
                    <a:pt x="7686" y="13889"/>
                    <a:pt x="8024" y="12618"/>
                    <a:pt x="8905" y="12045"/>
                  </a:cubicBezTo>
                  <a:cubicBezTo>
                    <a:pt x="9210" y="11848"/>
                    <a:pt x="9537" y="11757"/>
                    <a:pt x="9863" y="11757"/>
                  </a:cubicBezTo>
                  <a:cubicBezTo>
                    <a:pt x="10479" y="11757"/>
                    <a:pt x="11087" y="12081"/>
                    <a:pt x="11519" y="12616"/>
                  </a:cubicBezTo>
                  <a:lnTo>
                    <a:pt x="11518" y="12617"/>
                  </a:lnTo>
                  <a:cubicBezTo>
                    <a:pt x="12179" y="12605"/>
                    <a:pt x="12229" y="11959"/>
                    <a:pt x="12370" y="11537"/>
                  </a:cubicBezTo>
                  <a:cubicBezTo>
                    <a:pt x="12812" y="10213"/>
                    <a:pt x="12399" y="9281"/>
                    <a:pt x="12443" y="8862"/>
                  </a:cubicBezTo>
                  <a:lnTo>
                    <a:pt x="12443" y="8862"/>
                  </a:lnTo>
                  <a:cubicBezTo>
                    <a:pt x="13036" y="9149"/>
                    <a:pt x="13692" y="9287"/>
                    <a:pt x="14349" y="9287"/>
                  </a:cubicBezTo>
                  <a:cubicBezTo>
                    <a:pt x="16136" y="9287"/>
                    <a:pt x="17939" y="8268"/>
                    <a:pt x="18552" y="6459"/>
                  </a:cubicBezTo>
                  <a:cubicBezTo>
                    <a:pt x="18764" y="5832"/>
                    <a:pt x="18780" y="5143"/>
                    <a:pt x="18572" y="4515"/>
                  </a:cubicBezTo>
                  <a:cubicBezTo>
                    <a:pt x="17972" y="2697"/>
                    <a:pt x="16289" y="2857"/>
                    <a:pt x="15052" y="2154"/>
                  </a:cubicBezTo>
                  <a:cubicBezTo>
                    <a:pt x="14185" y="1660"/>
                    <a:pt x="13585" y="768"/>
                    <a:pt x="12693" y="320"/>
                  </a:cubicBezTo>
                  <a:cubicBezTo>
                    <a:pt x="12245" y="96"/>
                    <a:pt x="11763" y="1"/>
                    <a:pt x="1127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1" name="Google Shape;781;p37"/>
            <p:cNvSpPr/>
            <p:nvPr/>
          </p:nvSpPr>
          <p:spPr>
            <a:xfrm>
              <a:off x="2092900" y="1578850"/>
              <a:ext cx="204575" cy="219525"/>
            </a:xfrm>
            <a:custGeom>
              <a:avLst/>
              <a:gdLst/>
              <a:ahLst/>
              <a:cxnLst/>
              <a:rect l="l" t="t" r="r" b="b"/>
              <a:pathLst>
                <a:path w="8183" h="8781" extrusionOk="0">
                  <a:moveTo>
                    <a:pt x="4429" y="0"/>
                  </a:moveTo>
                  <a:cubicBezTo>
                    <a:pt x="4393" y="0"/>
                    <a:pt x="4357" y="1"/>
                    <a:pt x="4320" y="2"/>
                  </a:cubicBezTo>
                  <a:cubicBezTo>
                    <a:pt x="2572" y="53"/>
                    <a:pt x="954" y="1364"/>
                    <a:pt x="477" y="3047"/>
                  </a:cubicBezTo>
                  <a:cubicBezTo>
                    <a:pt x="1" y="4729"/>
                    <a:pt x="658" y="6656"/>
                    <a:pt x="2023" y="7750"/>
                  </a:cubicBezTo>
                  <a:cubicBezTo>
                    <a:pt x="2873" y="8432"/>
                    <a:pt x="3963" y="8780"/>
                    <a:pt x="5054" y="8780"/>
                  </a:cubicBezTo>
                  <a:cubicBezTo>
                    <a:pt x="5712" y="8780"/>
                    <a:pt x="6370" y="8653"/>
                    <a:pt x="6976" y="8397"/>
                  </a:cubicBezTo>
                  <a:lnTo>
                    <a:pt x="6976" y="8397"/>
                  </a:lnTo>
                  <a:lnTo>
                    <a:pt x="6817" y="8447"/>
                  </a:lnTo>
                  <a:cubicBezTo>
                    <a:pt x="7359" y="7210"/>
                    <a:pt x="7910" y="5949"/>
                    <a:pt x="8046" y="4606"/>
                  </a:cubicBezTo>
                  <a:cubicBezTo>
                    <a:pt x="8183" y="3263"/>
                    <a:pt x="7841" y="1800"/>
                    <a:pt x="6841" y="894"/>
                  </a:cubicBezTo>
                  <a:cubicBezTo>
                    <a:pt x="6190" y="304"/>
                    <a:pt x="5307" y="0"/>
                    <a:pt x="442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2" name="Google Shape;782;p37"/>
            <p:cNvSpPr/>
            <p:nvPr/>
          </p:nvSpPr>
          <p:spPr>
            <a:xfrm>
              <a:off x="2236350" y="1755150"/>
              <a:ext cx="47575" cy="44925"/>
            </a:xfrm>
            <a:custGeom>
              <a:avLst/>
              <a:gdLst/>
              <a:ahLst/>
              <a:cxnLst/>
              <a:rect l="l" t="t" r="r" b="b"/>
              <a:pathLst>
                <a:path w="1903" h="1797" extrusionOk="0">
                  <a:moveTo>
                    <a:pt x="1826" y="0"/>
                  </a:moveTo>
                  <a:cubicBezTo>
                    <a:pt x="1748" y="0"/>
                    <a:pt x="1578" y="564"/>
                    <a:pt x="1078" y="1042"/>
                  </a:cubicBezTo>
                  <a:cubicBezTo>
                    <a:pt x="578" y="1539"/>
                    <a:pt x="0" y="1692"/>
                    <a:pt x="18" y="1770"/>
                  </a:cubicBezTo>
                  <a:cubicBezTo>
                    <a:pt x="17" y="1786"/>
                    <a:pt x="51" y="1796"/>
                    <a:pt x="110" y="1796"/>
                  </a:cubicBezTo>
                  <a:cubicBezTo>
                    <a:pt x="315" y="1796"/>
                    <a:pt x="826" y="1671"/>
                    <a:pt x="1267" y="1235"/>
                  </a:cubicBezTo>
                  <a:cubicBezTo>
                    <a:pt x="1840" y="682"/>
                    <a:pt x="1903" y="1"/>
                    <a:pt x="1831" y="1"/>
                  </a:cubicBezTo>
                  <a:cubicBezTo>
                    <a:pt x="1830" y="1"/>
                    <a:pt x="1830" y="1"/>
                    <a:pt x="1830" y="1"/>
                  </a:cubicBezTo>
                  <a:cubicBezTo>
                    <a:pt x="1829" y="0"/>
                    <a:pt x="1827" y="0"/>
                    <a:pt x="1826" y="0"/>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3" name="Google Shape;783;p37"/>
            <p:cNvSpPr/>
            <p:nvPr/>
          </p:nvSpPr>
          <p:spPr>
            <a:xfrm>
              <a:off x="2140475" y="1691575"/>
              <a:ext cx="110600" cy="115650"/>
            </a:xfrm>
            <a:custGeom>
              <a:avLst/>
              <a:gdLst/>
              <a:ahLst/>
              <a:cxnLst/>
              <a:rect l="l" t="t" r="r" b="b"/>
              <a:pathLst>
                <a:path w="4424" h="4626" extrusionOk="0">
                  <a:moveTo>
                    <a:pt x="1667" y="1"/>
                  </a:moveTo>
                  <a:cubicBezTo>
                    <a:pt x="1627" y="1"/>
                    <a:pt x="1254" y="307"/>
                    <a:pt x="764" y="914"/>
                  </a:cubicBezTo>
                  <a:cubicBezTo>
                    <a:pt x="524" y="1231"/>
                    <a:pt x="250" y="1643"/>
                    <a:pt x="122" y="2180"/>
                  </a:cubicBezTo>
                  <a:cubicBezTo>
                    <a:pt x="0" y="2702"/>
                    <a:pt x="15" y="3367"/>
                    <a:pt x="405" y="3909"/>
                  </a:cubicBezTo>
                  <a:cubicBezTo>
                    <a:pt x="789" y="4441"/>
                    <a:pt x="1430" y="4626"/>
                    <a:pt x="1957" y="4626"/>
                  </a:cubicBezTo>
                  <a:cubicBezTo>
                    <a:pt x="1972" y="4626"/>
                    <a:pt x="1987" y="4626"/>
                    <a:pt x="2002" y="4625"/>
                  </a:cubicBezTo>
                  <a:cubicBezTo>
                    <a:pt x="2553" y="4617"/>
                    <a:pt x="3018" y="4425"/>
                    <a:pt x="3370" y="4237"/>
                  </a:cubicBezTo>
                  <a:cubicBezTo>
                    <a:pt x="4070" y="3842"/>
                    <a:pt x="4424" y="3500"/>
                    <a:pt x="4408" y="3478"/>
                  </a:cubicBezTo>
                  <a:cubicBezTo>
                    <a:pt x="4407" y="3476"/>
                    <a:pt x="4404" y="3475"/>
                    <a:pt x="4399" y="3475"/>
                  </a:cubicBezTo>
                  <a:cubicBezTo>
                    <a:pt x="4332" y="3475"/>
                    <a:pt x="3938" y="3750"/>
                    <a:pt x="3283" y="4066"/>
                  </a:cubicBezTo>
                  <a:cubicBezTo>
                    <a:pt x="2941" y="4221"/>
                    <a:pt x="2512" y="4376"/>
                    <a:pt x="2027" y="4376"/>
                  </a:cubicBezTo>
                  <a:cubicBezTo>
                    <a:pt x="2018" y="4376"/>
                    <a:pt x="2009" y="4376"/>
                    <a:pt x="2000" y="4376"/>
                  </a:cubicBezTo>
                  <a:cubicBezTo>
                    <a:pt x="1514" y="4372"/>
                    <a:pt x="947" y="4202"/>
                    <a:pt x="623" y="3749"/>
                  </a:cubicBezTo>
                  <a:cubicBezTo>
                    <a:pt x="296" y="3300"/>
                    <a:pt x="265" y="2712"/>
                    <a:pt x="365" y="2235"/>
                  </a:cubicBezTo>
                  <a:cubicBezTo>
                    <a:pt x="466" y="1749"/>
                    <a:pt x="706" y="1345"/>
                    <a:pt x="919" y="1027"/>
                  </a:cubicBezTo>
                  <a:cubicBezTo>
                    <a:pt x="1368" y="394"/>
                    <a:pt x="1705" y="31"/>
                    <a:pt x="1670" y="1"/>
                  </a:cubicBezTo>
                  <a:cubicBezTo>
                    <a:pt x="1669" y="1"/>
                    <a:pt x="1669" y="1"/>
                    <a:pt x="1667"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4" name="Google Shape;784;p37"/>
            <p:cNvSpPr/>
            <p:nvPr/>
          </p:nvSpPr>
          <p:spPr>
            <a:xfrm>
              <a:off x="2087750" y="1789725"/>
              <a:ext cx="160300" cy="158525"/>
            </a:xfrm>
            <a:custGeom>
              <a:avLst/>
              <a:gdLst/>
              <a:ahLst/>
              <a:cxnLst/>
              <a:rect l="l" t="t" r="r" b="b"/>
              <a:pathLst>
                <a:path w="6412" h="6341" extrusionOk="0">
                  <a:moveTo>
                    <a:pt x="6123" y="0"/>
                  </a:moveTo>
                  <a:cubicBezTo>
                    <a:pt x="6069" y="0"/>
                    <a:pt x="6008" y="4"/>
                    <a:pt x="5940" y="13"/>
                  </a:cubicBezTo>
                  <a:cubicBezTo>
                    <a:pt x="5636" y="51"/>
                    <a:pt x="5197" y="234"/>
                    <a:pt x="4826" y="648"/>
                  </a:cubicBezTo>
                  <a:cubicBezTo>
                    <a:pt x="4445" y="1061"/>
                    <a:pt x="4211" y="1701"/>
                    <a:pt x="4097" y="2400"/>
                  </a:cubicBezTo>
                  <a:cubicBezTo>
                    <a:pt x="3971" y="3100"/>
                    <a:pt x="3953" y="3878"/>
                    <a:pt x="3705" y="4622"/>
                  </a:cubicBezTo>
                  <a:cubicBezTo>
                    <a:pt x="3473" y="5359"/>
                    <a:pt x="2905" y="5950"/>
                    <a:pt x="2263" y="6073"/>
                  </a:cubicBezTo>
                  <a:cubicBezTo>
                    <a:pt x="2184" y="6089"/>
                    <a:pt x="2106" y="6096"/>
                    <a:pt x="2030" y="6096"/>
                  </a:cubicBezTo>
                  <a:cubicBezTo>
                    <a:pt x="1485" y="6096"/>
                    <a:pt x="1028" y="5729"/>
                    <a:pt x="766" y="5384"/>
                  </a:cubicBezTo>
                  <a:cubicBezTo>
                    <a:pt x="458" y="4976"/>
                    <a:pt x="313" y="4567"/>
                    <a:pt x="203" y="4295"/>
                  </a:cubicBezTo>
                  <a:cubicBezTo>
                    <a:pt x="99" y="4024"/>
                    <a:pt x="37" y="3871"/>
                    <a:pt x="18" y="3871"/>
                  </a:cubicBezTo>
                  <a:cubicBezTo>
                    <a:pt x="17" y="3871"/>
                    <a:pt x="17" y="3871"/>
                    <a:pt x="17" y="3871"/>
                  </a:cubicBezTo>
                  <a:cubicBezTo>
                    <a:pt x="0" y="3877"/>
                    <a:pt x="28" y="4039"/>
                    <a:pt x="103" y="4328"/>
                  </a:cubicBezTo>
                  <a:cubicBezTo>
                    <a:pt x="184" y="4613"/>
                    <a:pt x="301" y="5041"/>
                    <a:pt x="612" y="5499"/>
                  </a:cubicBezTo>
                  <a:cubicBezTo>
                    <a:pt x="771" y="5723"/>
                    <a:pt x="985" y="5949"/>
                    <a:pt x="1271" y="6119"/>
                  </a:cubicBezTo>
                  <a:cubicBezTo>
                    <a:pt x="1493" y="6251"/>
                    <a:pt x="1770" y="6341"/>
                    <a:pt x="2063" y="6341"/>
                  </a:cubicBezTo>
                  <a:cubicBezTo>
                    <a:pt x="2144" y="6341"/>
                    <a:pt x="2226" y="6334"/>
                    <a:pt x="2309" y="6319"/>
                  </a:cubicBezTo>
                  <a:cubicBezTo>
                    <a:pt x="3072" y="6190"/>
                    <a:pt x="3711" y="5509"/>
                    <a:pt x="3962" y="4710"/>
                  </a:cubicBezTo>
                  <a:cubicBezTo>
                    <a:pt x="4227" y="3909"/>
                    <a:pt x="4233" y="3121"/>
                    <a:pt x="4344" y="2441"/>
                  </a:cubicBezTo>
                  <a:cubicBezTo>
                    <a:pt x="4442" y="1761"/>
                    <a:pt x="4644" y="1164"/>
                    <a:pt x="4973" y="773"/>
                  </a:cubicBezTo>
                  <a:cubicBezTo>
                    <a:pt x="5296" y="377"/>
                    <a:pt x="5684" y="183"/>
                    <a:pt x="5960" y="117"/>
                  </a:cubicBezTo>
                  <a:cubicBezTo>
                    <a:pt x="6239" y="47"/>
                    <a:pt x="6405" y="80"/>
                    <a:pt x="6407" y="54"/>
                  </a:cubicBezTo>
                  <a:cubicBezTo>
                    <a:pt x="6411" y="45"/>
                    <a:pt x="6312" y="0"/>
                    <a:pt x="612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5" name="Google Shape;785;p37"/>
            <p:cNvSpPr/>
            <p:nvPr/>
          </p:nvSpPr>
          <p:spPr>
            <a:xfrm>
              <a:off x="1992450" y="2689625"/>
              <a:ext cx="255450" cy="434825"/>
            </a:xfrm>
            <a:custGeom>
              <a:avLst/>
              <a:gdLst/>
              <a:ahLst/>
              <a:cxnLst/>
              <a:rect l="l" t="t" r="r" b="b"/>
              <a:pathLst>
                <a:path w="10218" h="17393" extrusionOk="0">
                  <a:moveTo>
                    <a:pt x="1950" y="0"/>
                  </a:moveTo>
                  <a:cubicBezTo>
                    <a:pt x="1950" y="0"/>
                    <a:pt x="1" y="14278"/>
                    <a:pt x="1950" y="16088"/>
                  </a:cubicBezTo>
                  <a:cubicBezTo>
                    <a:pt x="3122" y="17176"/>
                    <a:pt x="4267" y="17393"/>
                    <a:pt x="4994" y="17393"/>
                  </a:cubicBezTo>
                  <a:cubicBezTo>
                    <a:pt x="5477" y="17393"/>
                    <a:pt x="5776" y="17297"/>
                    <a:pt x="5776" y="17297"/>
                  </a:cubicBezTo>
                  <a:lnTo>
                    <a:pt x="9487" y="14194"/>
                  </a:lnTo>
                  <a:lnTo>
                    <a:pt x="10217"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6" name="Google Shape;786;p37"/>
            <p:cNvSpPr/>
            <p:nvPr/>
          </p:nvSpPr>
          <p:spPr>
            <a:xfrm>
              <a:off x="3049500" y="1474225"/>
              <a:ext cx="458050" cy="360150"/>
            </a:xfrm>
            <a:custGeom>
              <a:avLst/>
              <a:gdLst/>
              <a:ahLst/>
              <a:cxnLst/>
              <a:rect l="l" t="t" r="r" b="b"/>
              <a:pathLst>
                <a:path w="18322" h="14406" extrusionOk="0">
                  <a:moveTo>
                    <a:pt x="16058" y="1"/>
                  </a:moveTo>
                  <a:lnTo>
                    <a:pt x="6607" y="9176"/>
                  </a:lnTo>
                  <a:lnTo>
                    <a:pt x="2477" y="5872"/>
                  </a:lnTo>
                  <a:lnTo>
                    <a:pt x="1" y="8534"/>
                  </a:lnTo>
                  <a:lnTo>
                    <a:pt x="6423" y="14406"/>
                  </a:lnTo>
                  <a:lnTo>
                    <a:pt x="18322" y="2669"/>
                  </a:lnTo>
                  <a:lnTo>
                    <a:pt x="16058"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7" name="Google Shape;787;p37"/>
            <p:cNvSpPr/>
            <p:nvPr/>
          </p:nvSpPr>
          <p:spPr>
            <a:xfrm>
              <a:off x="2812550" y="1705675"/>
              <a:ext cx="552725" cy="789275"/>
            </a:xfrm>
            <a:custGeom>
              <a:avLst/>
              <a:gdLst/>
              <a:ahLst/>
              <a:cxnLst/>
              <a:rect l="l" t="t" r="r" b="b"/>
              <a:pathLst>
                <a:path w="22109" h="31571" extrusionOk="0">
                  <a:moveTo>
                    <a:pt x="16409" y="0"/>
                  </a:moveTo>
                  <a:cubicBezTo>
                    <a:pt x="16354" y="0"/>
                    <a:pt x="16326" y="59"/>
                    <a:pt x="16336" y="192"/>
                  </a:cubicBezTo>
                  <a:cubicBezTo>
                    <a:pt x="16392" y="905"/>
                    <a:pt x="16343" y="4607"/>
                    <a:pt x="16343" y="4607"/>
                  </a:cubicBezTo>
                  <a:lnTo>
                    <a:pt x="9935" y="18089"/>
                  </a:lnTo>
                  <a:cubicBezTo>
                    <a:pt x="9064" y="20224"/>
                    <a:pt x="7300" y="21567"/>
                    <a:pt x="5981" y="21885"/>
                  </a:cubicBezTo>
                  <a:lnTo>
                    <a:pt x="0" y="23663"/>
                  </a:lnTo>
                  <a:lnTo>
                    <a:pt x="2338" y="31571"/>
                  </a:lnTo>
                  <a:lnTo>
                    <a:pt x="10651" y="28815"/>
                  </a:lnTo>
                  <a:cubicBezTo>
                    <a:pt x="12808" y="28100"/>
                    <a:pt x="14498" y="26404"/>
                    <a:pt x="15207" y="24246"/>
                  </a:cubicBezTo>
                  <a:lnTo>
                    <a:pt x="20937" y="6789"/>
                  </a:lnTo>
                  <a:cubicBezTo>
                    <a:pt x="20937" y="6789"/>
                    <a:pt x="21618" y="4804"/>
                    <a:pt x="21862" y="3349"/>
                  </a:cubicBezTo>
                  <a:cubicBezTo>
                    <a:pt x="22108" y="1894"/>
                    <a:pt x="21120" y="1"/>
                    <a:pt x="21120" y="1"/>
                  </a:cubicBezTo>
                  <a:lnTo>
                    <a:pt x="17527" y="2307"/>
                  </a:lnTo>
                  <a:cubicBezTo>
                    <a:pt x="17395" y="1149"/>
                    <a:pt x="16650" y="0"/>
                    <a:pt x="16409"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8" name="Google Shape;788;p37"/>
            <p:cNvSpPr/>
            <p:nvPr/>
          </p:nvSpPr>
          <p:spPr>
            <a:xfrm>
              <a:off x="2415100" y="5292100"/>
              <a:ext cx="349175" cy="152575"/>
            </a:xfrm>
            <a:custGeom>
              <a:avLst/>
              <a:gdLst/>
              <a:ahLst/>
              <a:cxnLst/>
              <a:rect l="l" t="t" r="r" b="b"/>
              <a:pathLst>
                <a:path w="13967" h="6103" extrusionOk="0">
                  <a:moveTo>
                    <a:pt x="7490" y="0"/>
                  </a:moveTo>
                  <a:lnTo>
                    <a:pt x="0" y="119"/>
                  </a:lnTo>
                  <a:lnTo>
                    <a:pt x="69" y="5971"/>
                  </a:lnTo>
                  <a:lnTo>
                    <a:pt x="534" y="5992"/>
                  </a:lnTo>
                  <a:cubicBezTo>
                    <a:pt x="1584" y="6034"/>
                    <a:pt x="4283" y="6103"/>
                    <a:pt x="6864" y="6103"/>
                  </a:cubicBezTo>
                  <a:cubicBezTo>
                    <a:pt x="9365" y="6103"/>
                    <a:pt x="11756" y="6038"/>
                    <a:pt x="12433" y="5821"/>
                  </a:cubicBezTo>
                  <a:cubicBezTo>
                    <a:pt x="13967" y="5330"/>
                    <a:pt x="7580" y="3999"/>
                    <a:pt x="7580" y="3999"/>
                  </a:cubicBezTo>
                  <a:lnTo>
                    <a:pt x="7490"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9" name="Google Shape;789;p37"/>
            <p:cNvSpPr/>
            <p:nvPr/>
          </p:nvSpPr>
          <p:spPr>
            <a:xfrm>
              <a:off x="2416175" y="5386075"/>
              <a:ext cx="68525" cy="52725"/>
            </a:xfrm>
            <a:custGeom>
              <a:avLst/>
              <a:gdLst/>
              <a:ahLst/>
              <a:cxnLst/>
              <a:rect l="l" t="t" r="r" b="b"/>
              <a:pathLst>
                <a:path w="2741" h="2109" extrusionOk="0">
                  <a:moveTo>
                    <a:pt x="229" y="1"/>
                  </a:moveTo>
                  <a:cubicBezTo>
                    <a:pt x="153" y="1"/>
                    <a:pt x="77" y="4"/>
                    <a:pt x="0" y="12"/>
                  </a:cubicBezTo>
                  <a:lnTo>
                    <a:pt x="32" y="2104"/>
                  </a:lnTo>
                  <a:lnTo>
                    <a:pt x="2741" y="2109"/>
                  </a:lnTo>
                  <a:cubicBezTo>
                    <a:pt x="2620" y="1479"/>
                    <a:pt x="2272" y="915"/>
                    <a:pt x="1759" y="527"/>
                  </a:cubicBezTo>
                  <a:cubicBezTo>
                    <a:pt x="1314" y="192"/>
                    <a:pt x="781" y="1"/>
                    <a:pt x="229"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0" name="Google Shape;790;p37"/>
            <p:cNvSpPr/>
            <p:nvPr/>
          </p:nvSpPr>
          <p:spPr>
            <a:xfrm>
              <a:off x="2416825" y="5411100"/>
              <a:ext cx="321850" cy="33900"/>
            </a:xfrm>
            <a:custGeom>
              <a:avLst/>
              <a:gdLst/>
              <a:ahLst/>
              <a:cxnLst/>
              <a:rect l="l" t="t" r="r" b="b"/>
              <a:pathLst>
                <a:path w="12874" h="1356" extrusionOk="0">
                  <a:moveTo>
                    <a:pt x="10633" y="0"/>
                  </a:moveTo>
                  <a:cubicBezTo>
                    <a:pt x="10197" y="25"/>
                    <a:pt x="9986" y="974"/>
                    <a:pt x="9986" y="974"/>
                  </a:cubicBezTo>
                  <a:lnTo>
                    <a:pt x="10" y="1043"/>
                  </a:lnTo>
                  <a:lnTo>
                    <a:pt x="0" y="1211"/>
                  </a:lnTo>
                  <a:cubicBezTo>
                    <a:pt x="1375" y="1310"/>
                    <a:pt x="3382" y="1355"/>
                    <a:pt x="5392" y="1355"/>
                  </a:cubicBezTo>
                  <a:cubicBezTo>
                    <a:pt x="8905" y="1355"/>
                    <a:pt x="12428" y="1216"/>
                    <a:pt x="12601" y="979"/>
                  </a:cubicBezTo>
                  <a:cubicBezTo>
                    <a:pt x="12874" y="608"/>
                    <a:pt x="10633" y="0"/>
                    <a:pt x="10633"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1" name="Google Shape;791;p37"/>
            <p:cNvSpPr/>
            <p:nvPr/>
          </p:nvSpPr>
          <p:spPr>
            <a:xfrm>
              <a:off x="2414100" y="5432350"/>
              <a:ext cx="317775" cy="7025"/>
            </a:xfrm>
            <a:custGeom>
              <a:avLst/>
              <a:gdLst/>
              <a:ahLst/>
              <a:cxnLst/>
              <a:rect l="l" t="t" r="r" b="b"/>
              <a:pathLst>
                <a:path w="12711" h="281" extrusionOk="0">
                  <a:moveTo>
                    <a:pt x="12637" y="1"/>
                  </a:moveTo>
                  <a:cubicBezTo>
                    <a:pt x="12621" y="1"/>
                    <a:pt x="12603" y="1"/>
                    <a:pt x="12582" y="1"/>
                  </a:cubicBezTo>
                  <a:lnTo>
                    <a:pt x="12212" y="12"/>
                  </a:lnTo>
                  <a:lnTo>
                    <a:pt x="10850" y="61"/>
                  </a:lnTo>
                  <a:cubicBezTo>
                    <a:pt x="9701" y="102"/>
                    <a:pt x="8113" y="149"/>
                    <a:pt x="6357" y="176"/>
                  </a:cubicBezTo>
                  <a:cubicBezTo>
                    <a:pt x="5274" y="192"/>
                    <a:pt x="4255" y="197"/>
                    <a:pt x="3363" y="197"/>
                  </a:cubicBezTo>
                  <a:cubicBezTo>
                    <a:pt x="2809" y="197"/>
                    <a:pt x="2304" y="195"/>
                    <a:pt x="1863" y="192"/>
                  </a:cubicBezTo>
                  <a:lnTo>
                    <a:pt x="501" y="184"/>
                  </a:lnTo>
                  <a:lnTo>
                    <a:pt x="131" y="184"/>
                  </a:lnTo>
                  <a:cubicBezTo>
                    <a:pt x="46" y="185"/>
                    <a:pt x="1" y="188"/>
                    <a:pt x="1" y="190"/>
                  </a:cubicBezTo>
                  <a:cubicBezTo>
                    <a:pt x="1" y="193"/>
                    <a:pt x="46" y="197"/>
                    <a:pt x="130" y="202"/>
                  </a:cubicBezTo>
                  <a:lnTo>
                    <a:pt x="501" y="219"/>
                  </a:lnTo>
                  <a:lnTo>
                    <a:pt x="1863" y="257"/>
                  </a:lnTo>
                  <a:cubicBezTo>
                    <a:pt x="2551" y="271"/>
                    <a:pt x="3398" y="281"/>
                    <a:pt x="4344" y="281"/>
                  </a:cubicBezTo>
                  <a:cubicBezTo>
                    <a:pt x="4977" y="281"/>
                    <a:pt x="5654" y="276"/>
                    <a:pt x="6358" y="266"/>
                  </a:cubicBezTo>
                  <a:cubicBezTo>
                    <a:pt x="8114" y="241"/>
                    <a:pt x="9704" y="183"/>
                    <a:pt x="10852" y="125"/>
                  </a:cubicBezTo>
                  <a:lnTo>
                    <a:pt x="12213" y="48"/>
                  </a:lnTo>
                  <a:lnTo>
                    <a:pt x="12583" y="20"/>
                  </a:lnTo>
                  <a:cubicBezTo>
                    <a:pt x="12666" y="13"/>
                    <a:pt x="12710" y="7"/>
                    <a:pt x="12710" y="5"/>
                  </a:cubicBezTo>
                  <a:cubicBezTo>
                    <a:pt x="12710" y="2"/>
                    <a:pt x="12686" y="1"/>
                    <a:pt x="12637"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2" name="Google Shape;792;p37"/>
            <p:cNvSpPr/>
            <p:nvPr/>
          </p:nvSpPr>
          <p:spPr>
            <a:xfrm>
              <a:off x="2665325" y="5408775"/>
              <a:ext cx="19075" cy="29625"/>
            </a:xfrm>
            <a:custGeom>
              <a:avLst/>
              <a:gdLst/>
              <a:ahLst/>
              <a:cxnLst/>
              <a:rect l="l" t="t" r="r" b="b"/>
              <a:pathLst>
                <a:path w="763" h="1185" extrusionOk="0">
                  <a:moveTo>
                    <a:pt x="740" y="0"/>
                  </a:moveTo>
                  <a:cubicBezTo>
                    <a:pt x="698" y="0"/>
                    <a:pt x="407" y="149"/>
                    <a:pt x="212" y="484"/>
                  </a:cubicBezTo>
                  <a:cubicBezTo>
                    <a:pt x="0" y="837"/>
                    <a:pt x="23" y="1184"/>
                    <a:pt x="44" y="1184"/>
                  </a:cubicBezTo>
                  <a:cubicBezTo>
                    <a:pt x="45" y="1184"/>
                    <a:pt x="45" y="1184"/>
                    <a:pt x="45" y="1184"/>
                  </a:cubicBezTo>
                  <a:cubicBezTo>
                    <a:pt x="45" y="1184"/>
                    <a:pt x="45" y="1184"/>
                    <a:pt x="45" y="1184"/>
                  </a:cubicBezTo>
                  <a:cubicBezTo>
                    <a:pt x="74" y="1184"/>
                    <a:pt x="90" y="861"/>
                    <a:pt x="290" y="530"/>
                  </a:cubicBezTo>
                  <a:cubicBezTo>
                    <a:pt x="484" y="196"/>
                    <a:pt x="762" y="25"/>
                    <a:pt x="746" y="3"/>
                  </a:cubicBezTo>
                  <a:cubicBezTo>
                    <a:pt x="745" y="1"/>
                    <a:pt x="743" y="0"/>
                    <a:pt x="740"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3" name="Google Shape;793;p37"/>
            <p:cNvSpPr/>
            <p:nvPr/>
          </p:nvSpPr>
          <p:spPr>
            <a:xfrm>
              <a:off x="2610250" y="5395425"/>
              <a:ext cx="10725" cy="15800"/>
            </a:xfrm>
            <a:custGeom>
              <a:avLst/>
              <a:gdLst/>
              <a:ahLst/>
              <a:cxnLst/>
              <a:rect l="l" t="t" r="r" b="b"/>
              <a:pathLst>
                <a:path w="429" h="632" extrusionOk="0">
                  <a:moveTo>
                    <a:pt x="404" y="1"/>
                  </a:moveTo>
                  <a:cubicBezTo>
                    <a:pt x="376" y="1"/>
                    <a:pt x="277" y="127"/>
                    <a:pt x="176" y="292"/>
                  </a:cubicBezTo>
                  <a:cubicBezTo>
                    <a:pt x="68" y="466"/>
                    <a:pt x="0" y="618"/>
                    <a:pt x="21" y="631"/>
                  </a:cubicBezTo>
                  <a:cubicBezTo>
                    <a:pt x="22" y="631"/>
                    <a:pt x="23" y="632"/>
                    <a:pt x="24" y="632"/>
                  </a:cubicBezTo>
                  <a:cubicBezTo>
                    <a:pt x="52" y="632"/>
                    <a:pt x="151" y="506"/>
                    <a:pt x="253" y="340"/>
                  </a:cubicBezTo>
                  <a:cubicBezTo>
                    <a:pt x="360" y="167"/>
                    <a:pt x="429" y="15"/>
                    <a:pt x="407" y="2"/>
                  </a:cubicBezTo>
                  <a:cubicBezTo>
                    <a:pt x="406" y="1"/>
                    <a:pt x="405" y="1"/>
                    <a:pt x="404"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4" name="Google Shape;794;p37"/>
            <p:cNvSpPr/>
            <p:nvPr/>
          </p:nvSpPr>
          <p:spPr>
            <a:xfrm>
              <a:off x="2595050" y="5392650"/>
              <a:ext cx="12425" cy="10850"/>
            </a:xfrm>
            <a:custGeom>
              <a:avLst/>
              <a:gdLst/>
              <a:ahLst/>
              <a:cxnLst/>
              <a:rect l="l" t="t" r="r" b="b"/>
              <a:pathLst>
                <a:path w="497" h="434" extrusionOk="0">
                  <a:moveTo>
                    <a:pt x="471" y="0"/>
                  </a:moveTo>
                  <a:cubicBezTo>
                    <a:pt x="440" y="0"/>
                    <a:pt x="333" y="77"/>
                    <a:pt x="218" y="183"/>
                  </a:cubicBezTo>
                  <a:cubicBezTo>
                    <a:pt x="90" y="301"/>
                    <a:pt x="1" y="412"/>
                    <a:pt x="18" y="430"/>
                  </a:cubicBezTo>
                  <a:cubicBezTo>
                    <a:pt x="19" y="432"/>
                    <a:pt x="22" y="433"/>
                    <a:pt x="26" y="433"/>
                  </a:cubicBezTo>
                  <a:cubicBezTo>
                    <a:pt x="59" y="433"/>
                    <a:pt x="165" y="357"/>
                    <a:pt x="279" y="250"/>
                  </a:cubicBezTo>
                  <a:cubicBezTo>
                    <a:pt x="407" y="132"/>
                    <a:pt x="496" y="22"/>
                    <a:pt x="478" y="3"/>
                  </a:cubicBezTo>
                  <a:cubicBezTo>
                    <a:pt x="477" y="1"/>
                    <a:pt x="474" y="0"/>
                    <a:pt x="471"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5" name="Google Shape;795;p37"/>
            <p:cNvSpPr/>
            <p:nvPr/>
          </p:nvSpPr>
          <p:spPr>
            <a:xfrm>
              <a:off x="2585625" y="5384675"/>
              <a:ext cx="19600" cy="2325"/>
            </a:xfrm>
            <a:custGeom>
              <a:avLst/>
              <a:gdLst/>
              <a:ahLst/>
              <a:cxnLst/>
              <a:rect l="l" t="t" r="r" b="b"/>
              <a:pathLst>
                <a:path w="784" h="93" extrusionOk="0">
                  <a:moveTo>
                    <a:pt x="392" y="1"/>
                  </a:moveTo>
                  <a:cubicBezTo>
                    <a:pt x="175" y="2"/>
                    <a:pt x="1" y="24"/>
                    <a:pt x="1" y="49"/>
                  </a:cubicBezTo>
                  <a:cubicBezTo>
                    <a:pt x="1" y="74"/>
                    <a:pt x="176" y="93"/>
                    <a:pt x="392" y="93"/>
                  </a:cubicBezTo>
                  <a:cubicBezTo>
                    <a:pt x="608" y="92"/>
                    <a:pt x="784" y="70"/>
                    <a:pt x="784" y="45"/>
                  </a:cubicBezTo>
                  <a:cubicBezTo>
                    <a:pt x="784" y="20"/>
                    <a:pt x="608" y="1"/>
                    <a:pt x="39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6" name="Google Shape;796;p37"/>
            <p:cNvSpPr/>
            <p:nvPr/>
          </p:nvSpPr>
          <p:spPr>
            <a:xfrm>
              <a:off x="2581950" y="5373250"/>
              <a:ext cx="22525" cy="3300"/>
            </a:xfrm>
            <a:custGeom>
              <a:avLst/>
              <a:gdLst/>
              <a:ahLst/>
              <a:cxnLst/>
              <a:rect l="l" t="t" r="r" b="b"/>
              <a:pathLst>
                <a:path w="901" h="132" extrusionOk="0">
                  <a:moveTo>
                    <a:pt x="42" y="1"/>
                  </a:moveTo>
                  <a:cubicBezTo>
                    <a:pt x="22" y="1"/>
                    <a:pt x="10" y="3"/>
                    <a:pt x="8" y="9"/>
                  </a:cubicBezTo>
                  <a:cubicBezTo>
                    <a:pt x="1" y="32"/>
                    <a:pt x="192" y="114"/>
                    <a:pt x="446" y="130"/>
                  </a:cubicBezTo>
                  <a:cubicBezTo>
                    <a:pt x="473" y="131"/>
                    <a:pt x="500" y="132"/>
                    <a:pt x="525" y="132"/>
                  </a:cubicBezTo>
                  <a:cubicBezTo>
                    <a:pt x="741" y="132"/>
                    <a:pt x="900" y="83"/>
                    <a:pt x="896" y="62"/>
                  </a:cubicBezTo>
                  <a:cubicBezTo>
                    <a:pt x="891" y="37"/>
                    <a:pt x="693" y="54"/>
                    <a:pt x="452" y="39"/>
                  </a:cubicBezTo>
                  <a:cubicBezTo>
                    <a:pt x="267" y="27"/>
                    <a:pt x="109" y="1"/>
                    <a:pt x="4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7" name="Google Shape;797;p37"/>
            <p:cNvSpPr/>
            <p:nvPr/>
          </p:nvSpPr>
          <p:spPr>
            <a:xfrm>
              <a:off x="2616875" y="5377550"/>
              <a:ext cx="35475" cy="20475"/>
            </a:xfrm>
            <a:custGeom>
              <a:avLst/>
              <a:gdLst/>
              <a:ahLst/>
              <a:cxnLst/>
              <a:rect l="l" t="t" r="r" b="b"/>
              <a:pathLst>
                <a:path w="1419" h="819" extrusionOk="0">
                  <a:moveTo>
                    <a:pt x="972" y="88"/>
                  </a:moveTo>
                  <a:cubicBezTo>
                    <a:pt x="1078" y="88"/>
                    <a:pt x="1184" y="108"/>
                    <a:pt x="1268" y="161"/>
                  </a:cubicBezTo>
                  <a:cubicBezTo>
                    <a:pt x="1346" y="215"/>
                    <a:pt x="1317" y="306"/>
                    <a:pt x="1233" y="358"/>
                  </a:cubicBezTo>
                  <a:cubicBezTo>
                    <a:pt x="1155" y="410"/>
                    <a:pt x="1053" y="443"/>
                    <a:pt x="965" y="477"/>
                  </a:cubicBezTo>
                  <a:cubicBezTo>
                    <a:pt x="804" y="535"/>
                    <a:pt x="639" y="581"/>
                    <a:pt x="471" y="614"/>
                  </a:cubicBezTo>
                  <a:cubicBezTo>
                    <a:pt x="329" y="642"/>
                    <a:pt x="212" y="657"/>
                    <a:pt x="131" y="666"/>
                  </a:cubicBezTo>
                  <a:lnTo>
                    <a:pt x="131" y="666"/>
                  </a:lnTo>
                  <a:cubicBezTo>
                    <a:pt x="160" y="594"/>
                    <a:pt x="208" y="502"/>
                    <a:pt x="288" y="404"/>
                  </a:cubicBezTo>
                  <a:cubicBezTo>
                    <a:pt x="394" y="275"/>
                    <a:pt x="535" y="181"/>
                    <a:pt x="695" y="131"/>
                  </a:cubicBezTo>
                  <a:cubicBezTo>
                    <a:pt x="776" y="105"/>
                    <a:pt x="874" y="88"/>
                    <a:pt x="972" y="88"/>
                  </a:cubicBezTo>
                  <a:close/>
                  <a:moveTo>
                    <a:pt x="955" y="0"/>
                  </a:moveTo>
                  <a:cubicBezTo>
                    <a:pt x="635" y="0"/>
                    <a:pt x="359" y="189"/>
                    <a:pt x="237" y="365"/>
                  </a:cubicBezTo>
                  <a:cubicBezTo>
                    <a:pt x="167" y="456"/>
                    <a:pt x="118" y="560"/>
                    <a:pt x="89" y="671"/>
                  </a:cubicBezTo>
                  <a:lnTo>
                    <a:pt x="89" y="671"/>
                  </a:lnTo>
                  <a:cubicBezTo>
                    <a:pt x="32" y="678"/>
                    <a:pt x="0" y="682"/>
                    <a:pt x="0" y="688"/>
                  </a:cubicBezTo>
                  <a:cubicBezTo>
                    <a:pt x="0" y="692"/>
                    <a:pt x="29" y="698"/>
                    <a:pt x="83" y="701"/>
                  </a:cubicBezTo>
                  <a:lnTo>
                    <a:pt x="83" y="701"/>
                  </a:lnTo>
                  <a:cubicBezTo>
                    <a:pt x="67" y="775"/>
                    <a:pt x="70" y="817"/>
                    <a:pt x="74" y="818"/>
                  </a:cubicBezTo>
                  <a:cubicBezTo>
                    <a:pt x="75" y="818"/>
                    <a:pt x="75" y="818"/>
                    <a:pt x="75" y="818"/>
                  </a:cubicBezTo>
                  <a:cubicBezTo>
                    <a:pt x="83" y="818"/>
                    <a:pt x="91" y="773"/>
                    <a:pt x="117" y="702"/>
                  </a:cubicBezTo>
                  <a:lnTo>
                    <a:pt x="117" y="702"/>
                  </a:lnTo>
                  <a:cubicBezTo>
                    <a:pt x="128" y="702"/>
                    <a:pt x="140" y="702"/>
                    <a:pt x="153" y="702"/>
                  </a:cubicBezTo>
                  <a:cubicBezTo>
                    <a:pt x="235" y="702"/>
                    <a:pt x="347" y="697"/>
                    <a:pt x="481" y="679"/>
                  </a:cubicBezTo>
                  <a:cubicBezTo>
                    <a:pt x="656" y="654"/>
                    <a:pt x="826" y="613"/>
                    <a:pt x="992" y="557"/>
                  </a:cubicBezTo>
                  <a:cubicBezTo>
                    <a:pt x="1085" y="522"/>
                    <a:pt x="1183" y="496"/>
                    <a:pt x="1284" y="432"/>
                  </a:cubicBezTo>
                  <a:cubicBezTo>
                    <a:pt x="1331" y="399"/>
                    <a:pt x="1383" y="354"/>
                    <a:pt x="1401" y="281"/>
                  </a:cubicBezTo>
                  <a:cubicBezTo>
                    <a:pt x="1418" y="207"/>
                    <a:pt x="1379" y="127"/>
                    <a:pt x="1324" y="89"/>
                  </a:cubicBezTo>
                  <a:cubicBezTo>
                    <a:pt x="1199" y="27"/>
                    <a:pt x="1074" y="0"/>
                    <a:pt x="955"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8" name="Google Shape;798;p37"/>
            <p:cNvSpPr/>
            <p:nvPr/>
          </p:nvSpPr>
          <p:spPr>
            <a:xfrm>
              <a:off x="2603625" y="5372200"/>
              <a:ext cx="18275" cy="23125"/>
            </a:xfrm>
            <a:custGeom>
              <a:avLst/>
              <a:gdLst/>
              <a:ahLst/>
              <a:cxnLst/>
              <a:rect l="l" t="t" r="r" b="b"/>
              <a:pathLst>
                <a:path w="731" h="925" extrusionOk="0">
                  <a:moveTo>
                    <a:pt x="188" y="0"/>
                  </a:moveTo>
                  <a:cubicBezTo>
                    <a:pt x="180" y="0"/>
                    <a:pt x="172" y="0"/>
                    <a:pt x="164" y="1"/>
                  </a:cubicBezTo>
                  <a:cubicBezTo>
                    <a:pt x="53" y="18"/>
                    <a:pt x="0" y="145"/>
                    <a:pt x="20" y="225"/>
                  </a:cubicBezTo>
                  <a:cubicBezTo>
                    <a:pt x="29" y="310"/>
                    <a:pt x="68" y="382"/>
                    <a:pt x="104" y="439"/>
                  </a:cubicBezTo>
                  <a:cubicBezTo>
                    <a:pt x="170" y="545"/>
                    <a:pt x="248" y="642"/>
                    <a:pt x="337" y="727"/>
                  </a:cubicBezTo>
                  <a:cubicBezTo>
                    <a:pt x="479" y="862"/>
                    <a:pt x="592" y="919"/>
                    <a:pt x="612" y="919"/>
                  </a:cubicBezTo>
                  <a:cubicBezTo>
                    <a:pt x="614" y="919"/>
                    <a:pt x="615" y="918"/>
                    <a:pt x="615" y="918"/>
                  </a:cubicBezTo>
                  <a:cubicBezTo>
                    <a:pt x="624" y="906"/>
                    <a:pt x="517" y="833"/>
                    <a:pt x="382" y="683"/>
                  </a:cubicBezTo>
                  <a:cubicBezTo>
                    <a:pt x="304" y="594"/>
                    <a:pt x="236" y="499"/>
                    <a:pt x="177" y="397"/>
                  </a:cubicBezTo>
                  <a:cubicBezTo>
                    <a:pt x="109" y="296"/>
                    <a:pt x="61" y="114"/>
                    <a:pt x="182" y="90"/>
                  </a:cubicBezTo>
                  <a:cubicBezTo>
                    <a:pt x="188" y="90"/>
                    <a:pt x="194" y="89"/>
                    <a:pt x="201" y="89"/>
                  </a:cubicBezTo>
                  <a:cubicBezTo>
                    <a:pt x="314" y="89"/>
                    <a:pt x="430" y="199"/>
                    <a:pt x="502" y="290"/>
                  </a:cubicBezTo>
                  <a:cubicBezTo>
                    <a:pt x="571" y="382"/>
                    <a:pt x="619" y="488"/>
                    <a:pt x="643" y="600"/>
                  </a:cubicBezTo>
                  <a:cubicBezTo>
                    <a:pt x="682" y="796"/>
                    <a:pt x="639" y="921"/>
                    <a:pt x="656" y="925"/>
                  </a:cubicBezTo>
                  <a:cubicBezTo>
                    <a:pt x="656" y="925"/>
                    <a:pt x="656" y="925"/>
                    <a:pt x="656" y="925"/>
                  </a:cubicBezTo>
                  <a:cubicBezTo>
                    <a:pt x="665" y="925"/>
                    <a:pt x="730" y="801"/>
                    <a:pt x="706" y="589"/>
                  </a:cubicBezTo>
                  <a:cubicBezTo>
                    <a:pt x="689" y="463"/>
                    <a:pt x="641" y="344"/>
                    <a:pt x="569" y="240"/>
                  </a:cubicBezTo>
                  <a:cubicBezTo>
                    <a:pt x="486" y="139"/>
                    <a:pt x="379" y="0"/>
                    <a:pt x="188"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9" name="Google Shape;799;p37"/>
            <p:cNvSpPr/>
            <p:nvPr/>
          </p:nvSpPr>
          <p:spPr>
            <a:xfrm>
              <a:off x="2417125" y="5384375"/>
              <a:ext cx="67500" cy="53350"/>
            </a:xfrm>
            <a:custGeom>
              <a:avLst/>
              <a:gdLst/>
              <a:ahLst/>
              <a:cxnLst/>
              <a:rect l="l" t="t" r="r" b="b"/>
              <a:pathLst>
                <a:path w="2700" h="2134" extrusionOk="0">
                  <a:moveTo>
                    <a:pt x="432" y="0"/>
                  </a:moveTo>
                  <a:cubicBezTo>
                    <a:pt x="337" y="0"/>
                    <a:pt x="242" y="7"/>
                    <a:pt x="148" y="21"/>
                  </a:cubicBezTo>
                  <a:cubicBezTo>
                    <a:pt x="53" y="37"/>
                    <a:pt x="0" y="52"/>
                    <a:pt x="1" y="57"/>
                  </a:cubicBezTo>
                  <a:cubicBezTo>
                    <a:pt x="2" y="61"/>
                    <a:pt x="10" y="62"/>
                    <a:pt x="26" y="62"/>
                  </a:cubicBezTo>
                  <a:cubicBezTo>
                    <a:pt x="65" y="62"/>
                    <a:pt x="149" y="54"/>
                    <a:pt x="269" y="54"/>
                  </a:cubicBezTo>
                  <a:cubicBezTo>
                    <a:pt x="349" y="54"/>
                    <a:pt x="446" y="57"/>
                    <a:pt x="555" y="69"/>
                  </a:cubicBezTo>
                  <a:cubicBezTo>
                    <a:pt x="891" y="101"/>
                    <a:pt x="1360" y="231"/>
                    <a:pt x="1769" y="548"/>
                  </a:cubicBezTo>
                  <a:cubicBezTo>
                    <a:pt x="2180" y="864"/>
                    <a:pt x="2425" y="1285"/>
                    <a:pt x="2540" y="1602"/>
                  </a:cubicBezTo>
                  <a:cubicBezTo>
                    <a:pt x="2659" y="1920"/>
                    <a:pt x="2674" y="2134"/>
                    <a:pt x="2690" y="2134"/>
                  </a:cubicBezTo>
                  <a:cubicBezTo>
                    <a:pt x="2691" y="2134"/>
                    <a:pt x="2691" y="2134"/>
                    <a:pt x="2691" y="2134"/>
                  </a:cubicBezTo>
                  <a:cubicBezTo>
                    <a:pt x="2697" y="2134"/>
                    <a:pt x="2699" y="2080"/>
                    <a:pt x="2690" y="1984"/>
                  </a:cubicBezTo>
                  <a:cubicBezTo>
                    <a:pt x="2674" y="1846"/>
                    <a:pt x="2644" y="1711"/>
                    <a:pt x="2601" y="1580"/>
                  </a:cubicBezTo>
                  <a:cubicBezTo>
                    <a:pt x="2497" y="1249"/>
                    <a:pt x="2253" y="807"/>
                    <a:pt x="1825" y="476"/>
                  </a:cubicBezTo>
                  <a:cubicBezTo>
                    <a:pt x="1398" y="144"/>
                    <a:pt x="906" y="21"/>
                    <a:pt x="560" y="5"/>
                  </a:cubicBezTo>
                  <a:cubicBezTo>
                    <a:pt x="517" y="2"/>
                    <a:pt x="474" y="0"/>
                    <a:pt x="432"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0" name="Google Shape;800;p37"/>
            <p:cNvSpPr/>
            <p:nvPr/>
          </p:nvSpPr>
          <p:spPr>
            <a:xfrm>
              <a:off x="2434275" y="5307575"/>
              <a:ext cx="2425" cy="76975"/>
            </a:xfrm>
            <a:custGeom>
              <a:avLst/>
              <a:gdLst/>
              <a:ahLst/>
              <a:cxnLst/>
              <a:rect l="l" t="t" r="r" b="b"/>
              <a:pathLst>
                <a:path w="97" h="3079" extrusionOk="0">
                  <a:moveTo>
                    <a:pt x="44" y="1"/>
                  </a:moveTo>
                  <a:cubicBezTo>
                    <a:pt x="19" y="1"/>
                    <a:pt x="1" y="690"/>
                    <a:pt x="3" y="1540"/>
                  </a:cubicBezTo>
                  <a:cubicBezTo>
                    <a:pt x="5" y="2390"/>
                    <a:pt x="27" y="3079"/>
                    <a:pt x="52" y="3079"/>
                  </a:cubicBezTo>
                  <a:cubicBezTo>
                    <a:pt x="77" y="3079"/>
                    <a:pt x="96" y="2390"/>
                    <a:pt x="94" y="1540"/>
                  </a:cubicBezTo>
                  <a:cubicBezTo>
                    <a:pt x="91" y="689"/>
                    <a:pt x="69" y="1"/>
                    <a:pt x="44"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1" name="Google Shape;801;p37"/>
            <p:cNvSpPr/>
            <p:nvPr/>
          </p:nvSpPr>
          <p:spPr>
            <a:xfrm>
              <a:off x="2507900" y="5419625"/>
              <a:ext cx="54900" cy="2875"/>
            </a:xfrm>
            <a:custGeom>
              <a:avLst/>
              <a:gdLst/>
              <a:ahLst/>
              <a:cxnLst/>
              <a:rect l="l" t="t" r="r" b="b"/>
              <a:pathLst>
                <a:path w="2196" h="115" extrusionOk="0">
                  <a:moveTo>
                    <a:pt x="2099" y="1"/>
                  </a:moveTo>
                  <a:cubicBezTo>
                    <a:pt x="1928" y="1"/>
                    <a:pt x="1545" y="22"/>
                    <a:pt x="1098" y="23"/>
                  </a:cubicBezTo>
                  <a:cubicBezTo>
                    <a:pt x="1065" y="24"/>
                    <a:pt x="1031" y="24"/>
                    <a:pt x="998" y="24"/>
                  </a:cubicBezTo>
                  <a:cubicBezTo>
                    <a:pt x="620" y="24"/>
                    <a:pt x="298" y="11"/>
                    <a:pt x="129" y="11"/>
                  </a:cubicBezTo>
                  <a:cubicBezTo>
                    <a:pt x="50" y="11"/>
                    <a:pt x="5" y="14"/>
                    <a:pt x="4" y="22"/>
                  </a:cubicBezTo>
                  <a:cubicBezTo>
                    <a:pt x="0" y="45"/>
                    <a:pt x="459" y="114"/>
                    <a:pt x="1041" y="114"/>
                  </a:cubicBezTo>
                  <a:cubicBezTo>
                    <a:pt x="1060" y="114"/>
                    <a:pt x="1079" y="114"/>
                    <a:pt x="1098" y="114"/>
                  </a:cubicBezTo>
                  <a:cubicBezTo>
                    <a:pt x="1707" y="109"/>
                    <a:pt x="2195" y="33"/>
                    <a:pt x="2193" y="10"/>
                  </a:cubicBezTo>
                  <a:cubicBezTo>
                    <a:pt x="2192" y="3"/>
                    <a:pt x="2158" y="1"/>
                    <a:pt x="2099"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2" name="Google Shape;802;p37"/>
            <p:cNvSpPr/>
            <p:nvPr/>
          </p:nvSpPr>
          <p:spPr>
            <a:xfrm>
              <a:off x="2470825" y="5420625"/>
              <a:ext cx="6400" cy="10700"/>
            </a:xfrm>
            <a:custGeom>
              <a:avLst/>
              <a:gdLst/>
              <a:ahLst/>
              <a:cxnLst/>
              <a:rect l="l" t="t" r="r" b="b"/>
              <a:pathLst>
                <a:path w="256" h="428" extrusionOk="0">
                  <a:moveTo>
                    <a:pt x="27" y="0"/>
                  </a:moveTo>
                  <a:cubicBezTo>
                    <a:pt x="23" y="0"/>
                    <a:pt x="20" y="1"/>
                    <a:pt x="19" y="4"/>
                  </a:cubicBezTo>
                  <a:cubicBezTo>
                    <a:pt x="1" y="23"/>
                    <a:pt x="60" y="106"/>
                    <a:pt x="112" y="218"/>
                  </a:cubicBezTo>
                  <a:cubicBezTo>
                    <a:pt x="163" y="329"/>
                    <a:pt x="191" y="427"/>
                    <a:pt x="218" y="427"/>
                  </a:cubicBezTo>
                  <a:cubicBezTo>
                    <a:pt x="218" y="427"/>
                    <a:pt x="218" y="427"/>
                    <a:pt x="218" y="427"/>
                  </a:cubicBezTo>
                  <a:cubicBezTo>
                    <a:pt x="244" y="425"/>
                    <a:pt x="255" y="308"/>
                    <a:pt x="194" y="180"/>
                  </a:cubicBezTo>
                  <a:cubicBezTo>
                    <a:pt x="140" y="67"/>
                    <a:pt x="56" y="0"/>
                    <a:pt x="27"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3" name="Google Shape;803;p37"/>
            <p:cNvSpPr/>
            <p:nvPr/>
          </p:nvSpPr>
          <p:spPr>
            <a:xfrm>
              <a:off x="2456750" y="5403600"/>
              <a:ext cx="8025" cy="7200"/>
            </a:xfrm>
            <a:custGeom>
              <a:avLst/>
              <a:gdLst/>
              <a:ahLst/>
              <a:cxnLst/>
              <a:rect l="l" t="t" r="r" b="b"/>
              <a:pathLst>
                <a:path w="321" h="288" extrusionOk="0">
                  <a:moveTo>
                    <a:pt x="28" y="0"/>
                  </a:moveTo>
                  <a:cubicBezTo>
                    <a:pt x="23" y="0"/>
                    <a:pt x="20" y="2"/>
                    <a:pt x="17" y="4"/>
                  </a:cubicBezTo>
                  <a:cubicBezTo>
                    <a:pt x="0" y="22"/>
                    <a:pt x="49" y="99"/>
                    <a:pt x="128" y="176"/>
                  </a:cubicBezTo>
                  <a:cubicBezTo>
                    <a:pt x="196" y="243"/>
                    <a:pt x="262" y="287"/>
                    <a:pt x="291" y="287"/>
                  </a:cubicBezTo>
                  <a:cubicBezTo>
                    <a:pt x="296" y="287"/>
                    <a:pt x="300" y="286"/>
                    <a:pt x="302" y="284"/>
                  </a:cubicBezTo>
                  <a:cubicBezTo>
                    <a:pt x="320" y="266"/>
                    <a:pt x="270" y="189"/>
                    <a:pt x="191" y="112"/>
                  </a:cubicBezTo>
                  <a:cubicBezTo>
                    <a:pt x="124" y="45"/>
                    <a:pt x="57" y="0"/>
                    <a:pt x="28"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4" name="Google Shape;804;p37"/>
            <p:cNvSpPr/>
            <p:nvPr/>
          </p:nvSpPr>
          <p:spPr>
            <a:xfrm>
              <a:off x="2437125" y="5395000"/>
              <a:ext cx="11325" cy="4650"/>
            </a:xfrm>
            <a:custGeom>
              <a:avLst/>
              <a:gdLst/>
              <a:ahLst/>
              <a:cxnLst/>
              <a:rect l="l" t="t" r="r" b="b"/>
              <a:pathLst>
                <a:path w="453" h="186" extrusionOk="0">
                  <a:moveTo>
                    <a:pt x="136" y="0"/>
                  </a:moveTo>
                  <a:cubicBezTo>
                    <a:pt x="56" y="0"/>
                    <a:pt x="1" y="29"/>
                    <a:pt x="6" y="45"/>
                  </a:cubicBezTo>
                  <a:cubicBezTo>
                    <a:pt x="12" y="71"/>
                    <a:pt x="111" y="69"/>
                    <a:pt x="222" y="105"/>
                  </a:cubicBezTo>
                  <a:cubicBezTo>
                    <a:pt x="319" y="135"/>
                    <a:pt x="393" y="186"/>
                    <a:pt x="422" y="186"/>
                  </a:cubicBezTo>
                  <a:cubicBezTo>
                    <a:pt x="426" y="186"/>
                    <a:pt x="430" y="185"/>
                    <a:pt x="432" y="182"/>
                  </a:cubicBezTo>
                  <a:cubicBezTo>
                    <a:pt x="452" y="168"/>
                    <a:pt x="388" y="63"/>
                    <a:pt x="249" y="19"/>
                  </a:cubicBezTo>
                  <a:cubicBezTo>
                    <a:pt x="209" y="5"/>
                    <a:pt x="170" y="0"/>
                    <a:pt x="136"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5" name="Google Shape;805;p37"/>
            <p:cNvSpPr/>
            <p:nvPr/>
          </p:nvSpPr>
          <p:spPr>
            <a:xfrm>
              <a:off x="2422900" y="5392200"/>
              <a:ext cx="6125" cy="3000"/>
            </a:xfrm>
            <a:custGeom>
              <a:avLst/>
              <a:gdLst/>
              <a:ahLst/>
              <a:cxnLst/>
              <a:rect l="l" t="t" r="r" b="b"/>
              <a:pathLst>
                <a:path w="245" h="120" extrusionOk="0">
                  <a:moveTo>
                    <a:pt x="54" y="0"/>
                  </a:moveTo>
                  <a:cubicBezTo>
                    <a:pt x="31" y="0"/>
                    <a:pt x="14" y="6"/>
                    <a:pt x="9" y="17"/>
                  </a:cubicBezTo>
                  <a:cubicBezTo>
                    <a:pt x="1" y="41"/>
                    <a:pt x="44" y="79"/>
                    <a:pt x="107" y="102"/>
                  </a:cubicBezTo>
                  <a:cubicBezTo>
                    <a:pt x="138" y="114"/>
                    <a:pt x="167" y="120"/>
                    <a:pt x="191" y="120"/>
                  </a:cubicBezTo>
                  <a:cubicBezTo>
                    <a:pt x="215" y="120"/>
                    <a:pt x="232" y="114"/>
                    <a:pt x="236" y="102"/>
                  </a:cubicBezTo>
                  <a:cubicBezTo>
                    <a:pt x="244" y="79"/>
                    <a:pt x="201" y="41"/>
                    <a:pt x="138" y="17"/>
                  </a:cubicBezTo>
                  <a:cubicBezTo>
                    <a:pt x="107" y="6"/>
                    <a:pt x="77" y="0"/>
                    <a:pt x="54"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6" name="Google Shape;806;p37"/>
            <p:cNvSpPr/>
            <p:nvPr/>
          </p:nvSpPr>
          <p:spPr>
            <a:xfrm>
              <a:off x="1769350" y="5163025"/>
              <a:ext cx="262800" cy="312075"/>
            </a:xfrm>
            <a:custGeom>
              <a:avLst/>
              <a:gdLst/>
              <a:ahLst/>
              <a:cxnLst/>
              <a:rect l="l" t="t" r="r" b="b"/>
              <a:pathLst>
                <a:path w="10512" h="12483" extrusionOk="0">
                  <a:moveTo>
                    <a:pt x="3764" y="1"/>
                  </a:moveTo>
                  <a:lnTo>
                    <a:pt x="0" y="4480"/>
                  </a:lnTo>
                  <a:lnTo>
                    <a:pt x="338" y="4800"/>
                  </a:lnTo>
                  <a:cubicBezTo>
                    <a:pt x="1853" y="6211"/>
                    <a:pt x="8139" y="11868"/>
                    <a:pt x="9469" y="12430"/>
                  </a:cubicBezTo>
                  <a:cubicBezTo>
                    <a:pt x="9554" y="12466"/>
                    <a:pt x="9621" y="12483"/>
                    <a:pt x="9672" y="12483"/>
                  </a:cubicBezTo>
                  <a:cubicBezTo>
                    <a:pt x="10512" y="12483"/>
                    <a:pt x="6979" y="7882"/>
                    <a:pt x="6979" y="7882"/>
                  </a:cubicBezTo>
                  <a:lnTo>
                    <a:pt x="9519" y="4794"/>
                  </a:lnTo>
                  <a:lnTo>
                    <a:pt x="376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7" name="Google Shape;807;p37"/>
            <p:cNvSpPr/>
            <p:nvPr/>
          </p:nvSpPr>
          <p:spPr>
            <a:xfrm>
              <a:off x="1771200" y="5232875"/>
              <a:ext cx="61850" cy="84475"/>
            </a:xfrm>
            <a:custGeom>
              <a:avLst/>
              <a:gdLst/>
              <a:ahLst/>
              <a:cxnLst/>
              <a:rect l="l" t="t" r="r" b="b"/>
              <a:pathLst>
                <a:path w="2474" h="3379" extrusionOk="0">
                  <a:moveTo>
                    <a:pt x="1342" y="1"/>
                  </a:moveTo>
                  <a:lnTo>
                    <a:pt x="0" y="1609"/>
                  </a:lnTo>
                  <a:lnTo>
                    <a:pt x="2051" y="3379"/>
                  </a:lnTo>
                  <a:cubicBezTo>
                    <a:pt x="2371" y="2821"/>
                    <a:pt x="2473" y="2167"/>
                    <a:pt x="2338" y="1539"/>
                  </a:cubicBezTo>
                  <a:cubicBezTo>
                    <a:pt x="2202" y="919"/>
                    <a:pt x="1860" y="366"/>
                    <a:pt x="134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8" name="Google Shape;808;p37"/>
            <p:cNvSpPr/>
            <p:nvPr/>
          </p:nvSpPr>
          <p:spPr>
            <a:xfrm>
              <a:off x="1769350" y="5271975"/>
              <a:ext cx="253800" cy="204150"/>
            </a:xfrm>
            <a:custGeom>
              <a:avLst/>
              <a:gdLst/>
              <a:ahLst/>
              <a:cxnLst/>
              <a:rect l="l" t="t" r="r" b="b"/>
              <a:pathLst>
                <a:path w="10152" h="8166" extrusionOk="0">
                  <a:moveTo>
                    <a:pt x="116" y="1"/>
                  </a:moveTo>
                  <a:lnTo>
                    <a:pt x="0" y="121"/>
                  </a:lnTo>
                  <a:cubicBezTo>
                    <a:pt x="2660" y="2766"/>
                    <a:pt x="9130" y="8165"/>
                    <a:pt x="9689" y="8165"/>
                  </a:cubicBezTo>
                  <a:cubicBezTo>
                    <a:pt x="9694" y="8165"/>
                    <a:pt x="9699" y="8165"/>
                    <a:pt x="9703" y="8164"/>
                  </a:cubicBezTo>
                  <a:cubicBezTo>
                    <a:pt x="10152" y="8060"/>
                    <a:pt x="8850" y="6138"/>
                    <a:pt x="8850" y="6138"/>
                  </a:cubicBezTo>
                  <a:cubicBezTo>
                    <a:pt x="8785" y="6089"/>
                    <a:pt x="8706" y="6069"/>
                    <a:pt x="8620" y="6069"/>
                  </a:cubicBezTo>
                  <a:cubicBezTo>
                    <a:pt x="8241" y="6069"/>
                    <a:pt x="7724" y="6455"/>
                    <a:pt x="7724" y="6455"/>
                  </a:cubicBezTo>
                  <a:lnTo>
                    <a:pt x="11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9" name="Google Shape;809;p37"/>
            <p:cNvSpPr/>
            <p:nvPr/>
          </p:nvSpPr>
          <p:spPr>
            <a:xfrm>
              <a:off x="1770025" y="5270000"/>
              <a:ext cx="244000" cy="203725"/>
            </a:xfrm>
            <a:custGeom>
              <a:avLst/>
              <a:gdLst/>
              <a:ahLst/>
              <a:cxnLst/>
              <a:rect l="l" t="t" r="r" b="b"/>
              <a:pathLst>
                <a:path w="9760" h="8149" extrusionOk="0">
                  <a:moveTo>
                    <a:pt x="2" y="1"/>
                  </a:moveTo>
                  <a:cubicBezTo>
                    <a:pt x="2" y="1"/>
                    <a:pt x="2" y="1"/>
                    <a:pt x="2" y="1"/>
                  </a:cubicBezTo>
                  <a:cubicBezTo>
                    <a:pt x="1" y="3"/>
                    <a:pt x="32" y="35"/>
                    <a:pt x="91" y="94"/>
                  </a:cubicBezTo>
                  <a:lnTo>
                    <a:pt x="361" y="348"/>
                  </a:lnTo>
                  <a:lnTo>
                    <a:pt x="1370" y="1265"/>
                  </a:lnTo>
                  <a:cubicBezTo>
                    <a:pt x="2225" y="2032"/>
                    <a:pt x="3424" y="3078"/>
                    <a:pt x="4771" y="4204"/>
                  </a:cubicBezTo>
                  <a:cubicBezTo>
                    <a:pt x="6119" y="5329"/>
                    <a:pt x="7362" y="6322"/>
                    <a:pt x="8270" y="7028"/>
                  </a:cubicBezTo>
                  <a:lnTo>
                    <a:pt x="9351" y="7856"/>
                  </a:lnTo>
                  <a:lnTo>
                    <a:pt x="9650" y="8077"/>
                  </a:lnTo>
                  <a:cubicBezTo>
                    <a:pt x="9716" y="8124"/>
                    <a:pt x="9753" y="8149"/>
                    <a:pt x="9758" y="8149"/>
                  </a:cubicBezTo>
                  <a:cubicBezTo>
                    <a:pt x="9758" y="8149"/>
                    <a:pt x="9758" y="8149"/>
                    <a:pt x="9758" y="8148"/>
                  </a:cubicBezTo>
                  <a:cubicBezTo>
                    <a:pt x="9760" y="8146"/>
                    <a:pt x="9726" y="8116"/>
                    <a:pt x="9662" y="8063"/>
                  </a:cubicBezTo>
                  <a:cubicBezTo>
                    <a:pt x="9576" y="7992"/>
                    <a:pt x="9480" y="7915"/>
                    <a:pt x="9374" y="7829"/>
                  </a:cubicBezTo>
                  <a:lnTo>
                    <a:pt x="8311" y="6979"/>
                  </a:lnTo>
                  <a:cubicBezTo>
                    <a:pt x="7412" y="6260"/>
                    <a:pt x="6176" y="5260"/>
                    <a:pt x="4830" y="4136"/>
                  </a:cubicBezTo>
                  <a:cubicBezTo>
                    <a:pt x="3482" y="3010"/>
                    <a:pt x="2279" y="1973"/>
                    <a:pt x="1413" y="1217"/>
                  </a:cubicBezTo>
                  <a:lnTo>
                    <a:pt x="386" y="322"/>
                  </a:lnTo>
                  <a:lnTo>
                    <a:pt x="104" y="81"/>
                  </a:lnTo>
                  <a:cubicBezTo>
                    <a:pt x="41" y="28"/>
                    <a:pt x="7" y="1"/>
                    <a:pt x="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0" name="Google Shape;810;p37"/>
            <p:cNvSpPr/>
            <p:nvPr/>
          </p:nvSpPr>
          <p:spPr>
            <a:xfrm>
              <a:off x="1960000" y="5423225"/>
              <a:ext cx="33250" cy="12375"/>
            </a:xfrm>
            <a:custGeom>
              <a:avLst/>
              <a:gdLst/>
              <a:ahLst/>
              <a:cxnLst/>
              <a:rect l="l" t="t" r="r" b="b"/>
              <a:pathLst>
                <a:path w="1330" h="495" extrusionOk="0">
                  <a:moveTo>
                    <a:pt x="1023" y="0"/>
                  </a:moveTo>
                  <a:cubicBezTo>
                    <a:pt x="904" y="0"/>
                    <a:pt x="758" y="17"/>
                    <a:pt x="604" y="70"/>
                  </a:cubicBezTo>
                  <a:cubicBezTo>
                    <a:pt x="210" y="202"/>
                    <a:pt x="0" y="483"/>
                    <a:pt x="22" y="493"/>
                  </a:cubicBezTo>
                  <a:cubicBezTo>
                    <a:pt x="22" y="494"/>
                    <a:pt x="24" y="494"/>
                    <a:pt x="25" y="494"/>
                  </a:cubicBezTo>
                  <a:cubicBezTo>
                    <a:pt x="59" y="494"/>
                    <a:pt x="280" y="272"/>
                    <a:pt x="633" y="156"/>
                  </a:cubicBezTo>
                  <a:cubicBezTo>
                    <a:pt x="999" y="30"/>
                    <a:pt x="1320" y="82"/>
                    <a:pt x="1324" y="54"/>
                  </a:cubicBezTo>
                  <a:cubicBezTo>
                    <a:pt x="1330" y="41"/>
                    <a:pt x="1208" y="0"/>
                    <a:pt x="1023"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1" name="Google Shape;811;p37"/>
            <p:cNvSpPr/>
            <p:nvPr/>
          </p:nvSpPr>
          <p:spPr>
            <a:xfrm>
              <a:off x="1935850" y="5372775"/>
              <a:ext cx="18000" cy="6075"/>
            </a:xfrm>
            <a:custGeom>
              <a:avLst/>
              <a:gdLst/>
              <a:ahLst/>
              <a:cxnLst/>
              <a:rect l="l" t="t" r="r" b="b"/>
              <a:pathLst>
                <a:path w="720" h="243" extrusionOk="0">
                  <a:moveTo>
                    <a:pt x="683" y="1"/>
                  </a:moveTo>
                  <a:cubicBezTo>
                    <a:pt x="627" y="1"/>
                    <a:pt x="496" y="30"/>
                    <a:pt x="345" y="78"/>
                  </a:cubicBezTo>
                  <a:cubicBezTo>
                    <a:pt x="152" y="140"/>
                    <a:pt x="0" y="211"/>
                    <a:pt x="8" y="235"/>
                  </a:cubicBezTo>
                  <a:cubicBezTo>
                    <a:pt x="10" y="240"/>
                    <a:pt x="20" y="243"/>
                    <a:pt x="36" y="243"/>
                  </a:cubicBezTo>
                  <a:cubicBezTo>
                    <a:pt x="92" y="243"/>
                    <a:pt x="224" y="213"/>
                    <a:pt x="374" y="165"/>
                  </a:cubicBezTo>
                  <a:cubicBezTo>
                    <a:pt x="567" y="102"/>
                    <a:pt x="719" y="33"/>
                    <a:pt x="711" y="9"/>
                  </a:cubicBezTo>
                  <a:cubicBezTo>
                    <a:pt x="709" y="4"/>
                    <a:pt x="699" y="1"/>
                    <a:pt x="683"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2" name="Google Shape;812;p37"/>
            <p:cNvSpPr/>
            <p:nvPr/>
          </p:nvSpPr>
          <p:spPr>
            <a:xfrm>
              <a:off x="1929525" y="5361275"/>
              <a:ext cx="15750" cy="2375"/>
            </a:xfrm>
            <a:custGeom>
              <a:avLst/>
              <a:gdLst/>
              <a:ahLst/>
              <a:cxnLst/>
              <a:rect l="l" t="t" r="r" b="b"/>
              <a:pathLst>
                <a:path w="630" h="95" extrusionOk="0">
                  <a:moveTo>
                    <a:pt x="386" y="1"/>
                  </a:moveTo>
                  <a:cubicBezTo>
                    <a:pt x="363" y="1"/>
                    <a:pt x="338" y="1"/>
                    <a:pt x="313" y="2"/>
                  </a:cubicBezTo>
                  <a:cubicBezTo>
                    <a:pt x="140" y="8"/>
                    <a:pt x="0" y="36"/>
                    <a:pt x="0" y="60"/>
                  </a:cubicBezTo>
                  <a:cubicBezTo>
                    <a:pt x="1" y="80"/>
                    <a:pt x="100" y="95"/>
                    <a:pt x="233" y="95"/>
                  </a:cubicBezTo>
                  <a:cubicBezTo>
                    <a:pt x="260" y="95"/>
                    <a:pt x="288" y="94"/>
                    <a:pt x="317" y="93"/>
                  </a:cubicBezTo>
                  <a:cubicBezTo>
                    <a:pt x="490" y="87"/>
                    <a:pt x="629" y="62"/>
                    <a:pt x="628" y="37"/>
                  </a:cubicBezTo>
                  <a:cubicBezTo>
                    <a:pt x="627" y="15"/>
                    <a:pt x="524" y="1"/>
                    <a:pt x="386"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3" name="Google Shape;813;p37"/>
            <p:cNvSpPr/>
            <p:nvPr/>
          </p:nvSpPr>
          <p:spPr>
            <a:xfrm>
              <a:off x="1933075" y="5342975"/>
              <a:ext cx="15725" cy="12850"/>
            </a:xfrm>
            <a:custGeom>
              <a:avLst/>
              <a:gdLst/>
              <a:ahLst/>
              <a:cxnLst/>
              <a:rect l="l" t="t" r="r" b="b"/>
              <a:pathLst>
                <a:path w="629" h="514" extrusionOk="0">
                  <a:moveTo>
                    <a:pt x="24" y="0"/>
                  </a:moveTo>
                  <a:cubicBezTo>
                    <a:pt x="21" y="0"/>
                    <a:pt x="18" y="1"/>
                    <a:pt x="17" y="3"/>
                  </a:cubicBezTo>
                  <a:cubicBezTo>
                    <a:pt x="0" y="22"/>
                    <a:pt x="121" y="152"/>
                    <a:pt x="286" y="291"/>
                  </a:cubicBezTo>
                  <a:cubicBezTo>
                    <a:pt x="436" y="420"/>
                    <a:pt x="571" y="513"/>
                    <a:pt x="606" y="513"/>
                  </a:cubicBezTo>
                  <a:cubicBezTo>
                    <a:pt x="609" y="513"/>
                    <a:pt x="611" y="513"/>
                    <a:pt x="613" y="511"/>
                  </a:cubicBezTo>
                  <a:cubicBezTo>
                    <a:pt x="628" y="492"/>
                    <a:pt x="508" y="363"/>
                    <a:pt x="344" y="222"/>
                  </a:cubicBezTo>
                  <a:cubicBezTo>
                    <a:pt x="193" y="94"/>
                    <a:pt x="57" y="0"/>
                    <a:pt x="24"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4" name="Google Shape;814;p37"/>
            <p:cNvSpPr/>
            <p:nvPr/>
          </p:nvSpPr>
          <p:spPr>
            <a:xfrm>
              <a:off x="1938425" y="5331325"/>
              <a:ext cx="16775" cy="15625"/>
            </a:xfrm>
            <a:custGeom>
              <a:avLst/>
              <a:gdLst/>
              <a:ahLst/>
              <a:cxnLst/>
              <a:rect l="l" t="t" r="r" b="b"/>
              <a:pathLst>
                <a:path w="671" h="625" extrusionOk="0">
                  <a:moveTo>
                    <a:pt x="25" y="1"/>
                  </a:moveTo>
                  <a:cubicBezTo>
                    <a:pt x="24" y="1"/>
                    <a:pt x="23" y="1"/>
                    <a:pt x="22" y="2"/>
                  </a:cubicBezTo>
                  <a:cubicBezTo>
                    <a:pt x="0" y="14"/>
                    <a:pt x="92" y="201"/>
                    <a:pt x="275" y="379"/>
                  </a:cubicBezTo>
                  <a:cubicBezTo>
                    <a:pt x="440" y="539"/>
                    <a:pt x="612" y="624"/>
                    <a:pt x="651" y="624"/>
                  </a:cubicBezTo>
                  <a:cubicBezTo>
                    <a:pt x="655" y="624"/>
                    <a:pt x="658" y="623"/>
                    <a:pt x="659" y="621"/>
                  </a:cubicBezTo>
                  <a:cubicBezTo>
                    <a:pt x="671" y="600"/>
                    <a:pt x="511" y="483"/>
                    <a:pt x="338" y="313"/>
                  </a:cubicBezTo>
                  <a:cubicBezTo>
                    <a:pt x="172" y="151"/>
                    <a:pt x="54" y="1"/>
                    <a:pt x="25"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5" name="Google Shape;815;p37"/>
            <p:cNvSpPr/>
            <p:nvPr/>
          </p:nvSpPr>
          <p:spPr>
            <a:xfrm>
              <a:off x="1950600" y="5367300"/>
              <a:ext cx="36100" cy="19000"/>
            </a:xfrm>
            <a:custGeom>
              <a:avLst/>
              <a:gdLst/>
              <a:ahLst/>
              <a:cxnLst/>
              <a:rect l="l" t="t" r="r" b="b"/>
              <a:pathLst>
                <a:path w="1444" h="760" extrusionOk="0">
                  <a:moveTo>
                    <a:pt x="578" y="74"/>
                  </a:moveTo>
                  <a:cubicBezTo>
                    <a:pt x="696" y="74"/>
                    <a:pt x="813" y="98"/>
                    <a:pt x="922" y="144"/>
                  </a:cubicBezTo>
                  <a:cubicBezTo>
                    <a:pt x="1084" y="215"/>
                    <a:pt x="1279" y="359"/>
                    <a:pt x="1337" y="542"/>
                  </a:cubicBezTo>
                  <a:cubicBezTo>
                    <a:pt x="1357" y="623"/>
                    <a:pt x="1298" y="671"/>
                    <a:pt x="1216" y="671"/>
                  </a:cubicBezTo>
                  <a:cubicBezTo>
                    <a:pt x="1205" y="671"/>
                    <a:pt x="1194" y="670"/>
                    <a:pt x="1182" y="668"/>
                  </a:cubicBezTo>
                  <a:cubicBezTo>
                    <a:pt x="1088" y="658"/>
                    <a:pt x="990" y="616"/>
                    <a:pt x="900" y="584"/>
                  </a:cubicBezTo>
                  <a:cubicBezTo>
                    <a:pt x="740" y="523"/>
                    <a:pt x="585" y="450"/>
                    <a:pt x="436" y="365"/>
                  </a:cubicBezTo>
                  <a:cubicBezTo>
                    <a:pt x="311" y="293"/>
                    <a:pt x="213" y="228"/>
                    <a:pt x="144" y="182"/>
                  </a:cubicBezTo>
                  <a:lnTo>
                    <a:pt x="144" y="182"/>
                  </a:lnTo>
                  <a:cubicBezTo>
                    <a:pt x="214" y="147"/>
                    <a:pt x="310" y="108"/>
                    <a:pt x="435" y="86"/>
                  </a:cubicBezTo>
                  <a:cubicBezTo>
                    <a:pt x="482" y="78"/>
                    <a:pt x="530" y="74"/>
                    <a:pt x="578" y="74"/>
                  </a:cubicBezTo>
                  <a:close/>
                  <a:moveTo>
                    <a:pt x="608" y="1"/>
                  </a:moveTo>
                  <a:cubicBezTo>
                    <a:pt x="540" y="1"/>
                    <a:pt x="477" y="9"/>
                    <a:pt x="423" y="23"/>
                  </a:cubicBezTo>
                  <a:cubicBezTo>
                    <a:pt x="310" y="48"/>
                    <a:pt x="204" y="93"/>
                    <a:pt x="111" y="160"/>
                  </a:cubicBezTo>
                  <a:lnTo>
                    <a:pt x="111" y="160"/>
                  </a:lnTo>
                  <a:cubicBezTo>
                    <a:pt x="68" y="131"/>
                    <a:pt x="42" y="114"/>
                    <a:pt x="33" y="114"/>
                  </a:cubicBezTo>
                  <a:cubicBezTo>
                    <a:pt x="32" y="114"/>
                    <a:pt x="32" y="114"/>
                    <a:pt x="31" y="115"/>
                  </a:cubicBezTo>
                  <a:cubicBezTo>
                    <a:pt x="29" y="117"/>
                    <a:pt x="47" y="141"/>
                    <a:pt x="86" y="178"/>
                  </a:cubicBezTo>
                  <a:lnTo>
                    <a:pt x="86" y="178"/>
                  </a:lnTo>
                  <a:cubicBezTo>
                    <a:pt x="26" y="224"/>
                    <a:pt x="0" y="257"/>
                    <a:pt x="4" y="261"/>
                  </a:cubicBezTo>
                  <a:cubicBezTo>
                    <a:pt x="4" y="262"/>
                    <a:pt x="5" y="262"/>
                    <a:pt x="6" y="262"/>
                  </a:cubicBezTo>
                  <a:cubicBezTo>
                    <a:pt x="15" y="262"/>
                    <a:pt x="49" y="235"/>
                    <a:pt x="111" y="200"/>
                  </a:cubicBezTo>
                  <a:lnTo>
                    <a:pt x="111" y="200"/>
                  </a:lnTo>
                  <a:cubicBezTo>
                    <a:pt x="173" y="256"/>
                    <a:pt x="271" y="335"/>
                    <a:pt x="404" y="420"/>
                  </a:cubicBezTo>
                  <a:cubicBezTo>
                    <a:pt x="550" y="514"/>
                    <a:pt x="707" y="596"/>
                    <a:pt x="869" y="661"/>
                  </a:cubicBezTo>
                  <a:cubicBezTo>
                    <a:pt x="962" y="696"/>
                    <a:pt x="1054" y="740"/>
                    <a:pt x="1172" y="757"/>
                  </a:cubicBezTo>
                  <a:cubicBezTo>
                    <a:pt x="1187" y="758"/>
                    <a:pt x="1203" y="760"/>
                    <a:pt x="1220" y="760"/>
                  </a:cubicBezTo>
                  <a:cubicBezTo>
                    <a:pt x="1265" y="760"/>
                    <a:pt x="1314" y="751"/>
                    <a:pt x="1360" y="719"/>
                  </a:cubicBezTo>
                  <a:cubicBezTo>
                    <a:pt x="1421" y="674"/>
                    <a:pt x="1443" y="588"/>
                    <a:pt x="1427" y="524"/>
                  </a:cubicBezTo>
                  <a:cubicBezTo>
                    <a:pt x="1264" y="138"/>
                    <a:pt x="893" y="1"/>
                    <a:pt x="608"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6" name="Google Shape;816;p37"/>
            <p:cNvSpPr/>
            <p:nvPr/>
          </p:nvSpPr>
          <p:spPr>
            <a:xfrm>
              <a:off x="1950275" y="5346475"/>
              <a:ext cx="13000" cy="26175"/>
            </a:xfrm>
            <a:custGeom>
              <a:avLst/>
              <a:gdLst/>
              <a:ahLst/>
              <a:cxnLst/>
              <a:rect l="l" t="t" r="r" b="b"/>
              <a:pathLst>
                <a:path w="520" h="1047" extrusionOk="0">
                  <a:moveTo>
                    <a:pt x="270" y="1"/>
                  </a:moveTo>
                  <a:cubicBezTo>
                    <a:pt x="197" y="1"/>
                    <a:pt x="126" y="47"/>
                    <a:pt x="99" y="100"/>
                  </a:cubicBezTo>
                  <a:cubicBezTo>
                    <a:pt x="51" y="171"/>
                    <a:pt x="35" y="251"/>
                    <a:pt x="24" y="317"/>
                  </a:cubicBezTo>
                  <a:cubicBezTo>
                    <a:pt x="5" y="440"/>
                    <a:pt x="0" y="563"/>
                    <a:pt x="12" y="687"/>
                  </a:cubicBezTo>
                  <a:cubicBezTo>
                    <a:pt x="33" y="894"/>
                    <a:pt x="88" y="1013"/>
                    <a:pt x="99" y="1013"/>
                  </a:cubicBezTo>
                  <a:cubicBezTo>
                    <a:pt x="99" y="1013"/>
                    <a:pt x="99" y="1013"/>
                    <a:pt x="99" y="1013"/>
                  </a:cubicBezTo>
                  <a:cubicBezTo>
                    <a:pt x="113" y="1010"/>
                    <a:pt x="80" y="886"/>
                    <a:pt x="76" y="684"/>
                  </a:cubicBezTo>
                  <a:cubicBezTo>
                    <a:pt x="74" y="566"/>
                    <a:pt x="84" y="447"/>
                    <a:pt x="106" y="333"/>
                  </a:cubicBezTo>
                  <a:cubicBezTo>
                    <a:pt x="119" y="229"/>
                    <a:pt x="181" y="90"/>
                    <a:pt x="265" y="90"/>
                  </a:cubicBezTo>
                  <a:cubicBezTo>
                    <a:pt x="279" y="90"/>
                    <a:pt x="294" y="94"/>
                    <a:pt x="309" y="102"/>
                  </a:cubicBezTo>
                  <a:cubicBezTo>
                    <a:pt x="409" y="172"/>
                    <a:pt x="427" y="341"/>
                    <a:pt x="423" y="463"/>
                  </a:cubicBezTo>
                  <a:cubicBezTo>
                    <a:pt x="414" y="578"/>
                    <a:pt x="382" y="690"/>
                    <a:pt x="326" y="790"/>
                  </a:cubicBezTo>
                  <a:cubicBezTo>
                    <a:pt x="229" y="965"/>
                    <a:pt x="115" y="1032"/>
                    <a:pt x="125" y="1045"/>
                  </a:cubicBezTo>
                  <a:cubicBezTo>
                    <a:pt x="125" y="1046"/>
                    <a:pt x="126" y="1046"/>
                    <a:pt x="127" y="1046"/>
                  </a:cubicBezTo>
                  <a:cubicBezTo>
                    <a:pt x="145" y="1046"/>
                    <a:pt x="268" y="992"/>
                    <a:pt x="381" y="823"/>
                  </a:cubicBezTo>
                  <a:cubicBezTo>
                    <a:pt x="451" y="717"/>
                    <a:pt x="493" y="595"/>
                    <a:pt x="506" y="470"/>
                  </a:cubicBezTo>
                  <a:cubicBezTo>
                    <a:pt x="509" y="333"/>
                    <a:pt x="519" y="150"/>
                    <a:pt x="355" y="25"/>
                  </a:cubicBezTo>
                  <a:cubicBezTo>
                    <a:pt x="328" y="8"/>
                    <a:pt x="299" y="1"/>
                    <a:pt x="270"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7" name="Google Shape;817;p37"/>
            <p:cNvSpPr/>
            <p:nvPr/>
          </p:nvSpPr>
          <p:spPr>
            <a:xfrm>
              <a:off x="1805575" y="5233075"/>
              <a:ext cx="30725" cy="83275"/>
            </a:xfrm>
            <a:custGeom>
              <a:avLst/>
              <a:gdLst/>
              <a:ahLst/>
              <a:cxnLst/>
              <a:rect l="l" t="t" r="r" b="b"/>
              <a:pathLst>
                <a:path w="1229" h="3331" extrusionOk="0">
                  <a:moveTo>
                    <a:pt x="12" y="1"/>
                  </a:moveTo>
                  <a:cubicBezTo>
                    <a:pt x="11" y="1"/>
                    <a:pt x="10" y="1"/>
                    <a:pt x="10" y="1"/>
                  </a:cubicBezTo>
                  <a:cubicBezTo>
                    <a:pt x="0" y="16"/>
                    <a:pt x="188" y="123"/>
                    <a:pt x="423" y="371"/>
                  </a:cubicBezTo>
                  <a:cubicBezTo>
                    <a:pt x="655" y="615"/>
                    <a:pt x="926" y="1018"/>
                    <a:pt x="1031" y="1527"/>
                  </a:cubicBezTo>
                  <a:cubicBezTo>
                    <a:pt x="1135" y="2034"/>
                    <a:pt x="1046" y="2513"/>
                    <a:pt x="928" y="2829"/>
                  </a:cubicBezTo>
                  <a:cubicBezTo>
                    <a:pt x="809" y="3148"/>
                    <a:pt x="680" y="3321"/>
                    <a:pt x="695" y="3330"/>
                  </a:cubicBezTo>
                  <a:cubicBezTo>
                    <a:pt x="695" y="3330"/>
                    <a:pt x="695" y="3330"/>
                    <a:pt x="695" y="3330"/>
                  </a:cubicBezTo>
                  <a:cubicBezTo>
                    <a:pt x="701" y="3330"/>
                    <a:pt x="738" y="3290"/>
                    <a:pt x="792" y="3214"/>
                  </a:cubicBezTo>
                  <a:cubicBezTo>
                    <a:pt x="869" y="3101"/>
                    <a:pt x="935" y="2979"/>
                    <a:pt x="987" y="2852"/>
                  </a:cubicBezTo>
                  <a:cubicBezTo>
                    <a:pt x="1125" y="2534"/>
                    <a:pt x="1228" y="2038"/>
                    <a:pt x="1120" y="1508"/>
                  </a:cubicBezTo>
                  <a:cubicBezTo>
                    <a:pt x="1011" y="978"/>
                    <a:pt x="720" y="563"/>
                    <a:pt x="468" y="326"/>
                  </a:cubicBezTo>
                  <a:cubicBezTo>
                    <a:pt x="370" y="229"/>
                    <a:pt x="262" y="143"/>
                    <a:pt x="145" y="70"/>
                  </a:cubicBezTo>
                  <a:cubicBezTo>
                    <a:pt x="69" y="24"/>
                    <a:pt x="22" y="1"/>
                    <a:pt x="1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8" name="Google Shape;818;p37"/>
            <p:cNvSpPr/>
            <p:nvPr/>
          </p:nvSpPr>
          <p:spPr>
            <a:xfrm>
              <a:off x="1820125" y="5185675"/>
              <a:ext cx="51000" cy="58525"/>
            </a:xfrm>
            <a:custGeom>
              <a:avLst/>
              <a:gdLst/>
              <a:ahLst/>
              <a:cxnLst/>
              <a:rect l="l" t="t" r="r" b="b"/>
              <a:pathLst>
                <a:path w="2040" h="2341" extrusionOk="0">
                  <a:moveTo>
                    <a:pt x="2019" y="0"/>
                  </a:moveTo>
                  <a:cubicBezTo>
                    <a:pt x="1987" y="0"/>
                    <a:pt x="1530" y="504"/>
                    <a:pt x="985" y="1140"/>
                  </a:cubicBezTo>
                  <a:cubicBezTo>
                    <a:pt x="433" y="1786"/>
                    <a:pt x="1" y="2323"/>
                    <a:pt x="20" y="2340"/>
                  </a:cubicBezTo>
                  <a:cubicBezTo>
                    <a:pt x="20" y="2340"/>
                    <a:pt x="20" y="2340"/>
                    <a:pt x="21" y="2340"/>
                  </a:cubicBezTo>
                  <a:cubicBezTo>
                    <a:pt x="52" y="2340"/>
                    <a:pt x="511" y="1836"/>
                    <a:pt x="1055" y="1200"/>
                  </a:cubicBezTo>
                  <a:cubicBezTo>
                    <a:pt x="1607" y="554"/>
                    <a:pt x="2039" y="17"/>
                    <a:pt x="2020" y="1"/>
                  </a:cubicBezTo>
                  <a:cubicBezTo>
                    <a:pt x="2020" y="0"/>
                    <a:pt x="2020" y="0"/>
                    <a:pt x="2019"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9" name="Google Shape;819;p37"/>
            <p:cNvSpPr/>
            <p:nvPr/>
          </p:nvSpPr>
          <p:spPr>
            <a:xfrm>
              <a:off x="1851825" y="5318400"/>
              <a:ext cx="42450" cy="35475"/>
            </a:xfrm>
            <a:custGeom>
              <a:avLst/>
              <a:gdLst/>
              <a:ahLst/>
              <a:cxnLst/>
              <a:rect l="l" t="t" r="r" b="b"/>
              <a:pathLst>
                <a:path w="1698" h="1419" extrusionOk="0">
                  <a:moveTo>
                    <a:pt x="19" y="0"/>
                  </a:moveTo>
                  <a:cubicBezTo>
                    <a:pt x="18" y="0"/>
                    <a:pt x="17" y="0"/>
                    <a:pt x="17" y="1"/>
                  </a:cubicBezTo>
                  <a:cubicBezTo>
                    <a:pt x="0" y="16"/>
                    <a:pt x="324" y="390"/>
                    <a:pt x="788" y="784"/>
                  </a:cubicBezTo>
                  <a:cubicBezTo>
                    <a:pt x="1234" y="1163"/>
                    <a:pt x="1642" y="1419"/>
                    <a:pt x="1683" y="1419"/>
                  </a:cubicBezTo>
                  <a:cubicBezTo>
                    <a:pt x="1684" y="1419"/>
                    <a:pt x="1685" y="1418"/>
                    <a:pt x="1686" y="1418"/>
                  </a:cubicBezTo>
                  <a:cubicBezTo>
                    <a:pt x="1698" y="1399"/>
                    <a:pt x="1305" y="1106"/>
                    <a:pt x="847" y="715"/>
                  </a:cubicBezTo>
                  <a:cubicBezTo>
                    <a:pt x="399" y="334"/>
                    <a:pt x="55" y="0"/>
                    <a:pt x="19" y="0"/>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0" name="Google Shape;820;p37"/>
            <p:cNvSpPr/>
            <p:nvPr/>
          </p:nvSpPr>
          <p:spPr>
            <a:xfrm>
              <a:off x="1820450" y="5294825"/>
              <a:ext cx="5050" cy="11350"/>
            </a:xfrm>
            <a:custGeom>
              <a:avLst/>
              <a:gdLst/>
              <a:ahLst/>
              <a:cxnLst/>
              <a:rect l="l" t="t" r="r" b="b"/>
              <a:pathLst>
                <a:path w="202" h="454" extrusionOk="0">
                  <a:moveTo>
                    <a:pt x="147" y="1"/>
                  </a:moveTo>
                  <a:cubicBezTo>
                    <a:pt x="147" y="1"/>
                    <a:pt x="147" y="1"/>
                    <a:pt x="146" y="1"/>
                  </a:cubicBezTo>
                  <a:cubicBezTo>
                    <a:pt x="120" y="3"/>
                    <a:pt x="111" y="106"/>
                    <a:pt x="77" y="225"/>
                  </a:cubicBezTo>
                  <a:cubicBezTo>
                    <a:pt x="44" y="345"/>
                    <a:pt x="1" y="438"/>
                    <a:pt x="22" y="452"/>
                  </a:cubicBezTo>
                  <a:cubicBezTo>
                    <a:pt x="24" y="453"/>
                    <a:pt x="26" y="454"/>
                    <a:pt x="28" y="454"/>
                  </a:cubicBezTo>
                  <a:cubicBezTo>
                    <a:pt x="54" y="454"/>
                    <a:pt x="130" y="375"/>
                    <a:pt x="164" y="249"/>
                  </a:cubicBezTo>
                  <a:cubicBezTo>
                    <a:pt x="202" y="114"/>
                    <a:pt x="171" y="1"/>
                    <a:pt x="147"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1" name="Google Shape;821;p37"/>
            <p:cNvSpPr/>
            <p:nvPr/>
          </p:nvSpPr>
          <p:spPr>
            <a:xfrm>
              <a:off x="1823550" y="5272775"/>
              <a:ext cx="2750" cy="9975"/>
            </a:xfrm>
            <a:custGeom>
              <a:avLst/>
              <a:gdLst/>
              <a:ahLst/>
              <a:cxnLst/>
              <a:rect l="l" t="t" r="r" b="b"/>
              <a:pathLst>
                <a:path w="110" h="399" extrusionOk="0">
                  <a:moveTo>
                    <a:pt x="39" y="1"/>
                  </a:moveTo>
                  <a:cubicBezTo>
                    <a:pt x="39" y="1"/>
                    <a:pt x="38" y="1"/>
                    <a:pt x="38" y="1"/>
                  </a:cubicBezTo>
                  <a:cubicBezTo>
                    <a:pt x="13" y="2"/>
                    <a:pt x="1" y="93"/>
                    <a:pt x="9" y="204"/>
                  </a:cubicBezTo>
                  <a:cubicBezTo>
                    <a:pt x="19" y="312"/>
                    <a:pt x="46" y="398"/>
                    <a:pt x="70" y="398"/>
                  </a:cubicBezTo>
                  <a:cubicBezTo>
                    <a:pt x="71" y="398"/>
                    <a:pt x="71" y="398"/>
                    <a:pt x="71" y="398"/>
                  </a:cubicBezTo>
                  <a:cubicBezTo>
                    <a:pt x="96" y="396"/>
                    <a:pt x="110" y="305"/>
                    <a:pt x="100" y="195"/>
                  </a:cubicBezTo>
                  <a:cubicBezTo>
                    <a:pt x="92" y="87"/>
                    <a:pt x="64" y="1"/>
                    <a:pt x="39"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2" name="Google Shape;822;p37"/>
            <p:cNvSpPr/>
            <p:nvPr/>
          </p:nvSpPr>
          <p:spPr>
            <a:xfrm>
              <a:off x="1814000" y="5253875"/>
              <a:ext cx="7300" cy="9750"/>
            </a:xfrm>
            <a:custGeom>
              <a:avLst/>
              <a:gdLst/>
              <a:ahLst/>
              <a:cxnLst/>
              <a:rect l="l" t="t" r="r" b="b"/>
              <a:pathLst>
                <a:path w="292" h="390" extrusionOk="0">
                  <a:moveTo>
                    <a:pt x="28" y="1"/>
                  </a:moveTo>
                  <a:cubicBezTo>
                    <a:pt x="21" y="1"/>
                    <a:pt x="16" y="3"/>
                    <a:pt x="14" y="7"/>
                  </a:cubicBezTo>
                  <a:cubicBezTo>
                    <a:pt x="1" y="31"/>
                    <a:pt x="79" y="93"/>
                    <a:pt x="138" y="193"/>
                  </a:cubicBezTo>
                  <a:cubicBezTo>
                    <a:pt x="200" y="292"/>
                    <a:pt x="222" y="389"/>
                    <a:pt x="247" y="389"/>
                  </a:cubicBezTo>
                  <a:cubicBezTo>
                    <a:pt x="247" y="389"/>
                    <a:pt x="247" y="389"/>
                    <a:pt x="248" y="389"/>
                  </a:cubicBezTo>
                  <a:cubicBezTo>
                    <a:pt x="272" y="389"/>
                    <a:pt x="291" y="269"/>
                    <a:pt x="216" y="146"/>
                  </a:cubicBezTo>
                  <a:cubicBezTo>
                    <a:pt x="153" y="45"/>
                    <a:pt x="63" y="1"/>
                    <a:pt x="28"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3" name="Google Shape;823;p37"/>
            <p:cNvSpPr/>
            <p:nvPr/>
          </p:nvSpPr>
          <p:spPr>
            <a:xfrm>
              <a:off x="1805325" y="5242100"/>
              <a:ext cx="4050" cy="5425"/>
            </a:xfrm>
            <a:custGeom>
              <a:avLst/>
              <a:gdLst/>
              <a:ahLst/>
              <a:cxnLst/>
              <a:rect l="l" t="t" r="r" b="b"/>
              <a:pathLst>
                <a:path w="162" h="217" extrusionOk="0">
                  <a:moveTo>
                    <a:pt x="32" y="1"/>
                  </a:moveTo>
                  <a:cubicBezTo>
                    <a:pt x="29" y="1"/>
                    <a:pt x="26" y="2"/>
                    <a:pt x="23" y="3"/>
                  </a:cubicBezTo>
                  <a:cubicBezTo>
                    <a:pt x="1" y="16"/>
                    <a:pt x="9" y="72"/>
                    <a:pt x="41" y="131"/>
                  </a:cubicBezTo>
                  <a:cubicBezTo>
                    <a:pt x="69" y="182"/>
                    <a:pt x="107" y="217"/>
                    <a:pt x="131" y="217"/>
                  </a:cubicBezTo>
                  <a:cubicBezTo>
                    <a:pt x="134" y="217"/>
                    <a:pt x="137" y="216"/>
                    <a:pt x="140" y="214"/>
                  </a:cubicBezTo>
                  <a:cubicBezTo>
                    <a:pt x="162" y="202"/>
                    <a:pt x="153" y="145"/>
                    <a:pt x="121" y="87"/>
                  </a:cubicBezTo>
                  <a:cubicBezTo>
                    <a:pt x="93" y="36"/>
                    <a:pt x="56" y="1"/>
                    <a:pt x="32" y="1"/>
                  </a:cubicBezTo>
                  <a:close/>
                </a:path>
              </a:pathLst>
            </a:custGeom>
            <a:solidFill>
              <a:srgbClr val="2632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4" name="Google Shape;824;p37"/>
            <p:cNvSpPr/>
            <p:nvPr/>
          </p:nvSpPr>
          <p:spPr>
            <a:xfrm>
              <a:off x="1785100" y="3256650"/>
              <a:ext cx="1037700" cy="2104025"/>
            </a:xfrm>
            <a:custGeom>
              <a:avLst/>
              <a:gdLst/>
              <a:ahLst/>
              <a:cxnLst/>
              <a:rect l="l" t="t" r="r" b="b"/>
              <a:pathLst>
                <a:path w="41508" h="84161" extrusionOk="0">
                  <a:moveTo>
                    <a:pt x="37559" y="1"/>
                  </a:moveTo>
                  <a:lnTo>
                    <a:pt x="21937" y="467"/>
                  </a:lnTo>
                  <a:cubicBezTo>
                    <a:pt x="21937" y="467"/>
                    <a:pt x="19443" y="11018"/>
                    <a:pt x="20147" y="13105"/>
                  </a:cubicBezTo>
                  <a:cubicBezTo>
                    <a:pt x="20853" y="15193"/>
                    <a:pt x="25422" y="16400"/>
                    <a:pt x="25422" y="16400"/>
                  </a:cubicBezTo>
                  <a:lnTo>
                    <a:pt x="25268" y="45293"/>
                  </a:lnTo>
                  <a:lnTo>
                    <a:pt x="0" y="76525"/>
                  </a:lnTo>
                  <a:lnTo>
                    <a:pt x="9331" y="84161"/>
                  </a:lnTo>
                  <a:cubicBezTo>
                    <a:pt x="9331" y="84161"/>
                    <a:pt x="36685" y="52869"/>
                    <a:pt x="39096" y="47203"/>
                  </a:cubicBezTo>
                  <a:cubicBezTo>
                    <a:pt x="41507" y="41537"/>
                    <a:pt x="37559" y="1"/>
                    <a:pt x="3755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5" name="Google Shape;825;p37"/>
            <p:cNvSpPr/>
            <p:nvPr/>
          </p:nvSpPr>
          <p:spPr>
            <a:xfrm>
              <a:off x="2122375" y="3160775"/>
              <a:ext cx="564675" cy="2195525"/>
            </a:xfrm>
            <a:custGeom>
              <a:avLst/>
              <a:gdLst/>
              <a:ahLst/>
              <a:cxnLst/>
              <a:rect l="l" t="t" r="r" b="b"/>
              <a:pathLst>
                <a:path w="22587" h="87821" extrusionOk="0">
                  <a:moveTo>
                    <a:pt x="21351" y="0"/>
                  </a:moveTo>
                  <a:lnTo>
                    <a:pt x="579" y="2071"/>
                  </a:lnTo>
                  <a:lnTo>
                    <a:pt x="265" y="7846"/>
                  </a:lnTo>
                  <a:cubicBezTo>
                    <a:pt x="1" y="12818"/>
                    <a:pt x="1919" y="15047"/>
                    <a:pt x="3282" y="16348"/>
                  </a:cubicBezTo>
                  <a:lnTo>
                    <a:pt x="9732" y="87821"/>
                  </a:lnTo>
                  <a:lnTo>
                    <a:pt x="22587" y="87755"/>
                  </a:lnTo>
                  <a:lnTo>
                    <a:pt x="21351"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6" name="Google Shape;826;p37"/>
            <p:cNvSpPr/>
            <p:nvPr/>
          </p:nvSpPr>
          <p:spPr>
            <a:xfrm>
              <a:off x="2317175" y="3604775"/>
              <a:ext cx="124300" cy="906350"/>
            </a:xfrm>
            <a:custGeom>
              <a:avLst/>
              <a:gdLst/>
              <a:ahLst/>
              <a:cxnLst/>
              <a:rect l="l" t="t" r="r" b="b"/>
              <a:pathLst>
                <a:path w="4972" h="36254" extrusionOk="0">
                  <a:moveTo>
                    <a:pt x="2431" y="0"/>
                  </a:moveTo>
                  <a:cubicBezTo>
                    <a:pt x="2422" y="2"/>
                    <a:pt x="2420" y="134"/>
                    <a:pt x="2426" y="387"/>
                  </a:cubicBezTo>
                  <a:cubicBezTo>
                    <a:pt x="2436" y="667"/>
                    <a:pt x="2449" y="1033"/>
                    <a:pt x="2463" y="1493"/>
                  </a:cubicBezTo>
                  <a:cubicBezTo>
                    <a:pt x="2505" y="2451"/>
                    <a:pt x="2579" y="3839"/>
                    <a:pt x="2692" y="5552"/>
                  </a:cubicBezTo>
                  <a:cubicBezTo>
                    <a:pt x="2916" y="8979"/>
                    <a:pt x="3293" y="13708"/>
                    <a:pt x="3760" y="18928"/>
                  </a:cubicBezTo>
                  <a:cubicBezTo>
                    <a:pt x="4123" y="22895"/>
                    <a:pt x="4463" y="26577"/>
                    <a:pt x="4741" y="29617"/>
                  </a:cubicBezTo>
                  <a:lnTo>
                    <a:pt x="4741" y="29617"/>
                  </a:lnTo>
                  <a:lnTo>
                    <a:pt x="1279" y="34412"/>
                  </a:lnTo>
                  <a:cubicBezTo>
                    <a:pt x="879" y="34977"/>
                    <a:pt x="561" y="35429"/>
                    <a:pt x="324" y="35763"/>
                  </a:cubicBezTo>
                  <a:cubicBezTo>
                    <a:pt x="226" y="35907"/>
                    <a:pt x="146" y="36025"/>
                    <a:pt x="80" y="36123"/>
                  </a:cubicBezTo>
                  <a:cubicBezTo>
                    <a:pt x="26" y="36206"/>
                    <a:pt x="1" y="36250"/>
                    <a:pt x="6" y="36253"/>
                  </a:cubicBezTo>
                  <a:cubicBezTo>
                    <a:pt x="6" y="36254"/>
                    <a:pt x="6" y="36254"/>
                    <a:pt x="6" y="36254"/>
                  </a:cubicBezTo>
                  <a:cubicBezTo>
                    <a:pt x="13" y="36254"/>
                    <a:pt x="48" y="36216"/>
                    <a:pt x="107" y="36144"/>
                  </a:cubicBezTo>
                  <a:lnTo>
                    <a:pt x="378" y="35803"/>
                  </a:lnTo>
                  <a:cubicBezTo>
                    <a:pt x="626" y="35478"/>
                    <a:pt x="962" y="35037"/>
                    <a:pt x="1382" y="34487"/>
                  </a:cubicBezTo>
                  <a:lnTo>
                    <a:pt x="4946" y="29716"/>
                  </a:lnTo>
                  <a:lnTo>
                    <a:pt x="4971" y="29684"/>
                  </a:lnTo>
                  <a:lnTo>
                    <a:pt x="4968" y="29649"/>
                  </a:lnTo>
                  <a:cubicBezTo>
                    <a:pt x="4737" y="26587"/>
                    <a:pt x="4380" y="22900"/>
                    <a:pt x="4031" y="18904"/>
                  </a:cubicBezTo>
                  <a:cubicBezTo>
                    <a:pt x="3564" y="13685"/>
                    <a:pt x="3156" y="8960"/>
                    <a:pt x="2885" y="5539"/>
                  </a:cubicBezTo>
                  <a:cubicBezTo>
                    <a:pt x="2753" y="3850"/>
                    <a:pt x="2646" y="2472"/>
                    <a:pt x="2570" y="1485"/>
                  </a:cubicBezTo>
                  <a:cubicBezTo>
                    <a:pt x="2533" y="1028"/>
                    <a:pt x="2503" y="662"/>
                    <a:pt x="2480" y="384"/>
                  </a:cubicBezTo>
                  <a:cubicBezTo>
                    <a:pt x="2457" y="132"/>
                    <a:pt x="2441" y="0"/>
                    <a:pt x="243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7" name="Google Shape;827;p37"/>
            <p:cNvSpPr/>
            <p:nvPr/>
          </p:nvSpPr>
          <p:spPr>
            <a:xfrm>
              <a:off x="2247375" y="3569200"/>
              <a:ext cx="168900" cy="35975"/>
            </a:xfrm>
            <a:custGeom>
              <a:avLst/>
              <a:gdLst/>
              <a:ahLst/>
              <a:cxnLst/>
              <a:rect l="l" t="t" r="r" b="b"/>
              <a:pathLst>
                <a:path w="6756" h="1439" extrusionOk="0">
                  <a:moveTo>
                    <a:pt x="66" y="1"/>
                  </a:moveTo>
                  <a:cubicBezTo>
                    <a:pt x="38" y="1"/>
                    <a:pt x="22" y="4"/>
                    <a:pt x="20" y="11"/>
                  </a:cubicBezTo>
                  <a:cubicBezTo>
                    <a:pt x="1" y="82"/>
                    <a:pt x="1480" y="526"/>
                    <a:pt x="3340" y="917"/>
                  </a:cubicBezTo>
                  <a:cubicBezTo>
                    <a:pt x="4936" y="1253"/>
                    <a:pt x="6290" y="1439"/>
                    <a:pt x="6650" y="1439"/>
                  </a:cubicBezTo>
                  <a:cubicBezTo>
                    <a:pt x="6710" y="1439"/>
                    <a:pt x="6742" y="1434"/>
                    <a:pt x="6744" y="1423"/>
                  </a:cubicBezTo>
                  <a:cubicBezTo>
                    <a:pt x="6756" y="1348"/>
                    <a:pt x="5249" y="1040"/>
                    <a:pt x="3396" y="651"/>
                  </a:cubicBezTo>
                  <a:cubicBezTo>
                    <a:pt x="1721" y="301"/>
                    <a:pt x="332" y="1"/>
                    <a:pt x="6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8" name="Google Shape;828;p37"/>
            <p:cNvSpPr/>
            <p:nvPr/>
          </p:nvSpPr>
          <p:spPr>
            <a:xfrm>
              <a:off x="2459700" y="4323825"/>
              <a:ext cx="176775" cy="30150"/>
            </a:xfrm>
            <a:custGeom>
              <a:avLst/>
              <a:gdLst/>
              <a:ahLst/>
              <a:cxnLst/>
              <a:rect l="l" t="t" r="r" b="b"/>
              <a:pathLst>
                <a:path w="7071" h="1206" extrusionOk="0">
                  <a:moveTo>
                    <a:pt x="2980" y="1"/>
                  </a:moveTo>
                  <a:cubicBezTo>
                    <a:pt x="2210" y="1"/>
                    <a:pt x="1522" y="111"/>
                    <a:pt x="1014" y="250"/>
                  </a:cubicBezTo>
                  <a:cubicBezTo>
                    <a:pt x="369" y="423"/>
                    <a:pt x="1" y="612"/>
                    <a:pt x="13" y="641"/>
                  </a:cubicBezTo>
                  <a:cubicBezTo>
                    <a:pt x="14" y="647"/>
                    <a:pt x="23" y="650"/>
                    <a:pt x="38" y="650"/>
                  </a:cubicBezTo>
                  <a:cubicBezTo>
                    <a:pt x="220" y="650"/>
                    <a:pt x="1351" y="264"/>
                    <a:pt x="2856" y="264"/>
                  </a:cubicBezTo>
                  <a:cubicBezTo>
                    <a:pt x="3090" y="264"/>
                    <a:pt x="3333" y="273"/>
                    <a:pt x="3583" y="295"/>
                  </a:cubicBezTo>
                  <a:cubicBezTo>
                    <a:pt x="5485" y="433"/>
                    <a:pt x="6884" y="1206"/>
                    <a:pt x="7041" y="1206"/>
                  </a:cubicBezTo>
                  <a:cubicBezTo>
                    <a:pt x="7049" y="1206"/>
                    <a:pt x="7053" y="1204"/>
                    <a:pt x="7055" y="1200"/>
                  </a:cubicBezTo>
                  <a:cubicBezTo>
                    <a:pt x="7070" y="1174"/>
                    <a:pt x="6736" y="928"/>
                    <a:pt x="6127" y="655"/>
                  </a:cubicBezTo>
                  <a:cubicBezTo>
                    <a:pt x="5520" y="381"/>
                    <a:pt x="4625" y="108"/>
                    <a:pt x="3604" y="25"/>
                  </a:cubicBezTo>
                  <a:cubicBezTo>
                    <a:pt x="3392" y="9"/>
                    <a:pt x="3183" y="1"/>
                    <a:pt x="2980"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9" name="Google Shape;829;p37"/>
            <p:cNvSpPr/>
            <p:nvPr/>
          </p:nvSpPr>
          <p:spPr>
            <a:xfrm>
              <a:off x="2338725" y="4455475"/>
              <a:ext cx="412175" cy="537875"/>
            </a:xfrm>
            <a:custGeom>
              <a:avLst/>
              <a:gdLst/>
              <a:ahLst/>
              <a:cxnLst/>
              <a:rect l="l" t="t" r="r" b="b"/>
              <a:pathLst>
                <a:path w="16487" h="21515" extrusionOk="0">
                  <a:moveTo>
                    <a:pt x="16426" y="0"/>
                  </a:moveTo>
                  <a:cubicBezTo>
                    <a:pt x="16333" y="0"/>
                    <a:pt x="12635" y="4761"/>
                    <a:pt x="8136" y="10675"/>
                  </a:cubicBezTo>
                  <a:cubicBezTo>
                    <a:pt x="3615" y="16617"/>
                    <a:pt x="1" y="21469"/>
                    <a:pt x="60" y="21514"/>
                  </a:cubicBezTo>
                  <a:cubicBezTo>
                    <a:pt x="61" y="21515"/>
                    <a:pt x="61" y="21515"/>
                    <a:pt x="61" y="21515"/>
                  </a:cubicBezTo>
                  <a:cubicBezTo>
                    <a:pt x="155" y="21515"/>
                    <a:pt x="3855" y="16751"/>
                    <a:pt x="8351" y="10839"/>
                  </a:cubicBezTo>
                  <a:cubicBezTo>
                    <a:pt x="12870" y="4899"/>
                    <a:pt x="16487" y="46"/>
                    <a:pt x="16427" y="0"/>
                  </a:cubicBezTo>
                  <a:cubicBezTo>
                    <a:pt x="16427" y="0"/>
                    <a:pt x="16427" y="0"/>
                    <a:pt x="16426"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0" name="Google Shape;830;p37"/>
            <p:cNvSpPr/>
            <p:nvPr/>
          </p:nvSpPr>
          <p:spPr>
            <a:xfrm>
              <a:off x="2543475" y="3306650"/>
              <a:ext cx="163000" cy="63225"/>
            </a:xfrm>
            <a:custGeom>
              <a:avLst/>
              <a:gdLst/>
              <a:ahLst/>
              <a:cxnLst/>
              <a:rect l="l" t="t" r="r" b="b"/>
              <a:pathLst>
                <a:path w="6520" h="2529" extrusionOk="0">
                  <a:moveTo>
                    <a:pt x="28" y="1"/>
                  </a:moveTo>
                  <a:cubicBezTo>
                    <a:pt x="27" y="1"/>
                    <a:pt x="26" y="1"/>
                    <a:pt x="25" y="1"/>
                  </a:cubicBezTo>
                  <a:cubicBezTo>
                    <a:pt x="0" y="5"/>
                    <a:pt x="79" y="480"/>
                    <a:pt x="534" y="1086"/>
                  </a:cubicBezTo>
                  <a:cubicBezTo>
                    <a:pt x="971" y="1683"/>
                    <a:pt x="1860" y="2382"/>
                    <a:pt x="3032" y="2511"/>
                  </a:cubicBezTo>
                  <a:cubicBezTo>
                    <a:pt x="3150" y="2523"/>
                    <a:pt x="3267" y="2529"/>
                    <a:pt x="3383" y="2529"/>
                  </a:cubicBezTo>
                  <a:cubicBezTo>
                    <a:pt x="4406" y="2529"/>
                    <a:pt x="5277" y="2082"/>
                    <a:pt x="5772" y="1639"/>
                  </a:cubicBezTo>
                  <a:cubicBezTo>
                    <a:pt x="6343" y="1141"/>
                    <a:pt x="6520" y="692"/>
                    <a:pt x="6496" y="684"/>
                  </a:cubicBezTo>
                  <a:cubicBezTo>
                    <a:pt x="6494" y="683"/>
                    <a:pt x="6493" y="682"/>
                    <a:pt x="6491" y="682"/>
                  </a:cubicBezTo>
                  <a:cubicBezTo>
                    <a:pt x="6439" y="682"/>
                    <a:pt x="6203" y="1071"/>
                    <a:pt x="5652" y="1490"/>
                  </a:cubicBezTo>
                  <a:cubicBezTo>
                    <a:pt x="5156" y="1874"/>
                    <a:pt x="4340" y="2259"/>
                    <a:pt x="3403" y="2259"/>
                  </a:cubicBezTo>
                  <a:cubicBezTo>
                    <a:pt x="3291" y="2259"/>
                    <a:pt x="3176" y="2253"/>
                    <a:pt x="3061" y="2242"/>
                  </a:cubicBezTo>
                  <a:cubicBezTo>
                    <a:pt x="1983" y="2123"/>
                    <a:pt x="1135" y="1503"/>
                    <a:pt x="683" y="966"/>
                  </a:cubicBezTo>
                  <a:cubicBezTo>
                    <a:pt x="224" y="434"/>
                    <a:pt x="77" y="1"/>
                    <a:pt x="2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1" name="Google Shape;831;p37"/>
            <p:cNvSpPr/>
            <p:nvPr/>
          </p:nvSpPr>
          <p:spPr>
            <a:xfrm>
              <a:off x="2176900" y="1804100"/>
              <a:ext cx="89900" cy="390875"/>
            </a:xfrm>
            <a:custGeom>
              <a:avLst/>
              <a:gdLst/>
              <a:ahLst/>
              <a:cxnLst/>
              <a:rect l="l" t="t" r="r" b="b"/>
              <a:pathLst>
                <a:path w="3596" h="15635" extrusionOk="0">
                  <a:moveTo>
                    <a:pt x="2987" y="0"/>
                  </a:moveTo>
                  <a:cubicBezTo>
                    <a:pt x="1056" y="2144"/>
                    <a:pt x="1" y="5057"/>
                    <a:pt x="113" y="7940"/>
                  </a:cubicBezTo>
                  <a:cubicBezTo>
                    <a:pt x="225" y="10824"/>
                    <a:pt x="1503" y="13647"/>
                    <a:pt x="3596" y="15634"/>
                  </a:cubicBezTo>
                  <a:lnTo>
                    <a:pt x="2987"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2" name="Google Shape;832;p37"/>
            <p:cNvSpPr/>
            <p:nvPr/>
          </p:nvSpPr>
          <p:spPr>
            <a:xfrm>
              <a:off x="2002025" y="2399600"/>
              <a:ext cx="206125" cy="409350"/>
            </a:xfrm>
            <a:custGeom>
              <a:avLst/>
              <a:gdLst/>
              <a:ahLst/>
              <a:cxnLst/>
              <a:rect l="l" t="t" r="r" b="b"/>
              <a:pathLst>
                <a:path w="8245" h="16374" extrusionOk="0">
                  <a:moveTo>
                    <a:pt x="3372" y="0"/>
                  </a:moveTo>
                  <a:cubicBezTo>
                    <a:pt x="3372" y="0"/>
                    <a:pt x="579" y="3154"/>
                    <a:pt x="1" y="15220"/>
                  </a:cubicBezTo>
                  <a:cubicBezTo>
                    <a:pt x="1" y="15220"/>
                    <a:pt x="6077" y="16373"/>
                    <a:pt x="7704" y="16373"/>
                  </a:cubicBezTo>
                  <a:cubicBezTo>
                    <a:pt x="7938" y="16373"/>
                    <a:pt x="8080" y="16349"/>
                    <a:pt x="8099" y="16295"/>
                  </a:cubicBezTo>
                  <a:cubicBezTo>
                    <a:pt x="8244" y="15860"/>
                    <a:pt x="3372" y="0"/>
                    <a:pt x="3372"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3" name="Google Shape;833;p37"/>
            <p:cNvSpPr/>
            <p:nvPr/>
          </p:nvSpPr>
          <p:spPr>
            <a:xfrm>
              <a:off x="2052550" y="2251325"/>
              <a:ext cx="909800" cy="1026800"/>
            </a:xfrm>
            <a:custGeom>
              <a:avLst/>
              <a:gdLst/>
              <a:ahLst/>
              <a:cxnLst/>
              <a:rect l="l" t="t" r="r" b="b"/>
              <a:pathLst>
                <a:path w="36392" h="41072" extrusionOk="0">
                  <a:moveTo>
                    <a:pt x="33465" y="0"/>
                  </a:moveTo>
                  <a:cubicBezTo>
                    <a:pt x="28040" y="917"/>
                    <a:pt x="19840" y="1937"/>
                    <a:pt x="19840" y="1937"/>
                  </a:cubicBezTo>
                  <a:lnTo>
                    <a:pt x="18619" y="2040"/>
                  </a:lnTo>
                  <a:cubicBezTo>
                    <a:pt x="18619" y="2040"/>
                    <a:pt x="10154" y="2482"/>
                    <a:pt x="9974" y="2503"/>
                  </a:cubicBezTo>
                  <a:cubicBezTo>
                    <a:pt x="6432" y="2932"/>
                    <a:pt x="2313" y="3203"/>
                    <a:pt x="806" y="6992"/>
                  </a:cubicBezTo>
                  <a:cubicBezTo>
                    <a:pt x="1" y="9019"/>
                    <a:pt x="766" y="12062"/>
                    <a:pt x="2080" y="15198"/>
                  </a:cubicBezTo>
                  <a:lnTo>
                    <a:pt x="5211" y="24829"/>
                  </a:lnTo>
                  <a:cubicBezTo>
                    <a:pt x="6461" y="30124"/>
                    <a:pt x="4466" y="29872"/>
                    <a:pt x="3372" y="35200"/>
                  </a:cubicBezTo>
                  <a:cubicBezTo>
                    <a:pt x="3206" y="36007"/>
                    <a:pt x="2622" y="40332"/>
                    <a:pt x="2639" y="41072"/>
                  </a:cubicBezTo>
                  <a:lnTo>
                    <a:pt x="27054" y="41072"/>
                  </a:lnTo>
                  <a:lnTo>
                    <a:pt x="26660" y="37257"/>
                  </a:lnTo>
                  <a:cubicBezTo>
                    <a:pt x="26660" y="37257"/>
                    <a:pt x="23870" y="22747"/>
                    <a:pt x="23890" y="22556"/>
                  </a:cubicBezTo>
                  <a:lnTo>
                    <a:pt x="24330" y="21631"/>
                  </a:lnTo>
                  <a:cubicBezTo>
                    <a:pt x="25482" y="19210"/>
                    <a:pt x="25522" y="16407"/>
                    <a:pt x="24437" y="13954"/>
                  </a:cubicBezTo>
                  <a:lnTo>
                    <a:pt x="36392" y="9866"/>
                  </a:lnTo>
                  <a:lnTo>
                    <a:pt x="33465"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4" name="Google Shape;834;p37"/>
            <p:cNvSpPr/>
            <p:nvPr/>
          </p:nvSpPr>
          <p:spPr>
            <a:xfrm>
              <a:off x="2616175" y="2501850"/>
              <a:ext cx="343525" cy="122050"/>
            </a:xfrm>
            <a:custGeom>
              <a:avLst/>
              <a:gdLst/>
              <a:ahLst/>
              <a:cxnLst/>
              <a:rect l="l" t="t" r="r" b="b"/>
              <a:pathLst>
                <a:path w="13741" h="4882" extrusionOk="0">
                  <a:moveTo>
                    <a:pt x="13720" y="1"/>
                  </a:moveTo>
                  <a:cubicBezTo>
                    <a:pt x="13668" y="1"/>
                    <a:pt x="13477" y="45"/>
                    <a:pt x="13173" y="126"/>
                  </a:cubicBezTo>
                  <a:cubicBezTo>
                    <a:pt x="12816" y="222"/>
                    <a:pt x="12302" y="370"/>
                    <a:pt x="11670" y="556"/>
                  </a:cubicBezTo>
                  <a:cubicBezTo>
                    <a:pt x="10405" y="932"/>
                    <a:pt x="8662" y="1461"/>
                    <a:pt x="6743" y="2075"/>
                  </a:cubicBezTo>
                  <a:cubicBezTo>
                    <a:pt x="4822" y="2690"/>
                    <a:pt x="3108" y="3331"/>
                    <a:pt x="1904" y="3883"/>
                  </a:cubicBezTo>
                  <a:cubicBezTo>
                    <a:pt x="1300" y="4152"/>
                    <a:pt x="823" y="4399"/>
                    <a:pt x="497" y="4575"/>
                  </a:cubicBezTo>
                  <a:cubicBezTo>
                    <a:pt x="175" y="4755"/>
                    <a:pt x="1" y="4863"/>
                    <a:pt x="9" y="4879"/>
                  </a:cubicBezTo>
                  <a:cubicBezTo>
                    <a:pt x="10" y="4881"/>
                    <a:pt x="13" y="4882"/>
                    <a:pt x="16" y="4882"/>
                  </a:cubicBezTo>
                  <a:cubicBezTo>
                    <a:pt x="54" y="4882"/>
                    <a:pt x="239" y="4806"/>
                    <a:pt x="544" y="4669"/>
                  </a:cubicBezTo>
                  <a:cubicBezTo>
                    <a:pt x="883" y="4525"/>
                    <a:pt x="1369" y="4305"/>
                    <a:pt x="1979" y="4058"/>
                  </a:cubicBezTo>
                  <a:cubicBezTo>
                    <a:pt x="3196" y="3556"/>
                    <a:pt x="4909" y="2947"/>
                    <a:pt x="6826" y="2333"/>
                  </a:cubicBezTo>
                  <a:cubicBezTo>
                    <a:pt x="8742" y="1721"/>
                    <a:pt x="10477" y="1161"/>
                    <a:pt x="11727" y="740"/>
                  </a:cubicBezTo>
                  <a:cubicBezTo>
                    <a:pt x="12354" y="529"/>
                    <a:pt x="12857" y="354"/>
                    <a:pt x="13205" y="228"/>
                  </a:cubicBezTo>
                  <a:cubicBezTo>
                    <a:pt x="13552" y="100"/>
                    <a:pt x="13741" y="22"/>
                    <a:pt x="13735" y="5"/>
                  </a:cubicBezTo>
                  <a:cubicBezTo>
                    <a:pt x="13734" y="2"/>
                    <a:pt x="13729" y="1"/>
                    <a:pt x="137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5" name="Google Shape;835;p37"/>
            <p:cNvSpPr/>
            <p:nvPr/>
          </p:nvSpPr>
          <p:spPr>
            <a:xfrm>
              <a:off x="2117975" y="2367250"/>
              <a:ext cx="806125" cy="6800"/>
            </a:xfrm>
            <a:custGeom>
              <a:avLst/>
              <a:gdLst/>
              <a:ahLst/>
              <a:cxnLst/>
              <a:rect l="l" t="t" r="r" b="b"/>
              <a:pathLst>
                <a:path w="32245" h="272" extrusionOk="0">
                  <a:moveTo>
                    <a:pt x="16122" y="0"/>
                  </a:moveTo>
                  <a:cubicBezTo>
                    <a:pt x="7217" y="0"/>
                    <a:pt x="0" y="61"/>
                    <a:pt x="0" y="137"/>
                  </a:cubicBezTo>
                  <a:cubicBezTo>
                    <a:pt x="0" y="211"/>
                    <a:pt x="7217" y="271"/>
                    <a:pt x="16122" y="271"/>
                  </a:cubicBezTo>
                  <a:cubicBezTo>
                    <a:pt x="25026" y="271"/>
                    <a:pt x="32245" y="211"/>
                    <a:pt x="32245" y="137"/>
                  </a:cubicBezTo>
                  <a:cubicBezTo>
                    <a:pt x="32245" y="61"/>
                    <a:pt x="25026" y="0"/>
                    <a:pt x="16122"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6" name="Google Shape;836;p37"/>
            <p:cNvSpPr/>
            <p:nvPr/>
          </p:nvSpPr>
          <p:spPr>
            <a:xfrm>
              <a:off x="2045625" y="2487125"/>
              <a:ext cx="897075" cy="6825"/>
            </a:xfrm>
            <a:custGeom>
              <a:avLst/>
              <a:gdLst/>
              <a:ahLst/>
              <a:cxnLst/>
              <a:rect l="l" t="t" r="r" b="b"/>
              <a:pathLst>
                <a:path w="35883" h="273" extrusionOk="0">
                  <a:moveTo>
                    <a:pt x="17942" y="0"/>
                  </a:moveTo>
                  <a:cubicBezTo>
                    <a:pt x="8032" y="0"/>
                    <a:pt x="1" y="61"/>
                    <a:pt x="1" y="136"/>
                  </a:cubicBezTo>
                  <a:cubicBezTo>
                    <a:pt x="1" y="212"/>
                    <a:pt x="8032" y="272"/>
                    <a:pt x="17942" y="272"/>
                  </a:cubicBezTo>
                  <a:cubicBezTo>
                    <a:pt x="27849" y="272"/>
                    <a:pt x="35882" y="210"/>
                    <a:pt x="35882" y="136"/>
                  </a:cubicBezTo>
                  <a:cubicBezTo>
                    <a:pt x="35882" y="61"/>
                    <a:pt x="27849" y="0"/>
                    <a:pt x="17942"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7" name="Google Shape;837;p37"/>
            <p:cNvSpPr/>
            <p:nvPr/>
          </p:nvSpPr>
          <p:spPr>
            <a:xfrm>
              <a:off x="2020800" y="2623550"/>
              <a:ext cx="74800" cy="6800"/>
            </a:xfrm>
            <a:custGeom>
              <a:avLst/>
              <a:gdLst/>
              <a:ahLst/>
              <a:cxnLst/>
              <a:rect l="l" t="t" r="r" b="b"/>
              <a:pathLst>
                <a:path w="2992" h="272" extrusionOk="0">
                  <a:moveTo>
                    <a:pt x="1496" y="1"/>
                  </a:moveTo>
                  <a:cubicBezTo>
                    <a:pt x="670" y="1"/>
                    <a:pt x="1" y="61"/>
                    <a:pt x="1" y="137"/>
                  </a:cubicBezTo>
                  <a:cubicBezTo>
                    <a:pt x="1" y="211"/>
                    <a:pt x="670" y="271"/>
                    <a:pt x="1496" y="271"/>
                  </a:cubicBezTo>
                  <a:cubicBezTo>
                    <a:pt x="2322" y="271"/>
                    <a:pt x="2992" y="211"/>
                    <a:pt x="2992" y="137"/>
                  </a:cubicBezTo>
                  <a:cubicBezTo>
                    <a:pt x="2992" y="61"/>
                    <a:pt x="2322" y="1"/>
                    <a:pt x="1496" y="1"/>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8" name="Google Shape;838;p37"/>
            <p:cNvSpPr/>
            <p:nvPr/>
          </p:nvSpPr>
          <p:spPr>
            <a:xfrm>
              <a:off x="2095575" y="2627675"/>
              <a:ext cx="586700" cy="6825"/>
            </a:xfrm>
            <a:custGeom>
              <a:avLst/>
              <a:gdLst/>
              <a:ahLst/>
              <a:cxnLst/>
              <a:rect l="l" t="t" r="r" b="b"/>
              <a:pathLst>
                <a:path w="23468" h="273" extrusionOk="0">
                  <a:moveTo>
                    <a:pt x="11734" y="0"/>
                  </a:moveTo>
                  <a:cubicBezTo>
                    <a:pt x="5253" y="0"/>
                    <a:pt x="1" y="61"/>
                    <a:pt x="1" y="136"/>
                  </a:cubicBezTo>
                  <a:cubicBezTo>
                    <a:pt x="1" y="212"/>
                    <a:pt x="5253" y="272"/>
                    <a:pt x="11734" y="272"/>
                  </a:cubicBezTo>
                  <a:cubicBezTo>
                    <a:pt x="18213" y="272"/>
                    <a:pt x="23468" y="212"/>
                    <a:pt x="23468" y="136"/>
                  </a:cubicBezTo>
                  <a:cubicBezTo>
                    <a:pt x="23468" y="61"/>
                    <a:pt x="18213" y="0"/>
                    <a:pt x="11734"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9" name="Google Shape;839;p37"/>
            <p:cNvSpPr/>
            <p:nvPr/>
          </p:nvSpPr>
          <p:spPr>
            <a:xfrm>
              <a:off x="2142775" y="2768250"/>
              <a:ext cx="526550" cy="6800"/>
            </a:xfrm>
            <a:custGeom>
              <a:avLst/>
              <a:gdLst/>
              <a:ahLst/>
              <a:cxnLst/>
              <a:rect l="l" t="t" r="r" b="b"/>
              <a:pathLst>
                <a:path w="21062" h="272" extrusionOk="0">
                  <a:moveTo>
                    <a:pt x="10531" y="0"/>
                  </a:moveTo>
                  <a:cubicBezTo>
                    <a:pt x="4715" y="0"/>
                    <a:pt x="0" y="60"/>
                    <a:pt x="0" y="135"/>
                  </a:cubicBezTo>
                  <a:cubicBezTo>
                    <a:pt x="0" y="211"/>
                    <a:pt x="4716" y="271"/>
                    <a:pt x="10531" y="271"/>
                  </a:cubicBezTo>
                  <a:cubicBezTo>
                    <a:pt x="16347" y="271"/>
                    <a:pt x="21062" y="211"/>
                    <a:pt x="21062" y="135"/>
                  </a:cubicBezTo>
                  <a:cubicBezTo>
                    <a:pt x="21062" y="60"/>
                    <a:pt x="16348" y="0"/>
                    <a:pt x="10531"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0" name="Google Shape;840;p37"/>
            <p:cNvSpPr/>
            <p:nvPr/>
          </p:nvSpPr>
          <p:spPr>
            <a:xfrm>
              <a:off x="2188250" y="2898450"/>
              <a:ext cx="477250" cy="6825"/>
            </a:xfrm>
            <a:custGeom>
              <a:avLst/>
              <a:gdLst/>
              <a:ahLst/>
              <a:cxnLst/>
              <a:rect l="l" t="t" r="r" b="b"/>
              <a:pathLst>
                <a:path w="19090" h="273" extrusionOk="0">
                  <a:moveTo>
                    <a:pt x="9546" y="0"/>
                  </a:moveTo>
                  <a:cubicBezTo>
                    <a:pt x="4273" y="0"/>
                    <a:pt x="0" y="61"/>
                    <a:pt x="0" y="136"/>
                  </a:cubicBezTo>
                  <a:cubicBezTo>
                    <a:pt x="0" y="212"/>
                    <a:pt x="4275" y="272"/>
                    <a:pt x="9546" y="272"/>
                  </a:cubicBezTo>
                  <a:cubicBezTo>
                    <a:pt x="14817" y="272"/>
                    <a:pt x="19090" y="210"/>
                    <a:pt x="19090" y="136"/>
                  </a:cubicBezTo>
                  <a:cubicBezTo>
                    <a:pt x="19090" y="61"/>
                    <a:pt x="14818" y="0"/>
                    <a:pt x="9546"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1" name="Google Shape;841;p37"/>
            <p:cNvSpPr/>
            <p:nvPr/>
          </p:nvSpPr>
          <p:spPr>
            <a:xfrm>
              <a:off x="2175825" y="3003875"/>
              <a:ext cx="510575" cy="6800"/>
            </a:xfrm>
            <a:custGeom>
              <a:avLst/>
              <a:gdLst/>
              <a:ahLst/>
              <a:cxnLst/>
              <a:rect l="l" t="t" r="r" b="b"/>
              <a:pathLst>
                <a:path w="20423" h="272" extrusionOk="0">
                  <a:moveTo>
                    <a:pt x="10212" y="0"/>
                  </a:moveTo>
                  <a:cubicBezTo>
                    <a:pt x="4572" y="0"/>
                    <a:pt x="1" y="61"/>
                    <a:pt x="1" y="135"/>
                  </a:cubicBezTo>
                  <a:cubicBezTo>
                    <a:pt x="1" y="210"/>
                    <a:pt x="4573" y="271"/>
                    <a:pt x="10212" y="271"/>
                  </a:cubicBezTo>
                  <a:cubicBezTo>
                    <a:pt x="15851" y="271"/>
                    <a:pt x="20422" y="210"/>
                    <a:pt x="20422" y="135"/>
                  </a:cubicBezTo>
                  <a:cubicBezTo>
                    <a:pt x="20422" y="61"/>
                    <a:pt x="15852" y="0"/>
                    <a:pt x="10212"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2" name="Google Shape;842;p37"/>
            <p:cNvSpPr/>
            <p:nvPr/>
          </p:nvSpPr>
          <p:spPr>
            <a:xfrm>
              <a:off x="2138650" y="3138250"/>
              <a:ext cx="580800" cy="6800"/>
            </a:xfrm>
            <a:custGeom>
              <a:avLst/>
              <a:gdLst/>
              <a:ahLst/>
              <a:cxnLst/>
              <a:rect l="l" t="t" r="r" b="b"/>
              <a:pathLst>
                <a:path w="23232" h="272" extrusionOk="0">
                  <a:moveTo>
                    <a:pt x="11617" y="0"/>
                  </a:moveTo>
                  <a:cubicBezTo>
                    <a:pt x="5200" y="0"/>
                    <a:pt x="0" y="60"/>
                    <a:pt x="0" y="135"/>
                  </a:cubicBezTo>
                  <a:cubicBezTo>
                    <a:pt x="0" y="210"/>
                    <a:pt x="5202" y="271"/>
                    <a:pt x="11617" y="271"/>
                  </a:cubicBezTo>
                  <a:cubicBezTo>
                    <a:pt x="18031" y="271"/>
                    <a:pt x="23232" y="210"/>
                    <a:pt x="23232" y="135"/>
                  </a:cubicBezTo>
                  <a:cubicBezTo>
                    <a:pt x="23232" y="61"/>
                    <a:pt x="18034" y="0"/>
                    <a:pt x="11617" y="0"/>
                  </a:cubicBezTo>
                  <a:close/>
                </a:path>
              </a:pathLst>
            </a:custGeom>
            <a:solidFill>
              <a:srgbClr val="FAFAF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3" name="Google Shape;843;p37"/>
            <p:cNvSpPr/>
            <p:nvPr/>
          </p:nvSpPr>
          <p:spPr>
            <a:xfrm>
              <a:off x="2070875" y="2545575"/>
              <a:ext cx="108750" cy="315250"/>
            </a:xfrm>
            <a:custGeom>
              <a:avLst/>
              <a:gdLst/>
              <a:ahLst/>
              <a:cxnLst/>
              <a:rect l="l" t="t" r="r" b="b"/>
              <a:pathLst>
                <a:path w="4350" h="12610" extrusionOk="0">
                  <a:moveTo>
                    <a:pt x="19" y="0"/>
                  </a:moveTo>
                  <a:cubicBezTo>
                    <a:pt x="19" y="0"/>
                    <a:pt x="19" y="1"/>
                    <a:pt x="19" y="1"/>
                  </a:cubicBezTo>
                  <a:cubicBezTo>
                    <a:pt x="1" y="4"/>
                    <a:pt x="34" y="189"/>
                    <a:pt x="103" y="520"/>
                  </a:cubicBezTo>
                  <a:cubicBezTo>
                    <a:pt x="174" y="850"/>
                    <a:pt x="297" y="1324"/>
                    <a:pt x="460" y="1906"/>
                  </a:cubicBezTo>
                  <a:cubicBezTo>
                    <a:pt x="787" y="3069"/>
                    <a:pt x="1306" y="4657"/>
                    <a:pt x="1939" y="6388"/>
                  </a:cubicBezTo>
                  <a:cubicBezTo>
                    <a:pt x="2568" y="8118"/>
                    <a:pt x="3172" y="9671"/>
                    <a:pt x="3602" y="10797"/>
                  </a:cubicBezTo>
                  <a:lnTo>
                    <a:pt x="4115" y="12129"/>
                  </a:lnTo>
                  <a:cubicBezTo>
                    <a:pt x="4236" y="12439"/>
                    <a:pt x="4311" y="12609"/>
                    <a:pt x="4330" y="12609"/>
                  </a:cubicBezTo>
                  <a:cubicBezTo>
                    <a:pt x="4330" y="12609"/>
                    <a:pt x="4331" y="12609"/>
                    <a:pt x="4331" y="12609"/>
                  </a:cubicBezTo>
                  <a:cubicBezTo>
                    <a:pt x="4349" y="12604"/>
                    <a:pt x="4308" y="12420"/>
                    <a:pt x="4215" y="12096"/>
                  </a:cubicBezTo>
                  <a:cubicBezTo>
                    <a:pt x="4122" y="11771"/>
                    <a:pt x="3977" y="11304"/>
                    <a:pt x="3782" y="10733"/>
                  </a:cubicBezTo>
                  <a:cubicBezTo>
                    <a:pt x="3399" y="9587"/>
                    <a:pt x="2821" y="8023"/>
                    <a:pt x="2193" y="6295"/>
                  </a:cubicBezTo>
                  <a:cubicBezTo>
                    <a:pt x="1562" y="4567"/>
                    <a:pt x="1018" y="2995"/>
                    <a:pt x="643" y="1851"/>
                  </a:cubicBezTo>
                  <a:cubicBezTo>
                    <a:pt x="272" y="714"/>
                    <a:pt x="62" y="0"/>
                    <a:pt x="19"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844" name="Google Shape;844;p37"/>
          <p:cNvSpPr txBox="1">
            <a:spLocks noGrp="1"/>
          </p:cNvSpPr>
          <p:nvPr>
            <p:ph type="title"/>
          </p:nvPr>
        </p:nvSpPr>
        <p:spPr>
          <a:xfrm>
            <a:off x="501506" y="2753477"/>
            <a:ext cx="3919560" cy="1354746"/>
          </a:xfrm>
          <a:prstGeom prst="rect">
            <a:avLst/>
          </a:prstGeom>
        </p:spPr>
        <p:txBody>
          <a:bodyPr spcFirstLastPara="1" wrap="square" lIns="121900" tIns="121900" rIns="121900" bIns="121900" anchor="b" anchorCtr="0">
            <a:noAutofit/>
          </a:bodyPr>
          <a:lstStyle/>
          <a:p>
            <a:pPr marL="342900" indent="-342900">
              <a:buFont typeface="Wingdings" panose="05000000000000000000" pitchFamily="2" charset="2"/>
              <a:buChar char="ü"/>
            </a:pPr>
            <a:r>
              <a:rPr lang="vi-VN" sz="2200" dirty="0">
                <a:solidFill>
                  <a:srgbClr val="7030A0"/>
                </a:solidFill>
                <a:latin typeface="+mn-lt"/>
              </a:rPr>
              <a:t>N</a:t>
            </a:r>
            <a:r>
              <a:rPr lang="vi-VN" sz="2200" b="0" i="0" dirty="0">
                <a:solidFill>
                  <a:srgbClr val="7030A0"/>
                </a:solidFill>
                <a:effectLst/>
                <a:latin typeface="+mn-lt"/>
              </a:rPr>
              <a:t>gười trực tiếp </a:t>
            </a:r>
            <a:r>
              <a:rPr lang="vi-VN" sz="2200" b="1" i="0" dirty="0">
                <a:solidFill>
                  <a:srgbClr val="00B050"/>
                </a:solidFill>
                <a:effectLst/>
                <a:latin typeface="+mn-lt"/>
              </a:rPr>
              <a:t>tạo ra của cái vật chất, sản phẩm </a:t>
            </a:r>
            <a:r>
              <a:rPr lang="vi-VN" sz="2200" b="0" i="0" dirty="0">
                <a:solidFill>
                  <a:srgbClr val="7030A0"/>
                </a:solidFill>
                <a:effectLst/>
                <a:latin typeface="+mn-lt"/>
              </a:rPr>
              <a:t>cho xã hội để phục vụ tiêu dùng</a:t>
            </a:r>
            <a:r>
              <a:rPr lang="vi-VN" sz="2000" b="0" i="0" dirty="0">
                <a:solidFill>
                  <a:srgbClr val="7030A0"/>
                </a:solidFill>
                <a:effectLst/>
                <a:latin typeface="+mn-lt"/>
              </a:rPr>
              <a:t>. </a:t>
            </a:r>
            <a:endParaRPr sz="2000" dirty="0">
              <a:solidFill>
                <a:srgbClr val="7030A0"/>
              </a:solidFill>
              <a:latin typeface="+mn-lt"/>
            </a:endParaRPr>
          </a:p>
        </p:txBody>
      </p:sp>
      <p:sp>
        <p:nvSpPr>
          <p:cNvPr id="846" name="Google Shape;846;p37"/>
          <p:cNvSpPr txBox="1">
            <a:spLocks noGrp="1"/>
          </p:cNvSpPr>
          <p:nvPr>
            <p:ph type="title" idx="2"/>
          </p:nvPr>
        </p:nvSpPr>
        <p:spPr>
          <a:xfrm>
            <a:off x="392069" y="4594874"/>
            <a:ext cx="3926476" cy="1296966"/>
          </a:xfrm>
          <a:prstGeom prst="rect">
            <a:avLst/>
          </a:prstGeom>
        </p:spPr>
        <p:txBody>
          <a:bodyPr spcFirstLastPara="1" wrap="square" lIns="121900" tIns="121900" rIns="121900" bIns="121900" anchor="b" anchorCtr="0">
            <a:noAutofit/>
          </a:bodyPr>
          <a:lstStyle/>
          <a:p>
            <a:pPr marL="342900" indent="-342900">
              <a:buFont typeface="Wingdings" panose="05000000000000000000" pitchFamily="2" charset="2"/>
              <a:buChar char="ü"/>
            </a:pPr>
            <a:r>
              <a:rPr lang="vi-VN" sz="2200" dirty="0">
                <a:solidFill>
                  <a:srgbClr val="C00000"/>
                </a:solidFill>
                <a:latin typeface="Arial" panose="020B0604020202020204" pitchFamily="34" charset="0"/>
                <a:cs typeface="Arial" panose="020B0604020202020204" pitchFamily="34" charset="0"/>
              </a:rPr>
              <a:t>N</a:t>
            </a:r>
            <a:r>
              <a:rPr lang="vi-VN" sz="2200" b="0" i="0" dirty="0">
                <a:solidFill>
                  <a:srgbClr val="C00000"/>
                </a:solidFill>
                <a:effectLst/>
                <a:latin typeface="Arial" panose="020B0604020202020204" pitchFamily="34" charset="0"/>
                <a:cs typeface="Arial" panose="020B0604020202020204" pitchFamily="34" charset="0"/>
              </a:rPr>
              <a:t>gười </a:t>
            </a:r>
            <a:r>
              <a:rPr lang="vi-VN" sz="2200" b="1" i="0" dirty="0">
                <a:solidFill>
                  <a:srgbClr val="0000FF"/>
                </a:solidFill>
                <a:effectLst/>
                <a:latin typeface="Arial" panose="020B0604020202020204" pitchFamily="34" charset="0"/>
                <a:cs typeface="Arial" panose="020B0604020202020204" pitchFamily="34" charset="0"/>
              </a:rPr>
              <a:t>sử dụng các yếu tố đầu </a:t>
            </a:r>
            <a:r>
              <a:rPr lang="vi-VN" sz="2200" b="0" i="0" dirty="0">
                <a:solidFill>
                  <a:srgbClr val="C00000"/>
                </a:solidFill>
                <a:effectLst/>
                <a:latin typeface="Arial" panose="020B0604020202020204" pitchFamily="34" charset="0"/>
                <a:cs typeface="Arial" panose="020B0604020202020204" pitchFamily="34" charset="0"/>
              </a:rPr>
              <a:t>vào để sản xuất, kinh doanh và thu lợi nhuận. </a:t>
            </a:r>
            <a:endParaRPr sz="2200" dirty="0">
              <a:solidFill>
                <a:srgbClr val="C00000"/>
              </a:solidFill>
              <a:latin typeface="Arial" panose="020B0604020202020204" pitchFamily="34" charset="0"/>
              <a:cs typeface="Arial" panose="020B0604020202020204" pitchFamily="34" charset="0"/>
            </a:endParaRPr>
          </a:p>
        </p:txBody>
      </p:sp>
      <p:sp>
        <p:nvSpPr>
          <p:cNvPr id="848" name="Google Shape;848;p37"/>
          <p:cNvSpPr txBox="1">
            <a:spLocks noGrp="1"/>
          </p:cNvSpPr>
          <p:nvPr>
            <p:ph type="title" idx="4"/>
          </p:nvPr>
        </p:nvSpPr>
        <p:spPr>
          <a:xfrm>
            <a:off x="7253655" y="1931684"/>
            <a:ext cx="4910223" cy="2033885"/>
          </a:xfrm>
          <a:prstGeom prst="rect">
            <a:avLst/>
          </a:prstGeom>
        </p:spPr>
        <p:txBody>
          <a:bodyPr spcFirstLastPara="1" wrap="square" lIns="121900" tIns="121900" rIns="121900" bIns="121900" anchor="b" anchorCtr="0">
            <a:noAutofit/>
          </a:bodyPr>
          <a:lstStyle/>
          <a:p>
            <a:pPr marL="342900" indent="-342900">
              <a:buFont typeface="Wingdings" panose="05000000000000000000" pitchFamily="2" charset="2"/>
              <a:buChar char="ü"/>
            </a:pPr>
            <a:r>
              <a:rPr lang="vi-VN" sz="2200" dirty="0">
                <a:solidFill>
                  <a:srgbClr val="010101"/>
                </a:solidFill>
                <a:latin typeface="+mn-lt"/>
              </a:rPr>
              <a:t>L</a:t>
            </a:r>
            <a:r>
              <a:rPr lang="vi-VN" sz="2200" b="0" i="0" dirty="0">
                <a:solidFill>
                  <a:srgbClr val="010101"/>
                </a:solidFill>
                <a:effectLst/>
                <a:latin typeface="+mn-lt"/>
              </a:rPr>
              <a:t>àm </a:t>
            </a:r>
            <a:r>
              <a:rPr lang="vi-VN" sz="2200" b="1" i="0" dirty="0">
                <a:solidFill>
                  <a:srgbClr val="CC0099"/>
                </a:solidFill>
                <a:effectLst/>
                <a:latin typeface="+mn-lt"/>
              </a:rPr>
              <a:t>thỏa mãn nhu cầu hiện tạ</a:t>
            </a:r>
            <a:r>
              <a:rPr lang="vi-VN" sz="2200" b="0" i="0" dirty="0">
                <a:solidFill>
                  <a:srgbClr val="010101"/>
                </a:solidFill>
                <a:effectLst/>
                <a:latin typeface="+mn-lt"/>
              </a:rPr>
              <a:t>i của xã hội, </a:t>
            </a:r>
            <a:r>
              <a:rPr lang="vi-VN" sz="2200" b="1" i="0" dirty="0">
                <a:solidFill>
                  <a:srgbClr val="FF9933"/>
                </a:solidFill>
                <a:effectLst/>
                <a:latin typeface="+mn-lt"/>
              </a:rPr>
              <a:t>tạo ra và phục vụ </a:t>
            </a:r>
            <a:r>
              <a:rPr lang="vi-VN" sz="2200" b="0" i="0" dirty="0">
                <a:solidFill>
                  <a:srgbClr val="010101"/>
                </a:solidFill>
                <a:effectLst/>
                <a:latin typeface="+mn-lt"/>
              </a:rPr>
              <a:t>cho những nhu cầu trong tương lai với mục tiêu đạt lợi nhuận tối đa trong điều kiện nguồn lực có hạn</a:t>
            </a:r>
            <a:endParaRPr sz="2200" dirty="0">
              <a:latin typeface="+mn-lt"/>
            </a:endParaRPr>
          </a:p>
        </p:txBody>
      </p:sp>
      <p:sp>
        <p:nvSpPr>
          <p:cNvPr id="850" name="Google Shape;850;p37"/>
          <p:cNvSpPr txBox="1">
            <a:spLocks noGrp="1"/>
          </p:cNvSpPr>
          <p:nvPr>
            <p:ph type="title" idx="6"/>
          </p:nvPr>
        </p:nvSpPr>
        <p:spPr>
          <a:xfrm>
            <a:off x="7546200" y="4394883"/>
            <a:ext cx="4177662" cy="816197"/>
          </a:xfrm>
          <a:prstGeom prst="rect">
            <a:avLst/>
          </a:prstGeom>
        </p:spPr>
        <p:txBody>
          <a:bodyPr spcFirstLastPara="1" wrap="square" lIns="121900" tIns="121900" rIns="121900" bIns="121900" anchor="b" anchorCtr="0">
            <a:noAutofit/>
          </a:bodyPr>
          <a:lstStyle/>
          <a:p>
            <a:pPr marL="342900" indent="-342900">
              <a:buFont typeface="Wingdings" panose="05000000000000000000" pitchFamily="2" charset="2"/>
              <a:buChar char="ü"/>
            </a:pPr>
            <a:r>
              <a:rPr lang="vi-VN" sz="2200" dirty="0">
                <a:solidFill>
                  <a:srgbClr val="0000CC"/>
                </a:solidFill>
                <a:latin typeface="+mn-lt"/>
              </a:rPr>
              <a:t>Cần phải có </a:t>
            </a:r>
            <a:r>
              <a:rPr lang="vi-VN" sz="2200" b="1" dirty="0">
                <a:solidFill>
                  <a:srgbClr val="FF0066"/>
                </a:solidFill>
                <a:latin typeface="+mn-lt"/>
              </a:rPr>
              <a:t>trách nhiệm xã hội</a:t>
            </a:r>
          </a:p>
        </p:txBody>
      </p:sp>
      <p:sp>
        <p:nvSpPr>
          <p:cNvPr id="114" name="Rectangle 1">
            <a:extLst>
              <a:ext uri="{FF2B5EF4-FFF2-40B4-BE49-F238E27FC236}">
                <a16:creationId xmlns="" xmlns:a16="http://schemas.microsoft.com/office/drawing/2014/main" id="{041D56E6-F188-4B81-B69C-6AF70D5A1A4A}"/>
              </a:ext>
            </a:extLst>
          </p:cNvPr>
          <p:cNvSpPr>
            <a:spLocks noChangeArrowheads="1"/>
          </p:cNvSpPr>
          <p:nvPr/>
        </p:nvSpPr>
        <p:spPr bwMode="auto">
          <a:xfrm>
            <a:off x="-39715" y="1225391"/>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2.3. VAI TRÒ CỦA MỘT SỐ CHỦ THỂ THAM GIA THỊ TRƯỜNG</a:t>
            </a:r>
          </a:p>
        </p:txBody>
      </p:sp>
      <p:grpSp>
        <p:nvGrpSpPr>
          <p:cNvPr id="115" name="Group 114">
            <a:extLst>
              <a:ext uri="{FF2B5EF4-FFF2-40B4-BE49-F238E27FC236}">
                <a16:creationId xmlns="" xmlns:a16="http://schemas.microsoft.com/office/drawing/2014/main" id="{AEEB4D8E-20CA-426C-AA52-48CE459BF37E}"/>
              </a:ext>
            </a:extLst>
          </p:cNvPr>
          <p:cNvGrpSpPr>
            <a:grpSpLocks/>
          </p:cNvGrpSpPr>
          <p:nvPr/>
        </p:nvGrpSpPr>
        <p:grpSpPr bwMode="auto">
          <a:xfrm>
            <a:off x="-23547" y="1656726"/>
            <a:ext cx="10919459" cy="45719"/>
            <a:chOff x="240" y="576"/>
            <a:chExt cx="5298" cy="0"/>
          </a:xfrm>
        </p:grpSpPr>
        <p:sp>
          <p:nvSpPr>
            <p:cNvPr id="116" name="Line 7">
              <a:extLst>
                <a:ext uri="{FF2B5EF4-FFF2-40B4-BE49-F238E27FC236}">
                  <a16:creationId xmlns="" xmlns:a16="http://schemas.microsoft.com/office/drawing/2014/main" id="{B4F64EF0-B7EF-4033-B855-04E6450806CF}"/>
                </a:ext>
              </a:extLst>
            </p:cNvPr>
            <p:cNvSpPr>
              <a:spLocks noChangeShapeType="1"/>
            </p:cNvSpPr>
            <p:nvPr/>
          </p:nvSpPr>
          <p:spPr bwMode="auto">
            <a:xfrm>
              <a:off x="240" y="576"/>
              <a:ext cx="2688" cy="0"/>
            </a:xfrm>
            <a:prstGeom prst="line">
              <a:avLst/>
            </a:prstGeom>
            <a:noFill/>
            <a:ln w="1270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17" name="Line 8">
              <a:extLst>
                <a:ext uri="{FF2B5EF4-FFF2-40B4-BE49-F238E27FC236}">
                  <a16:creationId xmlns="" xmlns:a16="http://schemas.microsoft.com/office/drawing/2014/main" id="{673CB6E1-3232-41B0-88FF-4A95FD782D40}"/>
                </a:ext>
              </a:extLst>
            </p:cNvPr>
            <p:cNvSpPr>
              <a:spLocks noChangeShapeType="1"/>
            </p:cNvSpPr>
            <p:nvPr/>
          </p:nvSpPr>
          <p:spPr bwMode="auto">
            <a:xfrm>
              <a:off x="240" y="576"/>
              <a:ext cx="5298" cy="0"/>
            </a:xfrm>
            <a:prstGeom prst="line">
              <a:avLst/>
            </a:prstGeom>
            <a:noFill/>
            <a:ln w="127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19" name="TextBox 118">
            <a:extLst>
              <a:ext uri="{FF2B5EF4-FFF2-40B4-BE49-F238E27FC236}">
                <a16:creationId xmlns="" xmlns:a16="http://schemas.microsoft.com/office/drawing/2014/main" id="{08DF5C3A-A5F3-45F1-B4AD-9A3D2BCCEBB1}"/>
              </a:ext>
            </a:extLst>
          </p:cNvPr>
          <p:cNvSpPr txBox="1"/>
          <p:nvPr/>
        </p:nvSpPr>
        <p:spPr>
          <a:xfrm>
            <a:off x="792056" y="1702445"/>
            <a:ext cx="3926476" cy="461665"/>
          </a:xfrm>
          <a:prstGeom prst="rect">
            <a:avLst/>
          </a:prstGeom>
          <a:noFill/>
        </p:spPr>
        <p:txBody>
          <a:bodyPr wrap="square">
            <a:spAutoFit/>
          </a:bodyPr>
          <a:lstStyle/>
          <a:p>
            <a:pPr algn="ctr"/>
            <a:r>
              <a:rPr lang="vi-VN" sz="2400" b="1" i="0" dirty="0">
                <a:solidFill>
                  <a:srgbClr val="0000FF"/>
                </a:solidFill>
                <a:effectLst/>
              </a:rPr>
              <a:t>Người sản xuất: </a:t>
            </a:r>
            <a:endParaRPr lang="en-US" sz="2400" b="1" dirty="0">
              <a:solidFill>
                <a:srgbClr val="0000FF"/>
              </a:solidFill>
            </a:endParaRPr>
          </a:p>
        </p:txBody>
      </p:sp>
      <p:pic>
        <p:nvPicPr>
          <p:cNvPr id="133" name="Google Shape;143;p18">
            <a:extLst>
              <a:ext uri="{FF2B5EF4-FFF2-40B4-BE49-F238E27FC236}">
                <a16:creationId xmlns="" xmlns:a16="http://schemas.microsoft.com/office/drawing/2014/main" id="{4D0A7AD6-0267-476E-A0ED-CA94F9FFD0B4}"/>
              </a:ext>
            </a:extLst>
          </p:cNvPr>
          <p:cNvPicPr preferRelativeResize="0"/>
          <p:nvPr/>
        </p:nvPicPr>
        <p:blipFill rotWithShape="1">
          <a:blip r:embed="rId3">
            <a:alphaModFix/>
          </a:blip>
          <a:srcRect l="11022" t="10435" r="11022" b="10443"/>
          <a:stretch/>
        </p:blipFill>
        <p:spPr>
          <a:xfrm rot="20407866">
            <a:off x="258336" y="4724576"/>
            <a:ext cx="1504138" cy="2054680"/>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solidFill>
              <a:srgbClr val="92D050"/>
            </a:solidFill>
          </a:ln>
        </p:spPr>
      </p:pic>
      <p:pic>
        <p:nvPicPr>
          <p:cNvPr id="19" name="Graphic 18" descr="Deciduous tree outline">
            <a:extLst>
              <a:ext uri="{FF2B5EF4-FFF2-40B4-BE49-F238E27FC236}">
                <a16:creationId xmlns="" xmlns:a16="http://schemas.microsoft.com/office/drawing/2014/main" id="{0CC390C8-30E0-433B-B90E-4EC020B74753}"/>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 xmlns:asvg="http://schemas.microsoft.com/office/drawing/2016/SVG/main" r:embed="rId5"/>
              </a:ext>
            </a:extLst>
          </a:blip>
          <a:stretch>
            <a:fillRect/>
          </a:stretch>
        </p:blipFill>
        <p:spPr>
          <a:xfrm>
            <a:off x="10559845" y="5427151"/>
            <a:ext cx="1444796" cy="1261104"/>
          </a:xfrm>
          <a:prstGeom prst="rect">
            <a:avLst/>
          </a:prstGeom>
        </p:spPr>
      </p:pic>
      <p:pic>
        <p:nvPicPr>
          <p:cNvPr id="118" name="Picture 117"/>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14"/>
                                        </p:tgtEl>
                                        <p:attrNameLst>
                                          <p:attrName>style.visibility</p:attrName>
                                        </p:attrNameLst>
                                      </p:cBhvr>
                                      <p:to>
                                        <p:strVal val="visible"/>
                                      </p:to>
                                    </p:set>
                                    <p:anim calcmode="lin" valueType="num">
                                      <p:cBhvr>
                                        <p:cTn id="7" dur="1000" fill="hold"/>
                                        <p:tgtEl>
                                          <p:spTgt spid="114"/>
                                        </p:tgtEl>
                                        <p:attrNameLst>
                                          <p:attrName>ppt_w</p:attrName>
                                        </p:attrNameLst>
                                      </p:cBhvr>
                                      <p:tavLst>
                                        <p:tav tm="0">
                                          <p:val>
                                            <p:fltVal val="0"/>
                                          </p:val>
                                        </p:tav>
                                        <p:tav tm="100000">
                                          <p:val>
                                            <p:strVal val="#ppt_w"/>
                                          </p:val>
                                        </p:tav>
                                      </p:tavLst>
                                    </p:anim>
                                    <p:anim calcmode="lin" valueType="num">
                                      <p:cBhvr>
                                        <p:cTn id="8" dur="1000" fill="hold"/>
                                        <p:tgtEl>
                                          <p:spTgt spid="114"/>
                                        </p:tgtEl>
                                        <p:attrNameLst>
                                          <p:attrName>ppt_h</p:attrName>
                                        </p:attrNameLst>
                                      </p:cBhvr>
                                      <p:tavLst>
                                        <p:tav tm="0">
                                          <p:val>
                                            <p:fltVal val="0"/>
                                          </p:val>
                                        </p:tav>
                                        <p:tav tm="100000">
                                          <p:val>
                                            <p:strVal val="#ppt_h"/>
                                          </p:val>
                                        </p:tav>
                                      </p:tavLst>
                                    </p:anim>
                                    <p:anim calcmode="lin" valueType="num">
                                      <p:cBhvr>
                                        <p:cTn id="9" dur="1000" fill="hold"/>
                                        <p:tgtEl>
                                          <p:spTgt spid="114"/>
                                        </p:tgtEl>
                                        <p:attrNameLst>
                                          <p:attrName>style.rotation</p:attrName>
                                        </p:attrNameLst>
                                      </p:cBhvr>
                                      <p:tavLst>
                                        <p:tav tm="0">
                                          <p:val>
                                            <p:fltVal val="90"/>
                                          </p:val>
                                        </p:tav>
                                        <p:tav tm="100000">
                                          <p:val>
                                            <p:fltVal val="0"/>
                                          </p:val>
                                        </p:tav>
                                      </p:tavLst>
                                    </p:anim>
                                    <p:animEffect transition="in" filter="fade">
                                      <p:cBhvr>
                                        <p:cTn id="10" dur="1000"/>
                                        <p:tgtEl>
                                          <p:spTgt spid="114"/>
                                        </p:tgtEl>
                                      </p:cBhvr>
                                    </p:animEffect>
                                  </p:childTnLst>
                                </p:cTn>
                              </p:par>
                              <p:par>
                                <p:cTn id="11" presetID="31" presetClass="entr" presetSubtype="0" fill="hold" nodeType="withEffect">
                                  <p:stCondLst>
                                    <p:cond delay="0"/>
                                  </p:stCondLst>
                                  <p:childTnLst>
                                    <p:set>
                                      <p:cBhvr>
                                        <p:cTn id="12" dur="1" fill="hold">
                                          <p:stCondLst>
                                            <p:cond delay="0"/>
                                          </p:stCondLst>
                                        </p:cTn>
                                        <p:tgtEl>
                                          <p:spTgt spid="115"/>
                                        </p:tgtEl>
                                        <p:attrNameLst>
                                          <p:attrName>style.visibility</p:attrName>
                                        </p:attrNameLst>
                                      </p:cBhvr>
                                      <p:to>
                                        <p:strVal val="visible"/>
                                      </p:to>
                                    </p:set>
                                    <p:anim calcmode="lin" valueType="num">
                                      <p:cBhvr>
                                        <p:cTn id="13" dur="1000" fill="hold"/>
                                        <p:tgtEl>
                                          <p:spTgt spid="115"/>
                                        </p:tgtEl>
                                        <p:attrNameLst>
                                          <p:attrName>ppt_w</p:attrName>
                                        </p:attrNameLst>
                                      </p:cBhvr>
                                      <p:tavLst>
                                        <p:tav tm="0">
                                          <p:val>
                                            <p:fltVal val="0"/>
                                          </p:val>
                                        </p:tav>
                                        <p:tav tm="100000">
                                          <p:val>
                                            <p:strVal val="#ppt_w"/>
                                          </p:val>
                                        </p:tav>
                                      </p:tavLst>
                                    </p:anim>
                                    <p:anim calcmode="lin" valueType="num">
                                      <p:cBhvr>
                                        <p:cTn id="14" dur="1000" fill="hold"/>
                                        <p:tgtEl>
                                          <p:spTgt spid="115"/>
                                        </p:tgtEl>
                                        <p:attrNameLst>
                                          <p:attrName>ppt_h</p:attrName>
                                        </p:attrNameLst>
                                      </p:cBhvr>
                                      <p:tavLst>
                                        <p:tav tm="0">
                                          <p:val>
                                            <p:fltVal val="0"/>
                                          </p:val>
                                        </p:tav>
                                        <p:tav tm="100000">
                                          <p:val>
                                            <p:strVal val="#ppt_h"/>
                                          </p:val>
                                        </p:tav>
                                      </p:tavLst>
                                    </p:anim>
                                    <p:anim calcmode="lin" valueType="num">
                                      <p:cBhvr>
                                        <p:cTn id="15" dur="1000" fill="hold"/>
                                        <p:tgtEl>
                                          <p:spTgt spid="115"/>
                                        </p:tgtEl>
                                        <p:attrNameLst>
                                          <p:attrName>style.rotation</p:attrName>
                                        </p:attrNameLst>
                                      </p:cBhvr>
                                      <p:tavLst>
                                        <p:tav tm="0">
                                          <p:val>
                                            <p:fltVal val="90"/>
                                          </p:val>
                                        </p:tav>
                                        <p:tav tm="100000">
                                          <p:val>
                                            <p:fltVal val="0"/>
                                          </p:val>
                                        </p:tav>
                                      </p:tavLst>
                                    </p:anim>
                                    <p:animEffect transition="in" filter="fade">
                                      <p:cBhvr>
                                        <p:cTn id="16" dur="10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Shape 140"/>
        <p:cNvGrpSpPr/>
        <p:nvPr/>
      </p:nvGrpSpPr>
      <p:grpSpPr>
        <a:xfrm>
          <a:off x="0" y="0"/>
          <a:ext cx="0" cy="0"/>
          <a:chOff x="0" y="0"/>
          <a:chExt cx="0" cy="0"/>
        </a:xfrm>
      </p:grpSpPr>
      <p:pic>
        <p:nvPicPr>
          <p:cNvPr id="143" name="Google Shape;143;p18"/>
          <p:cNvPicPr preferRelativeResize="0"/>
          <p:nvPr/>
        </p:nvPicPr>
        <p:blipFill rotWithShape="1">
          <a:blip r:embed="rId3">
            <a:alphaModFix/>
          </a:blip>
          <a:srcRect l="11022" t="10435" r="11022" b="10443"/>
          <a:stretch/>
        </p:blipFill>
        <p:spPr>
          <a:xfrm rot="20243983">
            <a:off x="959187" y="1371204"/>
            <a:ext cx="2189519" cy="309493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6" name="Rectangle 1"/>
          <p:cNvSpPr>
            <a:spLocks noChangeArrowheads="1"/>
          </p:cNvSpPr>
          <p:nvPr/>
        </p:nvSpPr>
        <p:spPr bwMode="auto">
          <a:xfrm>
            <a:off x="-1" y="1069320"/>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2.3. VAI TRÒ CỦA MỘT SỐ CHỦ THỂ THAM GIA THỊ TRƯỜNG</a:t>
            </a:r>
          </a:p>
        </p:txBody>
      </p:sp>
      <p:grpSp>
        <p:nvGrpSpPr>
          <p:cNvPr id="7" name="Group 6"/>
          <p:cNvGrpSpPr>
            <a:grpSpLocks/>
          </p:cNvGrpSpPr>
          <p:nvPr/>
        </p:nvGrpSpPr>
        <p:grpSpPr bwMode="auto">
          <a:xfrm>
            <a:off x="-1" y="1594120"/>
            <a:ext cx="10919459" cy="45719"/>
            <a:chOff x="240" y="576"/>
            <a:chExt cx="5298" cy="0"/>
          </a:xfrm>
        </p:grpSpPr>
        <p:sp>
          <p:nvSpPr>
            <p:cNvPr id="8" name="Line 7"/>
            <p:cNvSpPr>
              <a:spLocks noChangeShapeType="1"/>
            </p:cNvSpPr>
            <p:nvPr/>
          </p:nvSpPr>
          <p:spPr bwMode="auto">
            <a:xfrm>
              <a:off x="240" y="576"/>
              <a:ext cx="2688" cy="0"/>
            </a:xfrm>
            <a:prstGeom prst="line">
              <a:avLst/>
            </a:prstGeom>
            <a:noFill/>
            <a:ln w="127000">
              <a:solidFill>
                <a:schemeClr val="accent2">
                  <a:lumMod val="5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 name="Line 8"/>
            <p:cNvSpPr>
              <a:spLocks noChangeShapeType="1"/>
            </p:cNvSpPr>
            <p:nvPr/>
          </p:nvSpPr>
          <p:spPr bwMode="auto">
            <a:xfrm>
              <a:off x="240" y="576"/>
              <a:ext cx="5298" cy="0"/>
            </a:xfrm>
            <a:prstGeom prst="line">
              <a:avLst/>
            </a:prstGeom>
            <a:noFill/>
            <a:ln w="12700">
              <a:solidFill>
                <a:schemeClr val="accent2">
                  <a:lumMod val="5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0" name="Rectangle 9"/>
          <p:cNvSpPr/>
          <p:nvPr/>
        </p:nvSpPr>
        <p:spPr>
          <a:xfrm>
            <a:off x="4588085" y="1851184"/>
            <a:ext cx="3560049" cy="461665"/>
          </a:xfrm>
          <a:prstGeom prst="rect">
            <a:avLst/>
          </a:prstGeom>
        </p:spPr>
        <p:txBody>
          <a:bodyPr wrap="square">
            <a:spAutoFit/>
          </a:bodyPr>
          <a:lstStyle/>
          <a:p>
            <a:pPr defTabSz="914400" fontAlgn="base">
              <a:spcBef>
                <a:spcPct val="0"/>
              </a:spcBef>
              <a:spcAft>
                <a:spcPct val="0"/>
              </a:spcAft>
            </a:pPr>
            <a:r>
              <a:rPr lang="en-US" sz="2400" b="1" dirty="0">
                <a:solidFill>
                  <a:srgbClr val="0070C0"/>
                </a:solidFill>
                <a:latin typeface="Arial" panose="020B0604020202020204" pitchFamily="34" charset="0"/>
              </a:rPr>
              <a:t>2.3.2. </a:t>
            </a:r>
            <a:r>
              <a:rPr lang="en-US" sz="2400" b="1" dirty="0" err="1">
                <a:solidFill>
                  <a:srgbClr val="0070C0"/>
                </a:solidFill>
                <a:latin typeface="Arial" panose="020B0604020202020204" pitchFamily="34" charset="0"/>
              </a:rPr>
              <a:t>Người</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tiêu</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dùng</a:t>
            </a:r>
            <a:endParaRPr lang="en-US" sz="2400" b="1" dirty="0">
              <a:solidFill>
                <a:srgbClr val="0070C0"/>
              </a:solidFill>
              <a:latin typeface="Arial" panose="020B0604020202020204" pitchFamily="34" charset="0"/>
            </a:endParaRPr>
          </a:p>
        </p:txBody>
      </p:sp>
      <p:sp>
        <p:nvSpPr>
          <p:cNvPr id="11" name="TextBox 10">
            <a:extLst>
              <a:ext uri="{FF2B5EF4-FFF2-40B4-BE49-F238E27FC236}">
                <a16:creationId xmlns="" xmlns:a16="http://schemas.microsoft.com/office/drawing/2014/main" id="{84480432-4B6C-4D91-A44C-1B260B790D4F}"/>
              </a:ext>
            </a:extLst>
          </p:cNvPr>
          <p:cNvSpPr txBox="1"/>
          <p:nvPr/>
        </p:nvSpPr>
        <p:spPr>
          <a:xfrm>
            <a:off x="4544381" y="2312849"/>
            <a:ext cx="7521677" cy="830997"/>
          </a:xfrm>
          <a:prstGeom prst="rect">
            <a:avLst/>
          </a:prstGeom>
          <a:noFill/>
          <a:ln>
            <a:solidFill>
              <a:schemeClr val="tx1"/>
            </a:solidFill>
          </a:ln>
        </p:spPr>
        <p:txBody>
          <a:bodyPr wrap="square">
            <a:spAutoFit/>
          </a:bodyPr>
          <a:lstStyle/>
          <a:p>
            <a:pPr algn="ctr"/>
            <a:r>
              <a:rPr lang="vi-VN" sz="2400" b="1" i="0" dirty="0">
                <a:solidFill>
                  <a:srgbClr val="0070C0"/>
                </a:solidFill>
                <a:effectLst/>
              </a:rPr>
              <a:t>Người tiêu dùng </a:t>
            </a:r>
            <a:r>
              <a:rPr lang="vi-VN" sz="2400" b="0" i="0" dirty="0">
                <a:solidFill>
                  <a:srgbClr val="002060"/>
                </a:solidFill>
                <a:effectLst/>
              </a:rPr>
              <a:t>là những </a:t>
            </a:r>
            <a:r>
              <a:rPr lang="vi-VN" sz="2400" b="1" i="0" dirty="0">
                <a:solidFill>
                  <a:srgbClr val="C00000"/>
                </a:solidFill>
                <a:effectLst/>
              </a:rPr>
              <a:t>người mua </a:t>
            </a:r>
            <a:r>
              <a:rPr lang="vi-VN" sz="2400" b="0" i="0" dirty="0">
                <a:solidFill>
                  <a:srgbClr val="002060"/>
                </a:solidFill>
                <a:effectLst/>
              </a:rPr>
              <a:t>hàng hóa, dịch vụ trên thị trường đề thỏa mãn nhu cầu tiêu dùng</a:t>
            </a:r>
            <a:endParaRPr lang="en-US" sz="2400" dirty="0">
              <a:solidFill>
                <a:srgbClr val="002060"/>
              </a:solidFill>
            </a:endParaRPr>
          </a:p>
        </p:txBody>
      </p:sp>
      <p:sp>
        <p:nvSpPr>
          <p:cNvPr id="12" name="TextBox 11">
            <a:extLst>
              <a:ext uri="{FF2B5EF4-FFF2-40B4-BE49-F238E27FC236}">
                <a16:creationId xmlns="" xmlns:a16="http://schemas.microsoft.com/office/drawing/2014/main" id="{2F3F4D93-4FA3-40C3-ADF1-817B0BC6D405}"/>
              </a:ext>
            </a:extLst>
          </p:cNvPr>
          <p:cNvSpPr txBox="1"/>
          <p:nvPr/>
        </p:nvSpPr>
        <p:spPr>
          <a:xfrm>
            <a:off x="4554836" y="3205772"/>
            <a:ext cx="7521678" cy="769441"/>
          </a:xfrm>
          <a:prstGeom prst="rect">
            <a:avLst/>
          </a:prstGeom>
          <a:noFill/>
        </p:spPr>
        <p:txBody>
          <a:bodyPr wrap="square">
            <a:spAutoFit/>
          </a:bodyPr>
          <a:lstStyle/>
          <a:p>
            <a:pPr marL="342900" indent="-342900" algn="ctr">
              <a:buFont typeface="Wingdings" panose="05000000000000000000" pitchFamily="2" charset="2"/>
              <a:buChar char="Ø"/>
            </a:pPr>
            <a:r>
              <a:rPr lang="vi-VN" sz="2200" b="1" dirty="0">
                <a:solidFill>
                  <a:srgbClr val="CC0099"/>
                </a:solidFill>
                <a:latin typeface="Arial" panose="020B0604020202020204" pitchFamily="34" charset="0"/>
                <a:cs typeface="Arial" panose="020B0604020202020204" pitchFamily="34" charset="0"/>
              </a:rPr>
              <a:t>Sức mua </a:t>
            </a:r>
            <a:r>
              <a:rPr lang="vi-VN" sz="2200" dirty="0">
                <a:solidFill>
                  <a:srgbClr val="663300"/>
                </a:solidFill>
                <a:latin typeface="Arial" panose="020B0604020202020204" pitchFamily="34" charset="0"/>
                <a:cs typeface="Arial" panose="020B0604020202020204" pitchFamily="34" charset="0"/>
              </a:rPr>
              <a:t>của người tiêu dùng là yếu tố </a:t>
            </a:r>
            <a:r>
              <a:rPr lang="vi-VN" sz="2200" b="1" dirty="0">
                <a:solidFill>
                  <a:srgbClr val="FF0066"/>
                </a:solidFill>
                <a:latin typeface="Arial" panose="020B0604020202020204" pitchFamily="34" charset="0"/>
                <a:cs typeface="Arial" panose="020B0604020202020204" pitchFamily="34" charset="0"/>
              </a:rPr>
              <a:t>quyết định </a:t>
            </a:r>
            <a:r>
              <a:rPr lang="vi-VN" sz="2200" dirty="0">
                <a:solidFill>
                  <a:srgbClr val="663300"/>
                </a:solidFill>
                <a:latin typeface="Arial" panose="020B0604020202020204" pitchFamily="34" charset="0"/>
                <a:cs typeface="Arial" panose="020B0604020202020204" pitchFamily="34" charset="0"/>
              </a:rPr>
              <a:t>sự phát triển bền vững của người sản xuất</a:t>
            </a:r>
            <a:r>
              <a:rPr lang="en-US" sz="2200" dirty="0">
                <a:solidFill>
                  <a:srgbClr val="663300"/>
                </a:solidFill>
                <a:latin typeface="Arial" panose="020B0604020202020204" pitchFamily="34" charset="0"/>
                <a:cs typeface="Arial" panose="020B0604020202020204" pitchFamily="34" charset="0"/>
              </a:rPr>
              <a:t>.</a:t>
            </a:r>
          </a:p>
        </p:txBody>
      </p:sp>
      <p:sp>
        <p:nvSpPr>
          <p:cNvPr id="13" name="TextBox 12">
            <a:extLst>
              <a:ext uri="{FF2B5EF4-FFF2-40B4-BE49-F238E27FC236}">
                <a16:creationId xmlns="" xmlns:a16="http://schemas.microsoft.com/office/drawing/2014/main" id="{6709FF8C-D564-4C92-A11F-5BDEF0E63E84}"/>
              </a:ext>
            </a:extLst>
          </p:cNvPr>
          <p:cNvSpPr txBox="1"/>
          <p:nvPr/>
        </p:nvSpPr>
        <p:spPr>
          <a:xfrm>
            <a:off x="4527753" y="4043013"/>
            <a:ext cx="7374687" cy="1107996"/>
          </a:xfrm>
          <a:prstGeom prst="rect">
            <a:avLst/>
          </a:prstGeom>
          <a:noFill/>
        </p:spPr>
        <p:txBody>
          <a:bodyPr wrap="square">
            <a:spAutoFit/>
          </a:bodyPr>
          <a:lstStyle/>
          <a:p>
            <a:pPr marL="285750" indent="-285750" algn="ctr">
              <a:buFont typeface="Wingdings" panose="05000000000000000000" pitchFamily="2" charset="2"/>
              <a:buChar char="Ø"/>
            </a:pPr>
            <a:r>
              <a:rPr lang="vi-VN" sz="2200" b="0" i="0" dirty="0">
                <a:solidFill>
                  <a:srgbClr val="0000FF"/>
                </a:solidFill>
                <a:effectLst/>
              </a:rPr>
              <a:t>Sự phát triển đa dạng về </a:t>
            </a:r>
            <a:r>
              <a:rPr lang="vi-VN" sz="2200" b="1" i="0" dirty="0">
                <a:solidFill>
                  <a:srgbClr val="00B050"/>
                </a:solidFill>
                <a:effectLst/>
              </a:rPr>
              <a:t>nhu cầu </a:t>
            </a:r>
            <a:r>
              <a:rPr lang="vi-VN" sz="2200" b="0" i="0" dirty="0">
                <a:solidFill>
                  <a:srgbClr val="0000FF"/>
                </a:solidFill>
                <a:effectLst/>
              </a:rPr>
              <a:t>của người tiêu dùng là </a:t>
            </a:r>
            <a:r>
              <a:rPr lang="vi-VN" sz="2200" b="1" i="0" dirty="0">
                <a:solidFill>
                  <a:srgbClr val="996633"/>
                </a:solidFill>
                <a:effectLst/>
              </a:rPr>
              <a:t>động lực </a:t>
            </a:r>
            <a:r>
              <a:rPr lang="vi-VN" sz="2200" b="0" i="0" dirty="0">
                <a:solidFill>
                  <a:srgbClr val="0000FF"/>
                </a:solidFill>
                <a:effectLst/>
              </a:rPr>
              <a:t>quan trọng của sự phát triển sản xuất, ảnh hưởng trực tiếp tới sản xuất.</a:t>
            </a:r>
            <a:endParaRPr lang="en-US" sz="2200" dirty="0">
              <a:solidFill>
                <a:srgbClr val="0000FF"/>
              </a:solidFill>
            </a:endParaRPr>
          </a:p>
        </p:txBody>
      </p:sp>
      <p:sp>
        <p:nvSpPr>
          <p:cNvPr id="15" name="TextBox 14">
            <a:extLst>
              <a:ext uri="{FF2B5EF4-FFF2-40B4-BE49-F238E27FC236}">
                <a16:creationId xmlns="" xmlns:a16="http://schemas.microsoft.com/office/drawing/2014/main" id="{BF0BCD77-A623-450E-BE7D-41C510492428}"/>
              </a:ext>
            </a:extLst>
          </p:cNvPr>
          <p:cNvSpPr txBox="1"/>
          <p:nvPr/>
        </p:nvSpPr>
        <p:spPr>
          <a:xfrm>
            <a:off x="4527753" y="5463048"/>
            <a:ext cx="4675241" cy="1107996"/>
          </a:xfrm>
          <a:prstGeom prst="rect">
            <a:avLst/>
          </a:prstGeom>
          <a:noFill/>
        </p:spPr>
        <p:txBody>
          <a:bodyPr wrap="square">
            <a:spAutoFit/>
          </a:bodyPr>
          <a:lstStyle/>
          <a:p>
            <a:pPr marL="285750" indent="-285750" algn="ctr">
              <a:buFont typeface="Wingdings" panose="05000000000000000000" pitchFamily="2" charset="2"/>
              <a:buChar char="Ø"/>
            </a:pPr>
            <a:r>
              <a:rPr lang="vi-VN" sz="2200" b="0" i="0" dirty="0">
                <a:solidFill>
                  <a:srgbClr val="010101"/>
                </a:solidFill>
                <a:effectLst/>
              </a:rPr>
              <a:t>Người tiêu dùng có vai trò rất quan trọng trong </a:t>
            </a:r>
            <a:r>
              <a:rPr lang="vi-VN" sz="2200" b="1" i="0" dirty="0">
                <a:solidFill>
                  <a:srgbClr val="FF9933"/>
                </a:solidFill>
                <a:effectLst/>
              </a:rPr>
              <a:t>định hướng </a:t>
            </a:r>
            <a:r>
              <a:rPr lang="vi-VN" sz="2200" b="0" i="0" dirty="0">
                <a:solidFill>
                  <a:srgbClr val="010101"/>
                </a:solidFill>
                <a:effectLst/>
              </a:rPr>
              <a:t>sản xuất. </a:t>
            </a:r>
            <a:endParaRPr lang="en-US" sz="2200" dirty="0"/>
          </a:p>
        </p:txBody>
      </p:sp>
      <p:pic>
        <p:nvPicPr>
          <p:cNvPr id="14" name="Picture 1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719581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par>
                                <p:cTn id="11" presetID="31"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1000" fill="hold"/>
                                        <p:tgtEl>
                                          <p:spTgt spid="7"/>
                                        </p:tgtEl>
                                        <p:attrNameLst>
                                          <p:attrName>ppt_w</p:attrName>
                                        </p:attrNameLst>
                                      </p:cBhvr>
                                      <p:tavLst>
                                        <p:tav tm="0">
                                          <p:val>
                                            <p:fltVal val="0"/>
                                          </p:val>
                                        </p:tav>
                                        <p:tav tm="100000">
                                          <p:val>
                                            <p:strVal val="#ppt_w"/>
                                          </p:val>
                                        </p:tav>
                                      </p:tavLst>
                                    </p:anim>
                                    <p:anim calcmode="lin" valueType="num">
                                      <p:cBhvr>
                                        <p:cTn id="14" dur="1000" fill="hold"/>
                                        <p:tgtEl>
                                          <p:spTgt spid="7"/>
                                        </p:tgtEl>
                                        <p:attrNameLst>
                                          <p:attrName>ppt_h</p:attrName>
                                        </p:attrNameLst>
                                      </p:cBhvr>
                                      <p:tavLst>
                                        <p:tav tm="0">
                                          <p:val>
                                            <p:fltVal val="0"/>
                                          </p:val>
                                        </p:tav>
                                        <p:tav tm="100000">
                                          <p:val>
                                            <p:strVal val="#ppt_h"/>
                                          </p:val>
                                        </p:tav>
                                      </p:tavLst>
                                    </p:anim>
                                    <p:anim calcmode="lin" valueType="num">
                                      <p:cBhvr>
                                        <p:cTn id="15" dur="1000" fill="hold"/>
                                        <p:tgtEl>
                                          <p:spTgt spid="7"/>
                                        </p:tgtEl>
                                        <p:attrNameLst>
                                          <p:attrName>style.rotation</p:attrName>
                                        </p:attrNameLst>
                                      </p:cBhvr>
                                      <p:tavLst>
                                        <p:tav tm="0">
                                          <p:val>
                                            <p:fltVal val="90"/>
                                          </p:val>
                                        </p:tav>
                                        <p:tav tm="100000">
                                          <p:val>
                                            <p:fltVal val="0"/>
                                          </p:val>
                                        </p:tav>
                                      </p:tavLst>
                                    </p:anim>
                                    <p:animEffect transition="in" filter="fade">
                                      <p:cBhvr>
                                        <p:cTn id="16" dur="1000"/>
                                        <p:tgtEl>
                                          <p:spTgt spid="7"/>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1000" fill="hold"/>
                                        <p:tgtEl>
                                          <p:spTgt spid="10"/>
                                        </p:tgtEl>
                                        <p:attrNameLst>
                                          <p:attrName>ppt_w</p:attrName>
                                        </p:attrNameLst>
                                      </p:cBhvr>
                                      <p:tavLst>
                                        <p:tav tm="0">
                                          <p:val>
                                            <p:fltVal val="0"/>
                                          </p:val>
                                        </p:tav>
                                        <p:tav tm="100000">
                                          <p:val>
                                            <p:strVal val="#ppt_w"/>
                                          </p:val>
                                        </p:tav>
                                      </p:tavLst>
                                    </p:anim>
                                    <p:anim calcmode="lin" valueType="num">
                                      <p:cBhvr>
                                        <p:cTn id="20" dur="1000" fill="hold"/>
                                        <p:tgtEl>
                                          <p:spTgt spid="10"/>
                                        </p:tgtEl>
                                        <p:attrNameLst>
                                          <p:attrName>ppt_h</p:attrName>
                                        </p:attrNameLst>
                                      </p:cBhvr>
                                      <p:tavLst>
                                        <p:tav tm="0">
                                          <p:val>
                                            <p:fltVal val="0"/>
                                          </p:val>
                                        </p:tav>
                                        <p:tav tm="100000">
                                          <p:val>
                                            <p:strVal val="#ppt_h"/>
                                          </p:val>
                                        </p:tav>
                                      </p:tavLst>
                                    </p:anim>
                                    <p:anim calcmode="lin" valueType="num">
                                      <p:cBhvr>
                                        <p:cTn id="21" dur="1000" fill="hold"/>
                                        <p:tgtEl>
                                          <p:spTgt spid="10"/>
                                        </p:tgtEl>
                                        <p:attrNameLst>
                                          <p:attrName>style.rotation</p:attrName>
                                        </p:attrNameLst>
                                      </p:cBhvr>
                                      <p:tavLst>
                                        <p:tav tm="0">
                                          <p:val>
                                            <p:fltVal val="90"/>
                                          </p:val>
                                        </p:tav>
                                        <p:tav tm="100000">
                                          <p:val>
                                            <p:fltVal val="0"/>
                                          </p:val>
                                        </p:tav>
                                      </p:tavLst>
                                    </p:anim>
                                    <p:animEffect transition="in" filter="fade">
                                      <p:cBhvr>
                                        <p:cTn id="22" dur="10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500" fill="hold"/>
                                        <p:tgtEl>
                                          <p:spTgt spid="11"/>
                                        </p:tgtEl>
                                        <p:attrNameLst>
                                          <p:attrName>ppt_w</p:attrName>
                                        </p:attrNameLst>
                                      </p:cBhvr>
                                      <p:tavLst>
                                        <p:tav tm="0">
                                          <p:val>
                                            <p:fltVal val="0"/>
                                          </p:val>
                                        </p:tav>
                                        <p:tav tm="100000">
                                          <p:val>
                                            <p:strVal val="#ppt_w"/>
                                          </p:val>
                                        </p:tav>
                                      </p:tavLst>
                                    </p:anim>
                                    <p:anim calcmode="lin" valueType="num">
                                      <p:cBhvr>
                                        <p:cTn id="28" dur="500" fill="hold"/>
                                        <p:tgtEl>
                                          <p:spTgt spid="11"/>
                                        </p:tgtEl>
                                        <p:attrNameLst>
                                          <p:attrName>ppt_h</p:attrName>
                                        </p:attrNameLst>
                                      </p:cBhvr>
                                      <p:tavLst>
                                        <p:tav tm="0">
                                          <p:val>
                                            <p:fltVal val="0"/>
                                          </p:val>
                                        </p:tav>
                                        <p:tav tm="100000">
                                          <p:val>
                                            <p:strVal val="#ppt_h"/>
                                          </p:val>
                                        </p:tav>
                                      </p:tavLst>
                                    </p:anim>
                                    <p:animEffect transition="in" filter="fade">
                                      <p:cBhvr>
                                        <p:cTn id="29" dur="500"/>
                                        <p:tgtEl>
                                          <p:spTgt spid="11"/>
                                        </p:tgtEl>
                                      </p:cBhvr>
                                    </p:animEffect>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grpId="0" nodeType="click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circle(in)">
                                      <p:cBhvr>
                                        <p:cTn id="34" dur="20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grpId="0"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circle(in)">
                                      <p:cBhvr>
                                        <p:cTn id="39" dur="20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6" presetClass="entr" presetSubtype="16" fill="hold" nodeType="clickEffect">
                                  <p:stCondLst>
                                    <p:cond delay="0"/>
                                  </p:stCondLst>
                                  <p:childTnLst>
                                    <p:set>
                                      <p:cBhvr>
                                        <p:cTn id="43" dur="1" fill="hold">
                                          <p:stCondLst>
                                            <p:cond delay="0"/>
                                          </p:stCondLst>
                                        </p:cTn>
                                        <p:tgtEl>
                                          <p:spTgt spid="15">
                                            <p:txEl>
                                              <p:pRg st="0" end="0"/>
                                            </p:txEl>
                                          </p:spTgt>
                                        </p:tgtEl>
                                        <p:attrNameLst>
                                          <p:attrName>style.visibility</p:attrName>
                                        </p:attrNameLst>
                                      </p:cBhvr>
                                      <p:to>
                                        <p:strVal val="visible"/>
                                      </p:to>
                                    </p:set>
                                    <p:animEffect transition="in" filter="circle(in)">
                                      <p:cBhvr>
                                        <p:cTn id="44" dur="2000"/>
                                        <p:tgtEl>
                                          <p:spTgt spid="1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0" grpId="0"/>
      <p:bldP spid="11" grpId="0" animBg="1"/>
      <p:bldP spid="12" grpId="0"/>
      <p:bldP spid="13"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Shape 140"/>
        <p:cNvGrpSpPr/>
        <p:nvPr/>
      </p:nvGrpSpPr>
      <p:grpSpPr>
        <a:xfrm>
          <a:off x="0" y="0"/>
          <a:ext cx="0" cy="0"/>
          <a:chOff x="0" y="0"/>
          <a:chExt cx="0" cy="0"/>
        </a:xfrm>
      </p:grpSpPr>
      <p:pic>
        <p:nvPicPr>
          <p:cNvPr id="143" name="Google Shape;143;p18"/>
          <p:cNvPicPr preferRelativeResize="0"/>
          <p:nvPr/>
        </p:nvPicPr>
        <p:blipFill rotWithShape="1">
          <a:blip r:embed="rId3">
            <a:alphaModFix/>
          </a:blip>
          <a:srcRect l="11022" t="10435" r="11022" b="10443"/>
          <a:stretch/>
        </p:blipFill>
        <p:spPr>
          <a:xfrm>
            <a:off x="548640" y="1665145"/>
            <a:ext cx="3181957" cy="2470796"/>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6" name="Rectangle 1"/>
          <p:cNvSpPr>
            <a:spLocks noChangeArrowheads="1"/>
          </p:cNvSpPr>
          <p:nvPr/>
        </p:nvSpPr>
        <p:spPr bwMode="auto">
          <a:xfrm>
            <a:off x="2659383" y="1063033"/>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400" b="1" dirty="0">
                <a:solidFill>
                  <a:srgbClr val="006600"/>
                </a:solidFill>
                <a:latin typeface="Arial" panose="020B0604020202020204" pitchFamily="34" charset="0"/>
                <a:ea typeface="Times New Roman" panose="02020603050405020304" pitchFamily="18" charset="0"/>
              </a:rPr>
              <a:t>2.3. VAI TRÒ CỦA MỘT SỐ CHỦ THỂ THAM GIA THỊ TRƯỜNG</a:t>
            </a:r>
          </a:p>
        </p:txBody>
      </p:sp>
      <p:sp>
        <p:nvSpPr>
          <p:cNvPr id="10" name="Rectangle 9"/>
          <p:cNvSpPr/>
          <p:nvPr/>
        </p:nvSpPr>
        <p:spPr>
          <a:xfrm>
            <a:off x="4078708" y="1410253"/>
            <a:ext cx="4572923" cy="430887"/>
          </a:xfrm>
          <a:prstGeom prst="rect">
            <a:avLst/>
          </a:prstGeom>
        </p:spPr>
        <p:txBody>
          <a:bodyPr wrap="square">
            <a:spAutoFit/>
          </a:bodyPr>
          <a:lstStyle/>
          <a:p>
            <a:pPr defTabSz="914400" fontAlgn="base">
              <a:spcBef>
                <a:spcPct val="0"/>
              </a:spcBef>
              <a:spcAft>
                <a:spcPct val="0"/>
              </a:spcAft>
            </a:pPr>
            <a:r>
              <a:rPr lang="en-US" sz="2200" b="1" dirty="0">
                <a:solidFill>
                  <a:srgbClr val="0070C0"/>
                </a:solidFill>
                <a:latin typeface="Arial" panose="020B0604020202020204" pitchFamily="34" charset="0"/>
              </a:rPr>
              <a:t>2.3.3. </a:t>
            </a:r>
            <a:r>
              <a:rPr lang="en-US" sz="2200" b="1" dirty="0" err="1">
                <a:solidFill>
                  <a:srgbClr val="0070C0"/>
                </a:solidFill>
                <a:latin typeface="Arial" panose="020B0604020202020204" pitchFamily="34" charset="0"/>
              </a:rPr>
              <a:t>Các</a:t>
            </a:r>
            <a:r>
              <a:rPr lang="en-US" sz="2200" b="1" dirty="0">
                <a:solidFill>
                  <a:srgbClr val="0070C0"/>
                </a:solidFill>
                <a:latin typeface="Arial" panose="020B0604020202020204" pitchFamily="34" charset="0"/>
              </a:rPr>
              <a:t> </a:t>
            </a:r>
            <a:r>
              <a:rPr lang="en-US" sz="2200" b="1" dirty="0" err="1">
                <a:solidFill>
                  <a:srgbClr val="0070C0"/>
                </a:solidFill>
                <a:latin typeface="Arial" panose="020B0604020202020204" pitchFamily="34" charset="0"/>
              </a:rPr>
              <a:t>chủ</a:t>
            </a:r>
            <a:r>
              <a:rPr lang="en-US" sz="2200" b="1" dirty="0">
                <a:solidFill>
                  <a:srgbClr val="0070C0"/>
                </a:solidFill>
                <a:latin typeface="Arial" panose="020B0604020202020204" pitchFamily="34" charset="0"/>
              </a:rPr>
              <a:t> </a:t>
            </a:r>
            <a:r>
              <a:rPr lang="en-US" sz="2200" b="1" dirty="0" err="1">
                <a:solidFill>
                  <a:srgbClr val="0070C0"/>
                </a:solidFill>
                <a:latin typeface="Arial" panose="020B0604020202020204" pitchFamily="34" charset="0"/>
              </a:rPr>
              <a:t>thể</a:t>
            </a:r>
            <a:r>
              <a:rPr lang="en-US" sz="2200" b="1" dirty="0">
                <a:solidFill>
                  <a:srgbClr val="0070C0"/>
                </a:solidFill>
                <a:latin typeface="Arial" panose="020B0604020202020204" pitchFamily="34" charset="0"/>
              </a:rPr>
              <a:t> </a:t>
            </a:r>
            <a:r>
              <a:rPr lang="en-US" sz="2200" b="1" dirty="0" err="1">
                <a:solidFill>
                  <a:srgbClr val="0070C0"/>
                </a:solidFill>
                <a:latin typeface="Arial" panose="020B0604020202020204" pitchFamily="34" charset="0"/>
              </a:rPr>
              <a:t>trung</a:t>
            </a:r>
            <a:r>
              <a:rPr lang="en-US" sz="2200" b="1" dirty="0">
                <a:solidFill>
                  <a:srgbClr val="0070C0"/>
                </a:solidFill>
                <a:latin typeface="Arial" panose="020B0604020202020204" pitchFamily="34" charset="0"/>
              </a:rPr>
              <a:t> </a:t>
            </a:r>
            <a:r>
              <a:rPr lang="en-US" sz="2200" b="1" dirty="0" err="1">
                <a:solidFill>
                  <a:srgbClr val="0070C0"/>
                </a:solidFill>
                <a:latin typeface="Arial" panose="020B0604020202020204" pitchFamily="34" charset="0"/>
              </a:rPr>
              <a:t>gian</a:t>
            </a:r>
            <a:endParaRPr lang="en-US" sz="2200" b="1" dirty="0">
              <a:solidFill>
                <a:srgbClr val="0070C0"/>
              </a:solidFill>
              <a:latin typeface="Arial" panose="020B0604020202020204" pitchFamily="34" charset="0"/>
            </a:endParaRPr>
          </a:p>
        </p:txBody>
      </p:sp>
      <p:sp>
        <p:nvSpPr>
          <p:cNvPr id="11" name="TextBox 10">
            <a:extLst>
              <a:ext uri="{FF2B5EF4-FFF2-40B4-BE49-F238E27FC236}">
                <a16:creationId xmlns="" xmlns:a16="http://schemas.microsoft.com/office/drawing/2014/main" id="{A44F0A55-57FF-434F-A8AA-06CB6DBD27F5}"/>
              </a:ext>
            </a:extLst>
          </p:cNvPr>
          <p:cNvSpPr txBox="1"/>
          <p:nvPr/>
        </p:nvSpPr>
        <p:spPr>
          <a:xfrm>
            <a:off x="4848596" y="1801719"/>
            <a:ext cx="7063741" cy="1107996"/>
          </a:xfrm>
          <a:prstGeom prst="rect">
            <a:avLst/>
          </a:prstGeom>
          <a:noFill/>
          <a:ln>
            <a:solidFill>
              <a:schemeClr val="tx1"/>
            </a:solidFill>
          </a:ln>
        </p:spPr>
        <p:txBody>
          <a:bodyPr wrap="square">
            <a:spAutoFit/>
          </a:bodyPr>
          <a:lstStyle/>
          <a:p>
            <a:pPr algn="ctr"/>
            <a:r>
              <a:rPr lang="vi-VN" sz="2200" b="1" i="0" dirty="0">
                <a:solidFill>
                  <a:srgbClr val="0070C0"/>
                </a:solidFill>
                <a:effectLst/>
              </a:rPr>
              <a:t>Chủ thể trung gian </a:t>
            </a:r>
            <a:r>
              <a:rPr lang="vi-VN" sz="2200" b="0" i="0" dirty="0">
                <a:solidFill>
                  <a:srgbClr val="010101"/>
                </a:solidFill>
                <a:effectLst/>
              </a:rPr>
              <a:t>là những cá nhân, tổ chức dảm nhiệm vai trò </a:t>
            </a:r>
            <a:r>
              <a:rPr lang="vi-VN" sz="2200" b="1" i="0" dirty="0">
                <a:solidFill>
                  <a:srgbClr val="CC3300"/>
                </a:solidFill>
                <a:effectLst/>
              </a:rPr>
              <a:t>cầu nối giữa các chủ thể sản xuất, tiêu dùng</a:t>
            </a:r>
            <a:r>
              <a:rPr lang="vi-VN" sz="2200" b="0" i="0" dirty="0">
                <a:solidFill>
                  <a:srgbClr val="010101"/>
                </a:solidFill>
                <a:effectLst/>
              </a:rPr>
              <a:t> hàng hóa, dịch vụ trên thị trường.</a:t>
            </a:r>
            <a:endParaRPr lang="en-US" sz="2200" dirty="0"/>
          </a:p>
        </p:txBody>
      </p:sp>
      <p:grpSp>
        <p:nvGrpSpPr>
          <p:cNvPr id="36" name="Group 35">
            <a:extLst>
              <a:ext uri="{FF2B5EF4-FFF2-40B4-BE49-F238E27FC236}">
                <a16:creationId xmlns="" xmlns:a16="http://schemas.microsoft.com/office/drawing/2014/main" id="{001349EB-57C4-4C2A-BCDC-D43A851C315A}"/>
              </a:ext>
            </a:extLst>
          </p:cNvPr>
          <p:cNvGrpSpPr/>
          <p:nvPr/>
        </p:nvGrpSpPr>
        <p:grpSpPr>
          <a:xfrm>
            <a:off x="4945378" y="2980440"/>
            <a:ext cx="3668151" cy="3466080"/>
            <a:chOff x="2662714" y="2043083"/>
            <a:chExt cx="3799521" cy="3789251"/>
          </a:xfrm>
        </p:grpSpPr>
        <p:grpSp>
          <p:nvGrpSpPr>
            <p:cNvPr id="37" name="Group 36">
              <a:extLst>
                <a:ext uri="{FF2B5EF4-FFF2-40B4-BE49-F238E27FC236}">
                  <a16:creationId xmlns="" xmlns:a16="http://schemas.microsoft.com/office/drawing/2014/main" id="{3993C17F-ADC1-46E9-8DC9-B9EBB38A6A2D}"/>
                </a:ext>
              </a:extLst>
            </p:cNvPr>
            <p:cNvGrpSpPr/>
            <p:nvPr/>
          </p:nvGrpSpPr>
          <p:grpSpPr>
            <a:xfrm>
              <a:off x="2662714" y="2043083"/>
              <a:ext cx="3799521" cy="3789251"/>
              <a:chOff x="2662714" y="2043083"/>
              <a:chExt cx="3799521" cy="3789251"/>
            </a:xfrm>
          </p:grpSpPr>
          <p:sp>
            <p:nvSpPr>
              <p:cNvPr id="43" name="Rectangle 42">
                <a:extLst>
                  <a:ext uri="{FF2B5EF4-FFF2-40B4-BE49-F238E27FC236}">
                    <a16:creationId xmlns="" xmlns:a16="http://schemas.microsoft.com/office/drawing/2014/main" id="{B26FC5EE-7917-43FA-B229-9528DAF34D9E}"/>
                  </a:ext>
                </a:extLst>
              </p:cNvPr>
              <p:cNvSpPr/>
              <p:nvPr/>
            </p:nvSpPr>
            <p:spPr>
              <a:xfrm rot="18900000">
                <a:off x="2880028" y="2043083"/>
                <a:ext cx="1250139" cy="1667038"/>
              </a:xfrm>
              <a:prstGeom prst="rect">
                <a:avLst/>
              </a:prstGeom>
              <a:solidFill>
                <a:srgbClr val="996633"/>
              </a:soli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sp>
            <p:nvSpPr>
              <p:cNvPr id="44" name="Rectangle 43">
                <a:extLst>
                  <a:ext uri="{FF2B5EF4-FFF2-40B4-BE49-F238E27FC236}">
                    <a16:creationId xmlns="" xmlns:a16="http://schemas.microsoft.com/office/drawing/2014/main" id="{F2B70558-83EC-42EE-AB59-C67E66C75F6B}"/>
                  </a:ext>
                </a:extLst>
              </p:cNvPr>
              <p:cNvSpPr/>
              <p:nvPr/>
            </p:nvSpPr>
            <p:spPr>
              <a:xfrm rot="13500000">
                <a:off x="2871163" y="4162552"/>
                <a:ext cx="1250139" cy="1667038"/>
              </a:xfrm>
              <a:prstGeom prst="rect">
                <a:avLst/>
              </a:prstGeom>
              <a:solidFill>
                <a:srgbClr val="CC0099"/>
              </a:soli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sp>
            <p:nvSpPr>
              <p:cNvPr id="45" name="Rectangle 44">
                <a:extLst>
                  <a:ext uri="{FF2B5EF4-FFF2-40B4-BE49-F238E27FC236}">
                    <a16:creationId xmlns="" xmlns:a16="http://schemas.microsoft.com/office/drawing/2014/main" id="{CA2C9DA4-0503-449A-A77C-61714798BDA0}"/>
                  </a:ext>
                </a:extLst>
              </p:cNvPr>
              <p:cNvSpPr/>
              <p:nvPr/>
            </p:nvSpPr>
            <p:spPr>
              <a:xfrm rot="8100000">
                <a:off x="4996613" y="4165296"/>
                <a:ext cx="1250139" cy="1667038"/>
              </a:xfrm>
              <a:prstGeom prst="rect">
                <a:avLst/>
              </a:prstGeom>
              <a:solidFill>
                <a:srgbClr val="7030A0"/>
              </a:soli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sp>
            <p:nvSpPr>
              <p:cNvPr id="46" name="Rectangle 45">
                <a:extLst>
                  <a:ext uri="{FF2B5EF4-FFF2-40B4-BE49-F238E27FC236}">
                    <a16:creationId xmlns="" xmlns:a16="http://schemas.microsoft.com/office/drawing/2014/main" id="{B231D57F-F1C9-48C5-A8D9-1E7A8A6589BA}"/>
                  </a:ext>
                </a:extLst>
              </p:cNvPr>
              <p:cNvSpPr/>
              <p:nvPr/>
            </p:nvSpPr>
            <p:spPr>
              <a:xfrm rot="2707523">
                <a:off x="5003646" y="2042064"/>
                <a:ext cx="1250139" cy="1667038"/>
              </a:xfrm>
              <a:prstGeom prst="rect">
                <a:avLst/>
              </a:prstGeom>
              <a:solidFill>
                <a:srgbClr val="0000FF"/>
              </a:soli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grpSp>
        <p:grpSp>
          <p:nvGrpSpPr>
            <p:cNvPr id="38" name="Group 37">
              <a:extLst>
                <a:ext uri="{FF2B5EF4-FFF2-40B4-BE49-F238E27FC236}">
                  <a16:creationId xmlns="" xmlns:a16="http://schemas.microsoft.com/office/drawing/2014/main" id="{26B29643-94D7-4EFB-BB95-64EAA0E29AEE}"/>
                </a:ext>
              </a:extLst>
            </p:cNvPr>
            <p:cNvGrpSpPr/>
            <p:nvPr/>
          </p:nvGrpSpPr>
          <p:grpSpPr>
            <a:xfrm>
              <a:off x="3643270" y="3020603"/>
              <a:ext cx="1833943" cy="1833741"/>
              <a:chOff x="3779825" y="3423577"/>
              <a:chExt cx="1584350" cy="1584176"/>
            </a:xfrm>
          </p:grpSpPr>
          <p:sp>
            <p:nvSpPr>
              <p:cNvPr id="39" name="Block Arc 38">
                <a:extLst>
                  <a:ext uri="{FF2B5EF4-FFF2-40B4-BE49-F238E27FC236}">
                    <a16:creationId xmlns="" xmlns:a16="http://schemas.microsoft.com/office/drawing/2014/main" id="{A7BE681D-E280-4062-B2A4-E7991C26E1EF}"/>
                  </a:ext>
                </a:extLst>
              </p:cNvPr>
              <p:cNvSpPr/>
              <p:nvPr/>
            </p:nvSpPr>
            <p:spPr>
              <a:xfrm>
                <a:off x="3779825" y="3423577"/>
                <a:ext cx="1532402" cy="1532402"/>
              </a:xfrm>
              <a:prstGeom prst="blockArc">
                <a:avLst>
                  <a:gd name="adj1" fmla="val 10800000"/>
                  <a:gd name="adj2" fmla="val 16217913"/>
                  <a:gd name="adj3" fmla="val 22254"/>
                </a:avLst>
              </a:prstGeom>
              <a:gradFill flip="none" rotWithShape="1">
                <a:gsLst>
                  <a:gs pos="40000">
                    <a:schemeClr val="accent3"/>
                  </a:gs>
                  <a:gs pos="100000">
                    <a:schemeClr val="accent3">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sp>
            <p:nvSpPr>
              <p:cNvPr id="40" name="Block Arc 39">
                <a:extLst>
                  <a:ext uri="{FF2B5EF4-FFF2-40B4-BE49-F238E27FC236}">
                    <a16:creationId xmlns="" xmlns:a16="http://schemas.microsoft.com/office/drawing/2014/main" id="{533CCFBA-7425-4F1A-B938-C7756F46FEF3}"/>
                  </a:ext>
                </a:extLst>
              </p:cNvPr>
              <p:cNvSpPr/>
              <p:nvPr/>
            </p:nvSpPr>
            <p:spPr>
              <a:xfrm rot="5400000">
                <a:off x="3831773" y="3423577"/>
                <a:ext cx="1532402" cy="1532402"/>
              </a:xfrm>
              <a:prstGeom prst="blockArc">
                <a:avLst>
                  <a:gd name="adj1" fmla="val 10800000"/>
                  <a:gd name="adj2" fmla="val 16217913"/>
                  <a:gd name="adj3" fmla="val 22254"/>
                </a:avLst>
              </a:prstGeom>
              <a:gradFill flip="none" rotWithShape="1">
                <a:gsLst>
                  <a:gs pos="40000">
                    <a:schemeClr val="accent2"/>
                  </a:gs>
                  <a:gs pos="100000">
                    <a:schemeClr val="accent2">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sp>
            <p:nvSpPr>
              <p:cNvPr id="41" name="Block Arc 40">
                <a:extLst>
                  <a:ext uri="{FF2B5EF4-FFF2-40B4-BE49-F238E27FC236}">
                    <a16:creationId xmlns="" xmlns:a16="http://schemas.microsoft.com/office/drawing/2014/main" id="{9B449FA4-18D5-4967-BAF0-02A78F6344EC}"/>
                  </a:ext>
                </a:extLst>
              </p:cNvPr>
              <p:cNvSpPr/>
              <p:nvPr/>
            </p:nvSpPr>
            <p:spPr>
              <a:xfrm rot="10800000">
                <a:off x="3831773" y="3475349"/>
                <a:ext cx="1532402" cy="1532402"/>
              </a:xfrm>
              <a:prstGeom prst="blockArc">
                <a:avLst>
                  <a:gd name="adj1" fmla="val 10800000"/>
                  <a:gd name="adj2" fmla="val 16217913"/>
                  <a:gd name="adj3" fmla="val 22254"/>
                </a:avLst>
              </a:prstGeom>
              <a:gradFill flip="none" rotWithShape="1">
                <a:gsLst>
                  <a:gs pos="40000">
                    <a:schemeClr val="accent1"/>
                  </a:gs>
                  <a:gs pos="100000">
                    <a:schemeClr val="accent1">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sp>
            <p:nvSpPr>
              <p:cNvPr id="42" name="Block Arc 41">
                <a:extLst>
                  <a:ext uri="{FF2B5EF4-FFF2-40B4-BE49-F238E27FC236}">
                    <a16:creationId xmlns="" xmlns:a16="http://schemas.microsoft.com/office/drawing/2014/main" id="{E145BC27-DBAE-484A-BB9E-EE164880E27A}"/>
                  </a:ext>
                </a:extLst>
              </p:cNvPr>
              <p:cNvSpPr/>
              <p:nvPr/>
            </p:nvSpPr>
            <p:spPr>
              <a:xfrm rot="16200000">
                <a:off x="3779825" y="3475351"/>
                <a:ext cx="1532402" cy="1532402"/>
              </a:xfrm>
              <a:prstGeom prst="blockArc">
                <a:avLst>
                  <a:gd name="adj1" fmla="val 10800000"/>
                  <a:gd name="adj2" fmla="val 16217913"/>
                  <a:gd name="adj3" fmla="val 22254"/>
                </a:avLst>
              </a:prstGeom>
              <a:gradFill flip="none" rotWithShape="1">
                <a:gsLst>
                  <a:gs pos="40000">
                    <a:schemeClr val="accent4"/>
                  </a:gs>
                  <a:gs pos="100000">
                    <a:schemeClr val="accent4">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grpSp>
      </p:grpSp>
      <p:sp>
        <p:nvSpPr>
          <p:cNvPr id="47" name="TextBox 46">
            <a:extLst>
              <a:ext uri="{FF2B5EF4-FFF2-40B4-BE49-F238E27FC236}">
                <a16:creationId xmlns="" xmlns:a16="http://schemas.microsoft.com/office/drawing/2014/main" id="{CAFBD99F-3936-4FED-A1F0-AC466126F341}"/>
              </a:ext>
            </a:extLst>
          </p:cNvPr>
          <p:cNvSpPr txBox="1"/>
          <p:nvPr/>
        </p:nvSpPr>
        <p:spPr>
          <a:xfrm>
            <a:off x="6096000" y="4303282"/>
            <a:ext cx="1380211" cy="830997"/>
          </a:xfrm>
          <a:prstGeom prst="rect">
            <a:avLst/>
          </a:prstGeom>
          <a:noFill/>
        </p:spPr>
        <p:txBody>
          <a:bodyPr wrap="square">
            <a:spAutoFit/>
          </a:bodyPr>
          <a:lstStyle/>
          <a:p>
            <a:pPr algn="ctr"/>
            <a:r>
              <a:rPr lang="en-US" sz="1600" b="1" dirty="0" err="1">
                <a:solidFill>
                  <a:srgbClr val="C00000"/>
                </a:solidFill>
                <a:latin typeface="+mj-lt"/>
              </a:rPr>
              <a:t>C</a:t>
            </a:r>
            <a:r>
              <a:rPr lang="en-US" sz="1600" b="1" i="0" dirty="0" err="1">
                <a:solidFill>
                  <a:srgbClr val="C00000"/>
                </a:solidFill>
                <a:effectLst/>
                <a:latin typeface="+mj-lt"/>
              </a:rPr>
              <a:t>ác</a:t>
            </a:r>
            <a:r>
              <a:rPr lang="en-US" sz="1600" b="1" i="0" dirty="0">
                <a:solidFill>
                  <a:srgbClr val="C00000"/>
                </a:solidFill>
                <a:effectLst/>
                <a:latin typeface="+mj-lt"/>
              </a:rPr>
              <a:t> </a:t>
            </a:r>
            <a:r>
              <a:rPr lang="en-US" sz="1600" b="1" i="0" dirty="0" err="1">
                <a:solidFill>
                  <a:srgbClr val="C00000"/>
                </a:solidFill>
                <a:effectLst/>
                <a:latin typeface="+mj-lt"/>
              </a:rPr>
              <a:t>chủ</a:t>
            </a:r>
            <a:endParaRPr lang="en-US" sz="1600" b="1" i="0" dirty="0">
              <a:solidFill>
                <a:srgbClr val="C00000"/>
              </a:solidFill>
              <a:effectLst/>
              <a:latin typeface="+mj-lt"/>
            </a:endParaRPr>
          </a:p>
          <a:p>
            <a:pPr algn="ctr"/>
            <a:r>
              <a:rPr lang="en-US" sz="1600" b="1" i="0" dirty="0" err="1">
                <a:solidFill>
                  <a:srgbClr val="C00000"/>
                </a:solidFill>
                <a:effectLst/>
                <a:latin typeface="+mj-lt"/>
              </a:rPr>
              <a:t>thể</a:t>
            </a:r>
            <a:r>
              <a:rPr lang="en-US" sz="1600" b="1" i="0" dirty="0">
                <a:solidFill>
                  <a:srgbClr val="C00000"/>
                </a:solidFill>
                <a:effectLst/>
                <a:latin typeface="+mj-lt"/>
              </a:rPr>
              <a:t> </a:t>
            </a:r>
            <a:r>
              <a:rPr lang="en-US" sz="1600" b="1" i="0" dirty="0" err="1">
                <a:solidFill>
                  <a:srgbClr val="C00000"/>
                </a:solidFill>
                <a:effectLst/>
                <a:latin typeface="+mj-lt"/>
              </a:rPr>
              <a:t>trung</a:t>
            </a:r>
            <a:r>
              <a:rPr lang="en-US" sz="1600" b="1" i="0" dirty="0">
                <a:solidFill>
                  <a:srgbClr val="C00000"/>
                </a:solidFill>
                <a:effectLst/>
                <a:latin typeface="+mj-lt"/>
              </a:rPr>
              <a:t> </a:t>
            </a:r>
            <a:r>
              <a:rPr lang="en-US" sz="1600" b="1" i="0" dirty="0" err="1">
                <a:solidFill>
                  <a:srgbClr val="C00000"/>
                </a:solidFill>
                <a:effectLst/>
                <a:latin typeface="+mj-lt"/>
              </a:rPr>
              <a:t>gian</a:t>
            </a:r>
            <a:endParaRPr lang="en-US" sz="1600" b="1" dirty="0">
              <a:solidFill>
                <a:srgbClr val="C00000"/>
              </a:solidFill>
              <a:latin typeface="+mj-lt"/>
            </a:endParaRPr>
          </a:p>
        </p:txBody>
      </p:sp>
      <p:sp>
        <p:nvSpPr>
          <p:cNvPr id="48" name="TextBox 47">
            <a:extLst>
              <a:ext uri="{FF2B5EF4-FFF2-40B4-BE49-F238E27FC236}">
                <a16:creationId xmlns="" xmlns:a16="http://schemas.microsoft.com/office/drawing/2014/main" id="{09ED280F-11A9-4615-9FEC-E16344A39FFC}"/>
              </a:ext>
            </a:extLst>
          </p:cNvPr>
          <p:cNvSpPr txBox="1"/>
          <p:nvPr/>
        </p:nvSpPr>
        <p:spPr>
          <a:xfrm rot="18840694">
            <a:off x="5129423" y="3119903"/>
            <a:ext cx="1207696" cy="1200329"/>
          </a:xfrm>
          <a:prstGeom prst="rect">
            <a:avLst/>
          </a:prstGeom>
          <a:noFill/>
        </p:spPr>
        <p:txBody>
          <a:bodyPr wrap="square">
            <a:spAutoFit/>
          </a:bodyPr>
          <a:lstStyle/>
          <a:p>
            <a:pPr algn="ctr"/>
            <a:r>
              <a:rPr lang="en-US" b="1" i="0" dirty="0" err="1">
                <a:solidFill>
                  <a:schemeClr val="bg1"/>
                </a:solidFill>
                <a:effectLst/>
                <a:latin typeface="+mj-lt"/>
              </a:rPr>
              <a:t>Trung</a:t>
            </a:r>
            <a:r>
              <a:rPr lang="en-US" b="1" i="0" dirty="0">
                <a:solidFill>
                  <a:schemeClr val="bg1"/>
                </a:solidFill>
                <a:effectLst/>
                <a:latin typeface="+mj-lt"/>
              </a:rPr>
              <a:t> </a:t>
            </a:r>
          </a:p>
          <a:p>
            <a:pPr algn="ctr"/>
            <a:r>
              <a:rPr lang="en-US" b="1" i="0" dirty="0" err="1">
                <a:solidFill>
                  <a:schemeClr val="bg1"/>
                </a:solidFill>
                <a:effectLst/>
                <a:latin typeface="+mj-lt"/>
              </a:rPr>
              <a:t>gian</a:t>
            </a:r>
            <a:r>
              <a:rPr lang="en-US" b="1" i="0" dirty="0">
                <a:solidFill>
                  <a:schemeClr val="bg1"/>
                </a:solidFill>
                <a:effectLst/>
                <a:latin typeface="+mj-lt"/>
              </a:rPr>
              <a:t> t</a:t>
            </a:r>
            <a:r>
              <a:rPr lang="vi-VN" b="1" i="0" dirty="0">
                <a:solidFill>
                  <a:schemeClr val="bg1"/>
                </a:solidFill>
                <a:effectLst/>
                <a:latin typeface="+mj-lt"/>
              </a:rPr>
              <a:t>hương nhân</a:t>
            </a:r>
            <a:endParaRPr lang="en-US" b="1" dirty="0">
              <a:solidFill>
                <a:schemeClr val="bg1"/>
              </a:solidFill>
              <a:latin typeface="+mj-lt"/>
            </a:endParaRPr>
          </a:p>
        </p:txBody>
      </p:sp>
      <p:sp>
        <p:nvSpPr>
          <p:cNvPr id="49" name="TextBox 48">
            <a:extLst>
              <a:ext uri="{FF2B5EF4-FFF2-40B4-BE49-F238E27FC236}">
                <a16:creationId xmlns="" xmlns:a16="http://schemas.microsoft.com/office/drawing/2014/main" id="{DC695435-ED49-446C-A2E1-C068999A0355}"/>
              </a:ext>
            </a:extLst>
          </p:cNvPr>
          <p:cNvSpPr txBox="1"/>
          <p:nvPr/>
        </p:nvSpPr>
        <p:spPr>
          <a:xfrm rot="2902349">
            <a:off x="7330339" y="2911433"/>
            <a:ext cx="1018766" cy="1477328"/>
          </a:xfrm>
          <a:prstGeom prst="rect">
            <a:avLst/>
          </a:prstGeom>
          <a:noFill/>
        </p:spPr>
        <p:txBody>
          <a:bodyPr wrap="square">
            <a:spAutoFit/>
          </a:bodyPr>
          <a:lstStyle/>
          <a:p>
            <a:pPr algn="ctr"/>
            <a:r>
              <a:rPr lang="en-US" b="1" i="0" dirty="0">
                <a:solidFill>
                  <a:schemeClr val="bg1"/>
                </a:solidFill>
                <a:effectLst/>
                <a:latin typeface="Muli"/>
              </a:rPr>
              <a:t> </a:t>
            </a:r>
            <a:r>
              <a:rPr lang="en-US" b="1" dirty="0" err="1">
                <a:solidFill>
                  <a:schemeClr val="bg1"/>
                </a:solidFill>
                <a:latin typeface="Muli"/>
              </a:rPr>
              <a:t>T</a:t>
            </a:r>
            <a:r>
              <a:rPr lang="en-US" b="1" i="0" dirty="0" err="1">
                <a:solidFill>
                  <a:schemeClr val="bg1"/>
                </a:solidFill>
                <a:effectLst/>
                <a:latin typeface="Muli"/>
              </a:rPr>
              <a:t>rung</a:t>
            </a:r>
            <a:r>
              <a:rPr lang="en-US" b="1" i="0" dirty="0">
                <a:solidFill>
                  <a:schemeClr val="bg1"/>
                </a:solidFill>
                <a:effectLst/>
                <a:latin typeface="Muli"/>
              </a:rPr>
              <a:t> </a:t>
            </a:r>
            <a:r>
              <a:rPr lang="en-US" b="1" i="0" dirty="0" err="1">
                <a:solidFill>
                  <a:schemeClr val="bg1"/>
                </a:solidFill>
                <a:effectLst/>
                <a:latin typeface="Muli"/>
              </a:rPr>
              <a:t>gian</a:t>
            </a:r>
            <a:r>
              <a:rPr lang="en-US" b="1" i="0" dirty="0">
                <a:solidFill>
                  <a:schemeClr val="bg1"/>
                </a:solidFill>
                <a:effectLst/>
                <a:latin typeface="Muli"/>
              </a:rPr>
              <a:t> </a:t>
            </a:r>
            <a:r>
              <a:rPr lang="en-US" b="1" i="0" dirty="0" err="1">
                <a:solidFill>
                  <a:schemeClr val="bg1"/>
                </a:solidFill>
                <a:effectLst/>
                <a:latin typeface="Muli"/>
              </a:rPr>
              <a:t>môi</a:t>
            </a:r>
            <a:r>
              <a:rPr lang="en-US" b="1" i="0" dirty="0">
                <a:solidFill>
                  <a:schemeClr val="bg1"/>
                </a:solidFill>
                <a:effectLst/>
                <a:latin typeface="Muli"/>
              </a:rPr>
              <a:t> </a:t>
            </a:r>
            <a:r>
              <a:rPr lang="en-US" b="1" i="0" dirty="0" err="1">
                <a:solidFill>
                  <a:schemeClr val="bg1"/>
                </a:solidFill>
                <a:effectLst/>
                <a:latin typeface="Muli"/>
              </a:rPr>
              <a:t>giới</a:t>
            </a:r>
            <a:r>
              <a:rPr lang="en-US" b="1" i="0" dirty="0">
                <a:solidFill>
                  <a:schemeClr val="bg1"/>
                </a:solidFill>
                <a:effectLst/>
                <a:latin typeface="Muli"/>
              </a:rPr>
              <a:t> </a:t>
            </a:r>
            <a:r>
              <a:rPr lang="en-US" b="1" i="0" dirty="0" err="1">
                <a:solidFill>
                  <a:schemeClr val="bg1"/>
                </a:solidFill>
                <a:effectLst/>
                <a:latin typeface="Muli"/>
              </a:rPr>
              <a:t>chứng</a:t>
            </a:r>
            <a:r>
              <a:rPr lang="en-US" b="1" i="0" dirty="0">
                <a:solidFill>
                  <a:schemeClr val="bg1"/>
                </a:solidFill>
                <a:effectLst/>
                <a:latin typeface="Muli"/>
              </a:rPr>
              <a:t> </a:t>
            </a:r>
            <a:r>
              <a:rPr lang="en-US" b="1" i="0" dirty="0" err="1">
                <a:solidFill>
                  <a:schemeClr val="bg1"/>
                </a:solidFill>
                <a:effectLst/>
                <a:latin typeface="Muli"/>
              </a:rPr>
              <a:t>khoán</a:t>
            </a:r>
            <a:endParaRPr lang="en-US" b="1" dirty="0">
              <a:solidFill>
                <a:schemeClr val="bg1"/>
              </a:solidFill>
            </a:endParaRPr>
          </a:p>
        </p:txBody>
      </p:sp>
      <p:sp>
        <p:nvSpPr>
          <p:cNvPr id="50" name="TextBox 49">
            <a:extLst>
              <a:ext uri="{FF2B5EF4-FFF2-40B4-BE49-F238E27FC236}">
                <a16:creationId xmlns="" xmlns:a16="http://schemas.microsoft.com/office/drawing/2014/main" id="{266C4BFD-D8D5-4B2C-96E7-D5057EFC3C42}"/>
              </a:ext>
            </a:extLst>
          </p:cNvPr>
          <p:cNvSpPr txBox="1"/>
          <p:nvPr/>
        </p:nvSpPr>
        <p:spPr>
          <a:xfrm rot="8252015">
            <a:off x="7302697" y="5133195"/>
            <a:ext cx="1011567" cy="1200329"/>
          </a:xfrm>
          <a:prstGeom prst="rect">
            <a:avLst/>
          </a:prstGeom>
          <a:noFill/>
        </p:spPr>
        <p:txBody>
          <a:bodyPr wrap="square">
            <a:spAutoFit/>
          </a:bodyPr>
          <a:lstStyle/>
          <a:p>
            <a:pPr algn="ctr"/>
            <a:r>
              <a:rPr lang="en-US" b="1" dirty="0" err="1">
                <a:solidFill>
                  <a:schemeClr val="bg1"/>
                </a:solidFill>
                <a:latin typeface="Muli"/>
              </a:rPr>
              <a:t>T</a:t>
            </a:r>
            <a:r>
              <a:rPr lang="en-US" b="1" i="0" dirty="0" err="1">
                <a:solidFill>
                  <a:schemeClr val="bg1"/>
                </a:solidFill>
                <a:effectLst/>
                <a:latin typeface="Muli"/>
              </a:rPr>
              <a:t>rung</a:t>
            </a:r>
            <a:r>
              <a:rPr lang="en-US" b="1" i="0" dirty="0">
                <a:solidFill>
                  <a:schemeClr val="bg1"/>
                </a:solidFill>
                <a:effectLst/>
                <a:latin typeface="Muli"/>
              </a:rPr>
              <a:t> </a:t>
            </a:r>
            <a:r>
              <a:rPr lang="en-US" b="1" i="0" dirty="0" err="1">
                <a:solidFill>
                  <a:schemeClr val="bg1"/>
                </a:solidFill>
                <a:effectLst/>
                <a:latin typeface="Muli"/>
              </a:rPr>
              <a:t>gian</a:t>
            </a:r>
            <a:r>
              <a:rPr lang="en-US" b="1" i="0" dirty="0">
                <a:solidFill>
                  <a:schemeClr val="bg1"/>
                </a:solidFill>
                <a:effectLst/>
                <a:latin typeface="Muli"/>
              </a:rPr>
              <a:t> </a:t>
            </a:r>
            <a:r>
              <a:rPr lang="en-US" b="1" i="0" dirty="0" err="1">
                <a:solidFill>
                  <a:schemeClr val="bg1"/>
                </a:solidFill>
                <a:effectLst/>
                <a:latin typeface="Muli"/>
              </a:rPr>
              <a:t>môi</a:t>
            </a:r>
            <a:r>
              <a:rPr lang="en-US" b="1" i="0" dirty="0">
                <a:solidFill>
                  <a:schemeClr val="bg1"/>
                </a:solidFill>
                <a:effectLst/>
                <a:latin typeface="Muli"/>
              </a:rPr>
              <a:t> </a:t>
            </a:r>
            <a:r>
              <a:rPr lang="en-US" b="1" i="0" dirty="0" err="1">
                <a:solidFill>
                  <a:schemeClr val="bg1"/>
                </a:solidFill>
                <a:effectLst/>
                <a:latin typeface="Muli"/>
              </a:rPr>
              <a:t>giới</a:t>
            </a:r>
            <a:r>
              <a:rPr lang="en-US" b="1" i="0" dirty="0">
                <a:solidFill>
                  <a:schemeClr val="bg1"/>
                </a:solidFill>
                <a:effectLst/>
                <a:latin typeface="Muli"/>
              </a:rPr>
              <a:t> </a:t>
            </a:r>
            <a:r>
              <a:rPr lang="en-US" b="1" i="0" dirty="0" err="1">
                <a:solidFill>
                  <a:schemeClr val="bg1"/>
                </a:solidFill>
                <a:effectLst/>
                <a:latin typeface="Muli"/>
              </a:rPr>
              <a:t>nhà</a:t>
            </a:r>
            <a:r>
              <a:rPr lang="en-US" b="1" i="0" dirty="0">
                <a:solidFill>
                  <a:schemeClr val="bg1"/>
                </a:solidFill>
                <a:effectLst/>
                <a:latin typeface="Muli"/>
              </a:rPr>
              <a:t> </a:t>
            </a:r>
            <a:r>
              <a:rPr lang="en-US" b="1" i="0" dirty="0" err="1">
                <a:solidFill>
                  <a:schemeClr val="bg1"/>
                </a:solidFill>
                <a:effectLst/>
                <a:latin typeface="Muli"/>
              </a:rPr>
              <a:t>đất</a:t>
            </a:r>
            <a:endParaRPr lang="en-US" b="1" dirty="0">
              <a:solidFill>
                <a:schemeClr val="bg1"/>
              </a:solidFill>
            </a:endParaRPr>
          </a:p>
        </p:txBody>
      </p:sp>
      <p:sp>
        <p:nvSpPr>
          <p:cNvPr id="51" name="TextBox 50">
            <a:extLst>
              <a:ext uri="{FF2B5EF4-FFF2-40B4-BE49-F238E27FC236}">
                <a16:creationId xmlns="" xmlns:a16="http://schemas.microsoft.com/office/drawing/2014/main" id="{0B889491-DF77-45F9-9ED8-87DF4C868FEA}"/>
              </a:ext>
            </a:extLst>
          </p:cNvPr>
          <p:cNvSpPr txBox="1"/>
          <p:nvPr/>
        </p:nvSpPr>
        <p:spPr>
          <a:xfrm rot="2872448">
            <a:off x="5208554" y="5204467"/>
            <a:ext cx="1025923" cy="1200329"/>
          </a:xfrm>
          <a:prstGeom prst="rect">
            <a:avLst/>
          </a:prstGeom>
          <a:noFill/>
        </p:spPr>
        <p:txBody>
          <a:bodyPr wrap="square">
            <a:spAutoFit/>
          </a:bodyPr>
          <a:lstStyle/>
          <a:p>
            <a:pPr algn="ctr"/>
            <a:r>
              <a:rPr lang="en-US" b="1" dirty="0" err="1">
                <a:solidFill>
                  <a:schemeClr val="bg1"/>
                </a:solidFill>
                <a:latin typeface="Muli"/>
              </a:rPr>
              <a:t>T</a:t>
            </a:r>
            <a:r>
              <a:rPr lang="en-US" b="1" i="0" dirty="0" err="1">
                <a:solidFill>
                  <a:schemeClr val="bg1"/>
                </a:solidFill>
                <a:effectLst/>
                <a:latin typeface="Muli"/>
              </a:rPr>
              <a:t>rung</a:t>
            </a:r>
            <a:r>
              <a:rPr lang="en-US" b="1" i="0" dirty="0">
                <a:solidFill>
                  <a:schemeClr val="bg1"/>
                </a:solidFill>
                <a:effectLst/>
                <a:latin typeface="Muli"/>
              </a:rPr>
              <a:t> </a:t>
            </a:r>
            <a:r>
              <a:rPr lang="en-US" b="1" i="0" dirty="0" err="1">
                <a:solidFill>
                  <a:schemeClr val="bg1"/>
                </a:solidFill>
                <a:effectLst/>
                <a:latin typeface="Muli"/>
              </a:rPr>
              <a:t>gian</a:t>
            </a:r>
            <a:r>
              <a:rPr lang="en-US" b="1" i="0" dirty="0">
                <a:solidFill>
                  <a:schemeClr val="bg1"/>
                </a:solidFill>
                <a:effectLst/>
                <a:latin typeface="Muli"/>
              </a:rPr>
              <a:t> </a:t>
            </a:r>
            <a:r>
              <a:rPr lang="en-US" b="1" i="0" dirty="0" err="1">
                <a:solidFill>
                  <a:schemeClr val="bg1"/>
                </a:solidFill>
                <a:effectLst/>
                <a:latin typeface="Muli"/>
              </a:rPr>
              <a:t>môi</a:t>
            </a:r>
            <a:r>
              <a:rPr lang="en-US" b="1" i="0" dirty="0">
                <a:solidFill>
                  <a:schemeClr val="bg1"/>
                </a:solidFill>
                <a:effectLst/>
                <a:latin typeface="Muli"/>
              </a:rPr>
              <a:t> </a:t>
            </a:r>
            <a:r>
              <a:rPr lang="en-US" b="1" i="0" dirty="0" err="1">
                <a:solidFill>
                  <a:schemeClr val="bg1"/>
                </a:solidFill>
                <a:effectLst/>
                <a:latin typeface="Muli"/>
              </a:rPr>
              <a:t>giới</a:t>
            </a:r>
            <a:r>
              <a:rPr lang="en-US" b="1" i="0" dirty="0">
                <a:solidFill>
                  <a:schemeClr val="bg1"/>
                </a:solidFill>
                <a:effectLst/>
                <a:latin typeface="Muli"/>
              </a:rPr>
              <a:t> </a:t>
            </a:r>
            <a:r>
              <a:rPr lang="en-US" b="1" dirty="0">
                <a:solidFill>
                  <a:schemeClr val="bg1"/>
                </a:solidFill>
                <a:latin typeface="Muli"/>
              </a:rPr>
              <a:t>KHCN</a:t>
            </a:r>
            <a:r>
              <a:rPr lang="en-US" b="0" i="0" dirty="0">
                <a:solidFill>
                  <a:srgbClr val="010101"/>
                </a:solidFill>
                <a:effectLst/>
                <a:latin typeface="Muli"/>
              </a:rPr>
              <a:t>…</a:t>
            </a:r>
            <a:endParaRPr lang="en-US" dirty="0"/>
          </a:p>
        </p:txBody>
      </p:sp>
      <p:pic>
        <p:nvPicPr>
          <p:cNvPr id="25" name="Picture 2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900088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p:cTn id="13" dur="1000" fill="hold"/>
                                        <p:tgtEl>
                                          <p:spTgt spid="10"/>
                                        </p:tgtEl>
                                        <p:attrNameLst>
                                          <p:attrName>ppt_w</p:attrName>
                                        </p:attrNameLst>
                                      </p:cBhvr>
                                      <p:tavLst>
                                        <p:tav tm="0">
                                          <p:val>
                                            <p:fltVal val="0"/>
                                          </p:val>
                                        </p:tav>
                                        <p:tav tm="100000">
                                          <p:val>
                                            <p:strVal val="#ppt_w"/>
                                          </p:val>
                                        </p:tav>
                                      </p:tavLst>
                                    </p:anim>
                                    <p:anim calcmode="lin" valueType="num">
                                      <p:cBhvr>
                                        <p:cTn id="14" dur="1000" fill="hold"/>
                                        <p:tgtEl>
                                          <p:spTgt spid="10"/>
                                        </p:tgtEl>
                                        <p:attrNameLst>
                                          <p:attrName>ppt_h</p:attrName>
                                        </p:attrNameLst>
                                      </p:cBhvr>
                                      <p:tavLst>
                                        <p:tav tm="0">
                                          <p:val>
                                            <p:fltVal val="0"/>
                                          </p:val>
                                        </p:tav>
                                        <p:tav tm="100000">
                                          <p:val>
                                            <p:strVal val="#ppt_h"/>
                                          </p:val>
                                        </p:tav>
                                      </p:tavLst>
                                    </p:anim>
                                    <p:anim calcmode="lin" valueType="num">
                                      <p:cBhvr>
                                        <p:cTn id="15" dur="1000" fill="hold"/>
                                        <p:tgtEl>
                                          <p:spTgt spid="10"/>
                                        </p:tgtEl>
                                        <p:attrNameLst>
                                          <p:attrName>style.rotation</p:attrName>
                                        </p:attrNameLst>
                                      </p:cBhvr>
                                      <p:tavLst>
                                        <p:tav tm="0">
                                          <p:val>
                                            <p:fltVal val="90"/>
                                          </p:val>
                                        </p:tav>
                                        <p:tav tm="100000">
                                          <p:val>
                                            <p:fltVal val="0"/>
                                          </p:val>
                                        </p:tav>
                                      </p:tavLst>
                                    </p:anim>
                                    <p:animEffect transition="in" filter="fade">
                                      <p:cBhvr>
                                        <p:cTn id="16" dur="10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p:cTn id="21" dur="500" fill="hold"/>
                                        <p:tgtEl>
                                          <p:spTgt spid="11"/>
                                        </p:tgtEl>
                                        <p:attrNameLst>
                                          <p:attrName>ppt_w</p:attrName>
                                        </p:attrNameLst>
                                      </p:cBhvr>
                                      <p:tavLst>
                                        <p:tav tm="0">
                                          <p:val>
                                            <p:fltVal val="0"/>
                                          </p:val>
                                        </p:tav>
                                        <p:tav tm="100000">
                                          <p:val>
                                            <p:strVal val="#ppt_w"/>
                                          </p:val>
                                        </p:tav>
                                      </p:tavLst>
                                    </p:anim>
                                    <p:anim calcmode="lin" valueType="num">
                                      <p:cBhvr>
                                        <p:cTn id="22" dur="500" fill="hold"/>
                                        <p:tgtEl>
                                          <p:spTgt spid="11"/>
                                        </p:tgtEl>
                                        <p:attrNameLst>
                                          <p:attrName>ppt_h</p:attrName>
                                        </p:attrNameLst>
                                      </p:cBhvr>
                                      <p:tavLst>
                                        <p:tav tm="0">
                                          <p:val>
                                            <p:fltVal val="0"/>
                                          </p:val>
                                        </p:tav>
                                        <p:tav tm="100000">
                                          <p:val>
                                            <p:strVal val="#ppt_h"/>
                                          </p:val>
                                        </p:tav>
                                      </p:tavLst>
                                    </p:anim>
                                    <p:animEffect transition="in" filter="fade">
                                      <p:cBhvr>
                                        <p:cTn id="23" dur="500"/>
                                        <p:tgtEl>
                                          <p:spTgt spid="11"/>
                                        </p:tgtEl>
                                      </p:cBhvr>
                                    </p:animEffect>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circle(in)">
                                      <p:cBhvr>
                                        <p:cTn id="28" dur="2000"/>
                                        <p:tgtEl>
                                          <p:spTgt spid="36"/>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47"/>
                                        </p:tgtEl>
                                        <p:attrNameLst>
                                          <p:attrName>style.visibility</p:attrName>
                                        </p:attrNameLst>
                                      </p:cBhvr>
                                      <p:to>
                                        <p:strVal val="visible"/>
                                      </p:to>
                                    </p:set>
                                    <p:animEffect transition="in" filter="circle(in)">
                                      <p:cBhvr>
                                        <p:cTn id="31" dur="20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0" grpId="0"/>
      <p:bldP spid="11" grpId="0" animBg="1"/>
      <p:bldP spid="47"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Shape 140"/>
        <p:cNvGrpSpPr/>
        <p:nvPr/>
      </p:nvGrpSpPr>
      <p:grpSpPr>
        <a:xfrm>
          <a:off x="0" y="0"/>
          <a:ext cx="0" cy="0"/>
          <a:chOff x="0" y="0"/>
          <a:chExt cx="0" cy="0"/>
        </a:xfrm>
      </p:grpSpPr>
      <p:pic>
        <p:nvPicPr>
          <p:cNvPr id="143" name="Google Shape;143;p18"/>
          <p:cNvPicPr preferRelativeResize="0"/>
          <p:nvPr/>
        </p:nvPicPr>
        <p:blipFill rotWithShape="1">
          <a:blip r:embed="rId3">
            <a:alphaModFix/>
          </a:blip>
          <a:srcRect l="11022" t="10435" r="11022" b="10443"/>
          <a:stretch/>
        </p:blipFill>
        <p:spPr>
          <a:xfrm rot="19250786">
            <a:off x="989450" y="1397998"/>
            <a:ext cx="2189519" cy="309493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6" name="Rectangle 1"/>
          <p:cNvSpPr>
            <a:spLocks noChangeArrowheads="1"/>
          </p:cNvSpPr>
          <p:nvPr/>
        </p:nvSpPr>
        <p:spPr bwMode="auto">
          <a:xfrm>
            <a:off x="-14112" y="1105142"/>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2.3. VAI TRÒ CỦA MỘT SỐ CHỦ THỂ THAM GIA THỊ TRƯỜNG</a:t>
            </a:r>
          </a:p>
        </p:txBody>
      </p:sp>
      <p:grpSp>
        <p:nvGrpSpPr>
          <p:cNvPr id="7" name="Group 6"/>
          <p:cNvGrpSpPr>
            <a:grpSpLocks/>
          </p:cNvGrpSpPr>
          <p:nvPr/>
        </p:nvGrpSpPr>
        <p:grpSpPr bwMode="auto">
          <a:xfrm>
            <a:off x="0" y="1561027"/>
            <a:ext cx="10919459" cy="45719"/>
            <a:chOff x="240" y="576"/>
            <a:chExt cx="5298" cy="0"/>
          </a:xfrm>
        </p:grpSpPr>
        <p:sp>
          <p:nvSpPr>
            <p:cNvPr id="8" name="Line 7"/>
            <p:cNvSpPr>
              <a:spLocks noChangeShapeType="1"/>
            </p:cNvSpPr>
            <p:nvPr/>
          </p:nvSpPr>
          <p:spPr bwMode="auto">
            <a:xfrm>
              <a:off x="240" y="576"/>
              <a:ext cx="2688" cy="0"/>
            </a:xfrm>
            <a:prstGeom prst="line">
              <a:avLst/>
            </a:prstGeom>
            <a:noFill/>
            <a:ln w="127000">
              <a:solidFill>
                <a:schemeClr val="accent3">
                  <a:lumMod val="5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 name="Line 8"/>
            <p:cNvSpPr>
              <a:spLocks noChangeShapeType="1"/>
            </p:cNvSpPr>
            <p:nvPr/>
          </p:nvSpPr>
          <p:spPr bwMode="auto">
            <a:xfrm>
              <a:off x="240" y="576"/>
              <a:ext cx="5298" cy="0"/>
            </a:xfrm>
            <a:prstGeom prst="line">
              <a:avLst/>
            </a:prstGeom>
            <a:noFill/>
            <a:ln w="12700">
              <a:solidFill>
                <a:schemeClr val="accent3">
                  <a:lumMod val="5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0" name="Rectangle 9"/>
          <p:cNvSpPr/>
          <p:nvPr/>
        </p:nvSpPr>
        <p:spPr>
          <a:xfrm>
            <a:off x="967188" y="1627927"/>
            <a:ext cx="4572923" cy="461665"/>
          </a:xfrm>
          <a:prstGeom prst="rect">
            <a:avLst/>
          </a:prstGeom>
        </p:spPr>
        <p:txBody>
          <a:bodyPr wrap="square">
            <a:spAutoFit/>
          </a:bodyPr>
          <a:lstStyle/>
          <a:p>
            <a:pPr defTabSz="914400" fontAlgn="base">
              <a:spcBef>
                <a:spcPct val="0"/>
              </a:spcBef>
              <a:spcAft>
                <a:spcPct val="0"/>
              </a:spcAft>
            </a:pPr>
            <a:r>
              <a:rPr lang="en-US" sz="2400" b="1" dirty="0">
                <a:ln>
                  <a:solidFill>
                    <a:schemeClr val="accent2">
                      <a:lumMod val="50000"/>
                    </a:schemeClr>
                  </a:solidFill>
                </a:ln>
                <a:solidFill>
                  <a:schemeClr val="accent1">
                    <a:lumMod val="50000"/>
                  </a:schemeClr>
                </a:solidFill>
                <a:latin typeface="Arial" panose="020B0604020202020204" pitchFamily="34" charset="0"/>
              </a:rPr>
              <a:t>2.3.3</a:t>
            </a:r>
            <a:r>
              <a:rPr lang="en-US" sz="2400" b="1" dirty="0">
                <a:ln>
                  <a:solidFill>
                    <a:schemeClr val="accent2">
                      <a:lumMod val="50000"/>
                    </a:schemeClr>
                  </a:solidFill>
                </a:ln>
                <a:solidFill>
                  <a:schemeClr val="accent2">
                    <a:lumMod val="50000"/>
                  </a:schemeClr>
                </a:solidFill>
                <a:latin typeface="Arial" panose="020B0604020202020204" pitchFamily="34" charset="0"/>
              </a:rPr>
              <a:t>. </a:t>
            </a:r>
            <a:r>
              <a:rPr lang="en-US" sz="2400" b="1" dirty="0" err="1">
                <a:ln>
                  <a:solidFill>
                    <a:schemeClr val="accent2">
                      <a:lumMod val="50000"/>
                    </a:schemeClr>
                  </a:solidFill>
                </a:ln>
                <a:solidFill>
                  <a:schemeClr val="accent2">
                    <a:lumMod val="50000"/>
                  </a:schemeClr>
                </a:solidFill>
                <a:latin typeface="Arial" panose="020B0604020202020204" pitchFamily="34" charset="0"/>
              </a:rPr>
              <a:t>Các</a:t>
            </a:r>
            <a:r>
              <a:rPr lang="en-US" sz="2400" b="1" dirty="0">
                <a:ln>
                  <a:solidFill>
                    <a:schemeClr val="accent2">
                      <a:lumMod val="50000"/>
                    </a:schemeClr>
                  </a:solidFill>
                </a:ln>
                <a:solidFill>
                  <a:schemeClr val="accent2">
                    <a:lumMod val="50000"/>
                  </a:schemeClr>
                </a:solidFill>
                <a:latin typeface="Arial" panose="020B0604020202020204" pitchFamily="34" charset="0"/>
              </a:rPr>
              <a:t> </a:t>
            </a:r>
            <a:r>
              <a:rPr lang="en-US" sz="2400" b="1" dirty="0" err="1">
                <a:ln>
                  <a:solidFill>
                    <a:schemeClr val="accent2">
                      <a:lumMod val="50000"/>
                    </a:schemeClr>
                  </a:solidFill>
                </a:ln>
                <a:solidFill>
                  <a:schemeClr val="accent2">
                    <a:lumMod val="50000"/>
                  </a:schemeClr>
                </a:solidFill>
                <a:latin typeface="Arial" panose="020B0604020202020204" pitchFamily="34" charset="0"/>
              </a:rPr>
              <a:t>chủ</a:t>
            </a:r>
            <a:r>
              <a:rPr lang="en-US" sz="2400" b="1" dirty="0">
                <a:ln>
                  <a:solidFill>
                    <a:schemeClr val="accent2">
                      <a:lumMod val="50000"/>
                    </a:schemeClr>
                  </a:solidFill>
                </a:ln>
                <a:solidFill>
                  <a:schemeClr val="accent2">
                    <a:lumMod val="50000"/>
                  </a:schemeClr>
                </a:solidFill>
                <a:latin typeface="Arial" panose="020B0604020202020204" pitchFamily="34" charset="0"/>
              </a:rPr>
              <a:t> </a:t>
            </a:r>
            <a:r>
              <a:rPr lang="en-US" sz="2400" b="1" dirty="0" err="1">
                <a:ln>
                  <a:solidFill>
                    <a:schemeClr val="accent2">
                      <a:lumMod val="50000"/>
                    </a:schemeClr>
                  </a:solidFill>
                </a:ln>
                <a:solidFill>
                  <a:schemeClr val="accent2">
                    <a:lumMod val="50000"/>
                  </a:schemeClr>
                </a:solidFill>
                <a:latin typeface="Arial" panose="020B0604020202020204" pitchFamily="34" charset="0"/>
              </a:rPr>
              <a:t>thể</a:t>
            </a:r>
            <a:r>
              <a:rPr lang="en-US" sz="2400" b="1" dirty="0">
                <a:ln>
                  <a:solidFill>
                    <a:schemeClr val="accent2">
                      <a:lumMod val="50000"/>
                    </a:schemeClr>
                  </a:solidFill>
                </a:ln>
                <a:solidFill>
                  <a:schemeClr val="accent2">
                    <a:lumMod val="50000"/>
                  </a:schemeClr>
                </a:solidFill>
                <a:latin typeface="Arial" panose="020B0604020202020204" pitchFamily="34" charset="0"/>
              </a:rPr>
              <a:t> </a:t>
            </a:r>
            <a:r>
              <a:rPr lang="en-US" sz="2400" b="1" dirty="0" err="1">
                <a:ln>
                  <a:solidFill>
                    <a:schemeClr val="accent2">
                      <a:lumMod val="50000"/>
                    </a:schemeClr>
                  </a:solidFill>
                </a:ln>
                <a:solidFill>
                  <a:schemeClr val="accent2">
                    <a:lumMod val="50000"/>
                  </a:schemeClr>
                </a:solidFill>
                <a:latin typeface="Arial" panose="020B0604020202020204" pitchFamily="34" charset="0"/>
              </a:rPr>
              <a:t>trung</a:t>
            </a:r>
            <a:r>
              <a:rPr lang="en-US" sz="2400" b="1" dirty="0">
                <a:ln>
                  <a:solidFill>
                    <a:schemeClr val="accent2">
                      <a:lumMod val="50000"/>
                    </a:schemeClr>
                  </a:solidFill>
                </a:ln>
                <a:solidFill>
                  <a:schemeClr val="accent2">
                    <a:lumMod val="50000"/>
                  </a:schemeClr>
                </a:solidFill>
                <a:latin typeface="Arial" panose="020B0604020202020204" pitchFamily="34" charset="0"/>
              </a:rPr>
              <a:t> </a:t>
            </a:r>
            <a:r>
              <a:rPr lang="en-US" sz="2400" b="1" dirty="0" err="1">
                <a:ln>
                  <a:solidFill>
                    <a:schemeClr val="accent2">
                      <a:lumMod val="50000"/>
                    </a:schemeClr>
                  </a:solidFill>
                </a:ln>
                <a:solidFill>
                  <a:schemeClr val="accent2">
                    <a:lumMod val="50000"/>
                  </a:schemeClr>
                </a:solidFill>
                <a:latin typeface="Arial" panose="020B0604020202020204" pitchFamily="34" charset="0"/>
              </a:rPr>
              <a:t>gian</a:t>
            </a:r>
            <a:endParaRPr lang="en-US" sz="2400" b="1" dirty="0">
              <a:ln>
                <a:solidFill>
                  <a:schemeClr val="accent2">
                    <a:lumMod val="50000"/>
                  </a:schemeClr>
                </a:solidFill>
              </a:ln>
              <a:solidFill>
                <a:schemeClr val="accent2">
                  <a:lumMod val="50000"/>
                </a:schemeClr>
              </a:solidFill>
              <a:latin typeface="Arial" panose="020B0604020202020204" pitchFamily="34" charset="0"/>
            </a:endParaRPr>
          </a:p>
        </p:txBody>
      </p:sp>
      <p:sp>
        <p:nvSpPr>
          <p:cNvPr id="37" name="TextBox 36">
            <a:extLst>
              <a:ext uri="{FF2B5EF4-FFF2-40B4-BE49-F238E27FC236}">
                <a16:creationId xmlns="" xmlns:a16="http://schemas.microsoft.com/office/drawing/2014/main" id="{0F02CAD3-E3E0-45D1-BE32-BA5A7AF0D9C1}"/>
              </a:ext>
            </a:extLst>
          </p:cNvPr>
          <p:cNvSpPr txBox="1"/>
          <p:nvPr/>
        </p:nvSpPr>
        <p:spPr>
          <a:xfrm>
            <a:off x="6222775" y="2213066"/>
            <a:ext cx="5568212" cy="1015663"/>
          </a:xfrm>
          <a:prstGeom prst="rect">
            <a:avLst/>
          </a:prstGeom>
          <a:noFill/>
        </p:spPr>
        <p:txBody>
          <a:bodyPr wrap="square">
            <a:spAutoFit/>
          </a:bodyPr>
          <a:lstStyle/>
          <a:p>
            <a:pPr marL="342900" indent="-342900" algn="ctr">
              <a:buFont typeface="Wingdings" panose="05000000000000000000" pitchFamily="2" charset="2"/>
              <a:buChar char="§"/>
            </a:pPr>
            <a:r>
              <a:rPr lang="en-US" sz="2000" b="0" i="0" dirty="0">
                <a:solidFill>
                  <a:srgbClr val="010101"/>
                </a:solidFill>
                <a:effectLst/>
                <a:latin typeface="+mj-lt"/>
              </a:rPr>
              <a:t> </a:t>
            </a:r>
            <a:r>
              <a:rPr lang="en-US" sz="2000" b="1" dirty="0" err="1">
                <a:solidFill>
                  <a:srgbClr val="0000FF"/>
                </a:solidFill>
                <a:latin typeface="+mj-lt"/>
              </a:rPr>
              <a:t>K</a:t>
            </a:r>
            <a:r>
              <a:rPr lang="en-US" sz="2000" b="1" i="0" dirty="0" err="1">
                <a:solidFill>
                  <a:srgbClr val="0000FF"/>
                </a:solidFill>
                <a:effectLst/>
                <a:latin typeface="+mj-lt"/>
              </a:rPr>
              <a:t>ết</a:t>
            </a:r>
            <a:r>
              <a:rPr lang="en-US" sz="2000" b="1" i="0" dirty="0">
                <a:solidFill>
                  <a:srgbClr val="0000FF"/>
                </a:solidFill>
                <a:effectLst/>
                <a:latin typeface="+mj-lt"/>
              </a:rPr>
              <a:t> </a:t>
            </a:r>
            <a:r>
              <a:rPr lang="en-US" sz="2000" b="1" i="0" dirty="0" err="1">
                <a:solidFill>
                  <a:srgbClr val="0000FF"/>
                </a:solidFill>
                <a:effectLst/>
                <a:latin typeface="+mj-lt"/>
              </a:rPr>
              <a:t>nối</a:t>
            </a:r>
            <a:r>
              <a:rPr lang="en-US" sz="2000" b="1" i="0" dirty="0">
                <a:solidFill>
                  <a:srgbClr val="0000FF"/>
                </a:solidFill>
                <a:effectLst/>
                <a:latin typeface="+mj-lt"/>
              </a:rPr>
              <a:t>, </a:t>
            </a:r>
            <a:r>
              <a:rPr lang="en-US" sz="2000" b="1" i="0" dirty="0" err="1">
                <a:solidFill>
                  <a:srgbClr val="0000FF"/>
                </a:solidFill>
                <a:effectLst/>
                <a:latin typeface="+mj-lt"/>
              </a:rPr>
              <a:t>thông</a:t>
            </a:r>
            <a:r>
              <a:rPr lang="en-US" sz="2000" b="1" i="0" dirty="0">
                <a:solidFill>
                  <a:srgbClr val="0000FF"/>
                </a:solidFill>
                <a:effectLst/>
                <a:latin typeface="+mj-lt"/>
              </a:rPr>
              <a:t> tin </a:t>
            </a:r>
            <a:r>
              <a:rPr lang="en-US" sz="2000" b="0" i="0" dirty="0" err="1">
                <a:solidFill>
                  <a:srgbClr val="010101"/>
                </a:solidFill>
                <a:effectLst/>
                <a:latin typeface="+mj-lt"/>
              </a:rPr>
              <a:t>trong</a:t>
            </a:r>
            <a:r>
              <a:rPr lang="en-US" sz="2000" b="0" i="0" dirty="0">
                <a:solidFill>
                  <a:srgbClr val="010101"/>
                </a:solidFill>
                <a:effectLst/>
                <a:latin typeface="+mj-lt"/>
              </a:rPr>
              <a:t> </a:t>
            </a:r>
            <a:r>
              <a:rPr lang="en-US" sz="2000" b="0" i="0" dirty="0" err="1">
                <a:solidFill>
                  <a:srgbClr val="010101"/>
                </a:solidFill>
                <a:effectLst/>
                <a:latin typeface="+mj-lt"/>
              </a:rPr>
              <a:t>các</a:t>
            </a:r>
            <a:r>
              <a:rPr lang="en-US" sz="2000" b="0" i="0" dirty="0">
                <a:solidFill>
                  <a:srgbClr val="010101"/>
                </a:solidFill>
                <a:effectLst/>
                <a:latin typeface="+mj-lt"/>
              </a:rPr>
              <a:t> </a:t>
            </a:r>
            <a:r>
              <a:rPr lang="en-US" sz="2000" b="0" i="0" dirty="0" err="1">
                <a:solidFill>
                  <a:srgbClr val="010101"/>
                </a:solidFill>
                <a:effectLst/>
                <a:latin typeface="+mj-lt"/>
              </a:rPr>
              <a:t>quan</a:t>
            </a:r>
            <a:r>
              <a:rPr lang="en-US" sz="2000" b="0" i="0" dirty="0">
                <a:solidFill>
                  <a:srgbClr val="010101"/>
                </a:solidFill>
                <a:effectLst/>
                <a:latin typeface="+mj-lt"/>
              </a:rPr>
              <a:t> </a:t>
            </a:r>
            <a:r>
              <a:rPr lang="en-US" sz="2000" b="0" i="0" dirty="0" err="1">
                <a:solidFill>
                  <a:srgbClr val="010101"/>
                </a:solidFill>
                <a:effectLst/>
                <a:latin typeface="+mj-lt"/>
              </a:rPr>
              <a:t>hệ</a:t>
            </a:r>
            <a:r>
              <a:rPr lang="en-US" sz="2000" b="0" i="0" dirty="0">
                <a:solidFill>
                  <a:srgbClr val="010101"/>
                </a:solidFill>
                <a:effectLst/>
                <a:latin typeface="+mj-lt"/>
              </a:rPr>
              <a:t> </a:t>
            </a:r>
            <a:r>
              <a:rPr lang="en-US" sz="2000" b="0" i="0" dirty="0" err="1">
                <a:solidFill>
                  <a:srgbClr val="010101"/>
                </a:solidFill>
                <a:effectLst/>
                <a:latin typeface="+mj-lt"/>
              </a:rPr>
              <a:t>mua</a:t>
            </a:r>
            <a:r>
              <a:rPr lang="en-US" sz="2000" b="0" i="0" dirty="0">
                <a:solidFill>
                  <a:srgbClr val="010101"/>
                </a:solidFill>
                <a:effectLst/>
                <a:latin typeface="+mj-lt"/>
              </a:rPr>
              <a:t>, </a:t>
            </a:r>
            <a:r>
              <a:rPr lang="en-US" sz="2000" b="0" i="0" dirty="0" err="1">
                <a:solidFill>
                  <a:srgbClr val="010101"/>
                </a:solidFill>
                <a:effectLst/>
                <a:latin typeface="+mj-lt"/>
              </a:rPr>
              <a:t>bán</a:t>
            </a:r>
            <a:r>
              <a:rPr lang="en-US" sz="2000" b="0" i="0" dirty="0">
                <a:solidFill>
                  <a:srgbClr val="010101"/>
                </a:solidFill>
                <a:effectLst/>
                <a:latin typeface="+mj-lt"/>
              </a:rPr>
              <a:t> </a:t>
            </a:r>
            <a:r>
              <a:rPr lang="en-US" sz="2000" b="0" i="0" dirty="0">
                <a:solidFill>
                  <a:srgbClr val="010101"/>
                </a:solidFill>
                <a:effectLst/>
                <a:latin typeface="+mj-lt"/>
                <a:cs typeface="Times New Roman" panose="02020603050405020304" pitchFamily="18" charset="0"/>
              </a:rPr>
              <a:t>→ </a:t>
            </a:r>
            <a:r>
              <a:rPr lang="vi-VN" sz="2000" b="0" i="0" dirty="0">
                <a:solidFill>
                  <a:srgbClr val="010101"/>
                </a:solidFill>
                <a:effectLst/>
                <a:latin typeface="Arial" panose="020B0604020202020204" pitchFamily="34" charset="0"/>
                <a:cs typeface="Arial" panose="020B0604020202020204" pitchFamily="34" charset="0"/>
              </a:rPr>
              <a:t>nền kinh tế thị trường trở nên sống động, linh hoạt hơn.</a:t>
            </a:r>
            <a:endParaRPr lang="en-US" sz="2000" dirty="0">
              <a:latin typeface="Arial" panose="020B0604020202020204" pitchFamily="34" charset="0"/>
              <a:cs typeface="Arial" panose="020B0604020202020204" pitchFamily="34" charset="0"/>
            </a:endParaRPr>
          </a:p>
        </p:txBody>
      </p:sp>
      <p:sp>
        <p:nvSpPr>
          <p:cNvPr id="39" name="TextBox 38">
            <a:extLst>
              <a:ext uri="{FF2B5EF4-FFF2-40B4-BE49-F238E27FC236}">
                <a16:creationId xmlns="" xmlns:a16="http://schemas.microsoft.com/office/drawing/2014/main" id="{C05DB13B-FC9E-4E77-964C-F644F3D92A8A}"/>
              </a:ext>
            </a:extLst>
          </p:cNvPr>
          <p:cNvSpPr txBox="1"/>
          <p:nvPr/>
        </p:nvSpPr>
        <p:spPr>
          <a:xfrm>
            <a:off x="6766337" y="3661183"/>
            <a:ext cx="5029423" cy="1015663"/>
          </a:xfrm>
          <a:prstGeom prst="rect">
            <a:avLst/>
          </a:prstGeom>
          <a:noFill/>
        </p:spPr>
        <p:txBody>
          <a:bodyPr wrap="square">
            <a:spAutoFit/>
          </a:bodyPr>
          <a:lstStyle/>
          <a:p>
            <a:pPr marL="342900" indent="-342900" algn="ctr">
              <a:buFont typeface="Wingdings" panose="05000000000000000000" pitchFamily="2" charset="2"/>
              <a:buChar char="§"/>
            </a:pPr>
            <a:r>
              <a:rPr lang="en-US" sz="2000" dirty="0">
                <a:solidFill>
                  <a:srgbClr val="7030A0"/>
                </a:solidFill>
                <a:latin typeface="Arial" panose="020B0604020202020204" pitchFamily="34" charset="0"/>
                <a:cs typeface="Arial" panose="020B0604020202020204" pitchFamily="34" charset="0"/>
              </a:rPr>
              <a:t>L</a:t>
            </a:r>
            <a:r>
              <a:rPr lang="vi-VN" sz="2000" b="0" i="0" dirty="0">
                <a:solidFill>
                  <a:srgbClr val="7030A0"/>
                </a:solidFill>
                <a:effectLst/>
                <a:latin typeface="Arial" panose="020B0604020202020204" pitchFamily="34" charset="0"/>
                <a:cs typeface="Arial" panose="020B0604020202020204" pitchFamily="34" charset="0"/>
              </a:rPr>
              <a:t>àm </a:t>
            </a:r>
            <a:r>
              <a:rPr lang="vi-VN" sz="2000" b="1" i="0" dirty="0">
                <a:solidFill>
                  <a:srgbClr val="010101"/>
                </a:solidFill>
                <a:effectLst/>
                <a:latin typeface="Arial" panose="020B0604020202020204" pitchFamily="34" charset="0"/>
                <a:cs typeface="Arial" panose="020B0604020202020204" pitchFamily="34" charset="0"/>
              </a:rPr>
              <a:t>tăng cơ hội thực hiện giá trị </a:t>
            </a:r>
            <a:r>
              <a:rPr lang="vi-VN" sz="2000" b="0" i="0" dirty="0">
                <a:solidFill>
                  <a:srgbClr val="7030A0"/>
                </a:solidFill>
                <a:effectLst/>
                <a:latin typeface="Arial" panose="020B0604020202020204" pitchFamily="34" charset="0"/>
                <a:cs typeface="Arial" panose="020B0604020202020204" pitchFamily="34" charset="0"/>
              </a:rPr>
              <a:t>của hàng hóa cũng như </a:t>
            </a:r>
            <a:r>
              <a:rPr lang="vi-VN" sz="2000" b="1" i="0" dirty="0">
                <a:solidFill>
                  <a:srgbClr val="003300"/>
                </a:solidFill>
                <a:effectLst/>
                <a:latin typeface="Arial" panose="020B0604020202020204" pitchFamily="34" charset="0"/>
                <a:cs typeface="Arial" panose="020B0604020202020204" pitchFamily="34" charset="0"/>
              </a:rPr>
              <a:t>thỏa mãn nhu cầu</a:t>
            </a:r>
            <a:r>
              <a:rPr lang="vi-VN" sz="2000" b="0" i="0" dirty="0">
                <a:solidFill>
                  <a:srgbClr val="7030A0"/>
                </a:solidFill>
                <a:effectLst/>
                <a:latin typeface="Arial" panose="020B0604020202020204" pitchFamily="34" charset="0"/>
                <a:cs typeface="Arial" panose="020B0604020202020204" pitchFamily="34" charset="0"/>
              </a:rPr>
              <a:t> của người tiêu dùng. </a:t>
            </a:r>
            <a:endParaRPr lang="en-US" sz="2000" dirty="0">
              <a:solidFill>
                <a:srgbClr val="7030A0"/>
              </a:solidFill>
              <a:latin typeface="Arial" panose="020B0604020202020204" pitchFamily="34" charset="0"/>
              <a:cs typeface="Arial" panose="020B0604020202020204" pitchFamily="34" charset="0"/>
            </a:endParaRPr>
          </a:p>
        </p:txBody>
      </p:sp>
      <p:sp>
        <p:nvSpPr>
          <p:cNvPr id="41" name="TextBox 40">
            <a:extLst>
              <a:ext uri="{FF2B5EF4-FFF2-40B4-BE49-F238E27FC236}">
                <a16:creationId xmlns="" xmlns:a16="http://schemas.microsoft.com/office/drawing/2014/main" id="{63AB37F4-DF69-47A1-A013-46BF3038DC91}"/>
              </a:ext>
            </a:extLst>
          </p:cNvPr>
          <p:cNvSpPr txBox="1"/>
          <p:nvPr/>
        </p:nvSpPr>
        <p:spPr>
          <a:xfrm>
            <a:off x="6065422" y="5109300"/>
            <a:ext cx="3234496" cy="1631216"/>
          </a:xfrm>
          <a:prstGeom prst="rect">
            <a:avLst/>
          </a:prstGeom>
          <a:noFill/>
        </p:spPr>
        <p:txBody>
          <a:bodyPr wrap="square">
            <a:spAutoFit/>
          </a:bodyPr>
          <a:lstStyle/>
          <a:p>
            <a:pPr marL="342900" indent="-342900" algn="ctr">
              <a:buFont typeface="Wingdings" panose="05000000000000000000" pitchFamily="2" charset="2"/>
              <a:buChar char="§"/>
            </a:pPr>
            <a:r>
              <a:rPr lang="en-US" sz="2000" dirty="0" err="1">
                <a:solidFill>
                  <a:srgbClr val="663300"/>
                </a:solidFill>
                <a:latin typeface="+mj-lt"/>
              </a:rPr>
              <a:t>L</a:t>
            </a:r>
            <a:r>
              <a:rPr lang="en-US" sz="2000" b="0" i="0" dirty="0" err="1">
                <a:solidFill>
                  <a:srgbClr val="663300"/>
                </a:solidFill>
                <a:effectLst/>
                <a:latin typeface="+mj-lt"/>
              </a:rPr>
              <a:t>àm</a:t>
            </a:r>
            <a:r>
              <a:rPr lang="en-US" sz="2000" b="0" i="0" dirty="0">
                <a:solidFill>
                  <a:srgbClr val="663300"/>
                </a:solidFill>
                <a:effectLst/>
                <a:latin typeface="+mj-lt"/>
              </a:rPr>
              <a:t> </a:t>
            </a:r>
            <a:r>
              <a:rPr lang="en-US" sz="2000" b="1" i="0" dirty="0" err="1">
                <a:solidFill>
                  <a:srgbClr val="CC0099"/>
                </a:solidFill>
                <a:effectLst/>
                <a:latin typeface="+mj-lt"/>
              </a:rPr>
              <a:t>tăng</a:t>
            </a:r>
            <a:r>
              <a:rPr lang="en-US" sz="2000" b="1" i="0" dirty="0">
                <a:solidFill>
                  <a:srgbClr val="CC0099"/>
                </a:solidFill>
                <a:effectLst/>
                <a:latin typeface="+mj-lt"/>
              </a:rPr>
              <a:t> </a:t>
            </a:r>
            <a:r>
              <a:rPr lang="en-US" sz="2000" b="1" i="0" dirty="0" err="1">
                <a:solidFill>
                  <a:srgbClr val="CC0099"/>
                </a:solidFill>
                <a:effectLst/>
                <a:latin typeface="+mj-lt"/>
              </a:rPr>
              <a:t>sự</a:t>
            </a:r>
            <a:r>
              <a:rPr lang="en-US" sz="2000" b="1" i="0" dirty="0">
                <a:solidFill>
                  <a:srgbClr val="CC0099"/>
                </a:solidFill>
                <a:effectLst/>
                <a:latin typeface="+mj-lt"/>
              </a:rPr>
              <a:t> </a:t>
            </a:r>
            <a:r>
              <a:rPr lang="en-US" sz="2000" b="1" i="0" dirty="0" err="1">
                <a:solidFill>
                  <a:srgbClr val="CC0099"/>
                </a:solidFill>
                <a:effectLst/>
                <a:latin typeface="+mj-lt"/>
              </a:rPr>
              <a:t>kết</a:t>
            </a:r>
            <a:r>
              <a:rPr lang="en-US" sz="2000" b="1" i="0" dirty="0">
                <a:solidFill>
                  <a:srgbClr val="CC0099"/>
                </a:solidFill>
                <a:effectLst/>
                <a:latin typeface="+mj-lt"/>
              </a:rPr>
              <a:t> </a:t>
            </a:r>
            <a:r>
              <a:rPr lang="en-US" sz="2000" b="1" i="0" dirty="0" err="1">
                <a:solidFill>
                  <a:srgbClr val="CC0099"/>
                </a:solidFill>
                <a:effectLst/>
                <a:latin typeface="+mj-lt"/>
              </a:rPr>
              <a:t>nối</a:t>
            </a:r>
            <a:r>
              <a:rPr lang="en-US" sz="2000" b="1" i="0" dirty="0">
                <a:solidFill>
                  <a:srgbClr val="CC0099"/>
                </a:solidFill>
                <a:effectLst/>
                <a:latin typeface="+mj-lt"/>
              </a:rPr>
              <a:t> </a:t>
            </a:r>
            <a:r>
              <a:rPr lang="en-US" sz="2000" b="0" i="0" dirty="0" err="1">
                <a:solidFill>
                  <a:srgbClr val="663300"/>
                </a:solidFill>
                <a:effectLst/>
                <a:latin typeface="+mj-lt"/>
              </a:rPr>
              <a:t>giữa</a:t>
            </a:r>
            <a:r>
              <a:rPr lang="en-US" sz="2000" b="0" i="0" dirty="0">
                <a:solidFill>
                  <a:srgbClr val="663300"/>
                </a:solidFill>
                <a:effectLst/>
                <a:latin typeface="+mj-lt"/>
              </a:rPr>
              <a:t> </a:t>
            </a:r>
            <a:r>
              <a:rPr lang="en-US" sz="2000" b="0" i="0" dirty="0" err="1">
                <a:solidFill>
                  <a:srgbClr val="663300"/>
                </a:solidFill>
                <a:effectLst/>
                <a:latin typeface="+mj-lt"/>
              </a:rPr>
              <a:t>sản</a:t>
            </a:r>
            <a:r>
              <a:rPr lang="en-US" sz="2000" b="0" i="0" dirty="0">
                <a:solidFill>
                  <a:srgbClr val="663300"/>
                </a:solidFill>
                <a:effectLst/>
                <a:latin typeface="+mj-lt"/>
              </a:rPr>
              <a:t> </a:t>
            </a:r>
            <a:r>
              <a:rPr lang="en-US" sz="2000" b="0" i="0" dirty="0" err="1">
                <a:solidFill>
                  <a:srgbClr val="663300"/>
                </a:solidFill>
                <a:effectLst/>
                <a:latin typeface="+mj-lt"/>
              </a:rPr>
              <a:t>xuất</a:t>
            </a:r>
            <a:r>
              <a:rPr lang="en-US" sz="2000" b="0" i="0" dirty="0">
                <a:solidFill>
                  <a:srgbClr val="663300"/>
                </a:solidFill>
                <a:effectLst/>
                <a:latin typeface="+mj-lt"/>
              </a:rPr>
              <a:t> </a:t>
            </a:r>
            <a:r>
              <a:rPr lang="en-US" sz="2000" b="0" i="0" dirty="0" err="1">
                <a:solidFill>
                  <a:srgbClr val="663300"/>
                </a:solidFill>
                <a:effectLst/>
                <a:latin typeface="+mj-lt"/>
              </a:rPr>
              <a:t>và</a:t>
            </a:r>
            <a:r>
              <a:rPr lang="en-US" sz="2000" b="0" i="0" dirty="0">
                <a:solidFill>
                  <a:srgbClr val="663300"/>
                </a:solidFill>
                <a:effectLst/>
                <a:latin typeface="+mj-lt"/>
              </a:rPr>
              <a:t> </a:t>
            </a:r>
            <a:r>
              <a:rPr lang="en-US" sz="2000" b="0" i="0" dirty="0" err="1">
                <a:solidFill>
                  <a:srgbClr val="663300"/>
                </a:solidFill>
                <a:effectLst/>
                <a:latin typeface="+mj-lt"/>
              </a:rPr>
              <a:t>tiêu</a:t>
            </a:r>
            <a:r>
              <a:rPr lang="en-US" sz="2000" b="0" i="0" dirty="0">
                <a:solidFill>
                  <a:srgbClr val="663300"/>
                </a:solidFill>
                <a:effectLst/>
                <a:latin typeface="+mj-lt"/>
              </a:rPr>
              <a:t> </a:t>
            </a:r>
            <a:r>
              <a:rPr lang="en-US" sz="2000" b="0" i="0" dirty="0" err="1">
                <a:solidFill>
                  <a:srgbClr val="663300"/>
                </a:solidFill>
                <a:effectLst/>
                <a:latin typeface="+mj-lt"/>
              </a:rPr>
              <a:t>dùng</a:t>
            </a:r>
            <a:r>
              <a:rPr lang="en-US" sz="2000" b="0" i="0" dirty="0">
                <a:solidFill>
                  <a:srgbClr val="663300"/>
                </a:solidFill>
                <a:effectLst/>
                <a:latin typeface="+mj-lt"/>
              </a:rPr>
              <a:t>, </a:t>
            </a:r>
            <a:r>
              <a:rPr lang="en-US" sz="2000" b="0" i="0" dirty="0" err="1">
                <a:solidFill>
                  <a:srgbClr val="663300"/>
                </a:solidFill>
                <a:effectLst/>
                <a:latin typeface="+mj-lt"/>
              </a:rPr>
              <a:t>làm</a:t>
            </a:r>
            <a:r>
              <a:rPr lang="en-US" sz="2000" b="0" i="0" dirty="0">
                <a:solidFill>
                  <a:srgbClr val="663300"/>
                </a:solidFill>
                <a:effectLst/>
                <a:latin typeface="+mj-lt"/>
              </a:rPr>
              <a:t> </a:t>
            </a:r>
            <a:r>
              <a:rPr lang="en-US" sz="2000" b="0" i="0" dirty="0" err="1">
                <a:solidFill>
                  <a:srgbClr val="663300"/>
                </a:solidFill>
                <a:effectLst/>
                <a:latin typeface="+mj-lt"/>
              </a:rPr>
              <a:t>cho</a:t>
            </a:r>
            <a:r>
              <a:rPr lang="en-US" sz="2000" b="0" i="0" dirty="0">
                <a:solidFill>
                  <a:srgbClr val="663300"/>
                </a:solidFill>
                <a:effectLst/>
                <a:latin typeface="+mj-lt"/>
              </a:rPr>
              <a:t> </a:t>
            </a:r>
            <a:r>
              <a:rPr lang="en-US" sz="2000" b="0" i="0" dirty="0" err="1">
                <a:solidFill>
                  <a:srgbClr val="663300"/>
                </a:solidFill>
                <a:effectLst/>
                <a:latin typeface="+mj-lt"/>
              </a:rPr>
              <a:t>sản</a:t>
            </a:r>
            <a:r>
              <a:rPr lang="en-US" sz="2000" b="0" i="0" dirty="0">
                <a:solidFill>
                  <a:srgbClr val="663300"/>
                </a:solidFill>
                <a:effectLst/>
                <a:latin typeface="+mj-lt"/>
              </a:rPr>
              <a:t> </a:t>
            </a:r>
            <a:r>
              <a:rPr lang="en-US" sz="2000" b="0" i="0" dirty="0" err="1">
                <a:solidFill>
                  <a:srgbClr val="663300"/>
                </a:solidFill>
                <a:effectLst/>
                <a:latin typeface="+mj-lt"/>
              </a:rPr>
              <a:t>xuất</a:t>
            </a:r>
            <a:r>
              <a:rPr lang="en-US" sz="2000" b="0" i="0" dirty="0">
                <a:solidFill>
                  <a:srgbClr val="663300"/>
                </a:solidFill>
                <a:effectLst/>
                <a:latin typeface="+mj-lt"/>
              </a:rPr>
              <a:t> </a:t>
            </a:r>
            <a:r>
              <a:rPr lang="en-US" sz="2000" b="0" i="0" dirty="0" err="1">
                <a:solidFill>
                  <a:srgbClr val="663300"/>
                </a:solidFill>
                <a:effectLst/>
                <a:latin typeface="+mj-lt"/>
              </a:rPr>
              <a:t>và</a:t>
            </a:r>
            <a:r>
              <a:rPr lang="en-US" sz="2000" b="0" i="0" dirty="0">
                <a:solidFill>
                  <a:srgbClr val="663300"/>
                </a:solidFill>
                <a:effectLst/>
                <a:latin typeface="+mj-lt"/>
              </a:rPr>
              <a:t> </a:t>
            </a:r>
            <a:r>
              <a:rPr lang="en-US" sz="2000" b="0" i="0" dirty="0" err="1">
                <a:solidFill>
                  <a:srgbClr val="663300"/>
                </a:solidFill>
                <a:effectLst/>
                <a:latin typeface="+mj-lt"/>
              </a:rPr>
              <a:t>tiêu</a:t>
            </a:r>
            <a:r>
              <a:rPr lang="en-US" sz="2000" b="0" i="0" dirty="0">
                <a:solidFill>
                  <a:srgbClr val="663300"/>
                </a:solidFill>
                <a:effectLst/>
                <a:latin typeface="+mj-lt"/>
              </a:rPr>
              <a:t> </a:t>
            </a:r>
            <a:r>
              <a:rPr lang="en-US" sz="2000" b="0" i="0" dirty="0" err="1">
                <a:solidFill>
                  <a:srgbClr val="663300"/>
                </a:solidFill>
                <a:effectLst/>
                <a:latin typeface="+mj-lt"/>
              </a:rPr>
              <a:t>dùng</a:t>
            </a:r>
            <a:r>
              <a:rPr lang="en-US" sz="2000" b="0" i="0" dirty="0">
                <a:solidFill>
                  <a:srgbClr val="663300"/>
                </a:solidFill>
                <a:effectLst/>
                <a:latin typeface="+mj-lt"/>
              </a:rPr>
              <a:t> </a:t>
            </a:r>
            <a:r>
              <a:rPr lang="en-US" sz="2000" b="0" i="0" dirty="0" err="1">
                <a:solidFill>
                  <a:srgbClr val="663300"/>
                </a:solidFill>
                <a:effectLst/>
                <a:latin typeface="+mj-lt"/>
              </a:rPr>
              <a:t>trở</a:t>
            </a:r>
            <a:r>
              <a:rPr lang="en-US" sz="2000" b="0" i="0" dirty="0">
                <a:solidFill>
                  <a:srgbClr val="663300"/>
                </a:solidFill>
                <a:effectLst/>
                <a:latin typeface="+mj-lt"/>
              </a:rPr>
              <a:t> </a:t>
            </a:r>
            <a:r>
              <a:rPr lang="en-US" sz="2000" b="0" i="0" dirty="0" err="1">
                <a:solidFill>
                  <a:srgbClr val="CC0099"/>
                </a:solidFill>
                <a:effectLst/>
                <a:latin typeface="+mj-lt"/>
              </a:rPr>
              <a:t>nên</a:t>
            </a:r>
            <a:r>
              <a:rPr lang="en-US" sz="2000" b="0" i="0" dirty="0">
                <a:solidFill>
                  <a:srgbClr val="CC0099"/>
                </a:solidFill>
                <a:effectLst/>
                <a:latin typeface="+mj-lt"/>
              </a:rPr>
              <a:t> </a:t>
            </a:r>
            <a:r>
              <a:rPr lang="en-US" sz="2000" b="1" i="0" dirty="0" err="1">
                <a:solidFill>
                  <a:srgbClr val="CC0099"/>
                </a:solidFill>
                <a:effectLst/>
                <a:latin typeface="+mj-lt"/>
              </a:rPr>
              <a:t>ăn</a:t>
            </a:r>
            <a:r>
              <a:rPr lang="en-US" sz="2000" b="1" i="0" dirty="0">
                <a:solidFill>
                  <a:srgbClr val="CC0099"/>
                </a:solidFill>
                <a:effectLst/>
                <a:latin typeface="+mj-lt"/>
              </a:rPr>
              <a:t> </a:t>
            </a:r>
            <a:r>
              <a:rPr lang="en-US" sz="2000" b="1" i="0" dirty="0" err="1">
                <a:solidFill>
                  <a:srgbClr val="CC0099"/>
                </a:solidFill>
                <a:effectLst/>
                <a:latin typeface="+mj-lt"/>
              </a:rPr>
              <a:t>khớp</a:t>
            </a:r>
            <a:r>
              <a:rPr lang="en-US" sz="2000" b="1" i="0" dirty="0">
                <a:solidFill>
                  <a:srgbClr val="008000"/>
                </a:solidFill>
                <a:effectLst/>
                <a:latin typeface="+mj-lt"/>
              </a:rPr>
              <a:t> </a:t>
            </a:r>
            <a:r>
              <a:rPr lang="en-US" sz="2000" b="0" i="0" dirty="0" err="1">
                <a:solidFill>
                  <a:srgbClr val="663300"/>
                </a:solidFill>
                <a:effectLst/>
                <a:latin typeface="+mj-lt"/>
              </a:rPr>
              <a:t>với</a:t>
            </a:r>
            <a:r>
              <a:rPr lang="en-US" sz="2000" b="0" i="0" dirty="0">
                <a:solidFill>
                  <a:srgbClr val="663300"/>
                </a:solidFill>
                <a:effectLst/>
                <a:latin typeface="+mj-lt"/>
              </a:rPr>
              <a:t> </a:t>
            </a:r>
            <a:r>
              <a:rPr lang="en-US" sz="2000" b="0" i="0" dirty="0" err="1">
                <a:solidFill>
                  <a:srgbClr val="663300"/>
                </a:solidFill>
                <a:effectLst/>
                <a:latin typeface="+mj-lt"/>
              </a:rPr>
              <a:t>nhau</a:t>
            </a:r>
            <a:r>
              <a:rPr lang="en-US" sz="2000" b="0" i="0" dirty="0">
                <a:solidFill>
                  <a:srgbClr val="663300"/>
                </a:solidFill>
                <a:effectLst/>
                <a:latin typeface="+mj-lt"/>
              </a:rPr>
              <a:t>.</a:t>
            </a:r>
            <a:endParaRPr lang="en-US" sz="2000" dirty="0">
              <a:solidFill>
                <a:srgbClr val="663300"/>
              </a:solidFill>
              <a:latin typeface="+mj-lt"/>
            </a:endParaRPr>
          </a:p>
        </p:txBody>
      </p:sp>
      <p:grpSp>
        <p:nvGrpSpPr>
          <p:cNvPr id="42" name="Group 25">
            <a:extLst>
              <a:ext uri="{FF2B5EF4-FFF2-40B4-BE49-F238E27FC236}">
                <a16:creationId xmlns="" xmlns:a16="http://schemas.microsoft.com/office/drawing/2014/main" id="{3A5BAF0A-C3C2-40E2-97FD-708CAE2EBE1E}"/>
              </a:ext>
            </a:extLst>
          </p:cNvPr>
          <p:cNvGrpSpPr/>
          <p:nvPr/>
        </p:nvGrpSpPr>
        <p:grpSpPr>
          <a:xfrm>
            <a:off x="4525214" y="2197482"/>
            <a:ext cx="2464138" cy="3943066"/>
            <a:chOff x="4722461" y="1907611"/>
            <a:chExt cx="2138040" cy="3421250"/>
          </a:xfrm>
        </p:grpSpPr>
        <p:grpSp>
          <p:nvGrpSpPr>
            <p:cNvPr id="43" name="Group 23">
              <a:extLst>
                <a:ext uri="{FF2B5EF4-FFF2-40B4-BE49-F238E27FC236}">
                  <a16:creationId xmlns="" xmlns:a16="http://schemas.microsoft.com/office/drawing/2014/main" id="{C698E582-CECB-413D-BABF-4F5110E1F57E}"/>
                </a:ext>
              </a:extLst>
            </p:cNvPr>
            <p:cNvGrpSpPr/>
            <p:nvPr/>
          </p:nvGrpSpPr>
          <p:grpSpPr>
            <a:xfrm>
              <a:off x="4722461" y="2154570"/>
              <a:ext cx="1410284" cy="2457710"/>
              <a:chOff x="4764849" y="1896442"/>
              <a:chExt cx="1630399" cy="2841304"/>
            </a:xfrm>
          </p:grpSpPr>
          <p:sp>
            <p:nvSpPr>
              <p:cNvPr id="47" name="Rectangle 15">
                <a:extLst>
                  <a:ext uri="{FF2B5EF4-FFF2-40B4-BE49-F238E27FC236}">
                    <a16:creationId xmlns="" xmlns:a16="http://schemas.microsoft.com/office/drawing/2014/main" id="{D7FBDA34-79F5-48FE-8AB5-8A79D305461F}"/>
                  </a:ext>
                </a:extLst>
              </p:cNvPr>
              <p:cNvSpPr/>
              <p:nvPr/>
            </p:nvSpPr>
            <p:spPr>
              <a:xfrm rot="2633242">
                <a:off x="5392926" y="3840524"/>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48" name="Group 88">
                <a:extLst>
                  <a:ext uri="{FF2B5EF4-FFF2-40B4-BE49-F238E27FC236}">
                    <a16:creationId xmlns="" xmlns:a16="http://schemas.microsoft.com/office/drawing/2014/main" id="{3ACEDA10-230B-4803-B41B-84467B1A9546}"/>
                  </a:ext>
                </a:extLst>
              </p:cNvPr>
              <p:cNvGrpSpPr/>
              <p:nvPr/>
            </p:nvGrpSpPr>
            <p:grpSpPr>
              <a:xfrm rot="5400000">
                <a:off x="4707913" y="1953378"/>
                <a:ext cx="1744272" cy="1630399"/>
                <a:chOff x="2827731" y="1829193"/>
                <a:chExt cx="1744272" cy="1630399"/>
              </a:xfrm>
            </p:grpSpPr>
            <p:sp>
              <p:nvSpPr>
                <p:cNvPr id="49" name="Rectangle 15">
                  <a:extLst>
                    <a:ext uri="{FF2B5EF4-FFF2-40B4-BE49-F238E27FC236}">
                      <a16:creationId xmlns="" xmlns:a16="http://schemas.microsoft.com/office/drawing/2014/main" id="{E2C3658A-7F42-4FA0-B012-BD8DB2DB5755}"/>
                    </a:ext>
                  </a:extLst>
                </p:cNvPr>
                <p:cNvSpPr/>
                <p:nvPr/>
              </p:nvSpPr>
              <p:spPr>
                <a:xfrm rot="16200000">
                  <a:off x="3658606" y="1845368"/>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0" name="Rectangle 15">
                  <a:extLst>
                    <a:ext uri="{FF2B5EF4-FFF2-40B4-BE49-F238E27FC236}">
                      <a16:creationId xmlns="" xmlns:a16="http://schemas.microsoft.com/office/drawing/2014/main" id="{B8A95409-959E-4BC3-B10E-2593754F6F9C}"/>
                    </a:ext>
                  </a:extLst>
                </p:cNvPr>
                <p:cNvSpPr/>
                <p:nvPr/>
              </p:nvSpPr>
              <p:spPr>
                <a:xfrm rot="13433242">
                  <a:off x="2827731" y="2562370"/>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sp>
          <p:nvSpPr>
            <p:cNvPr id="44" name="Oval 97">
              <a:extLst>
                <a:ext uri="{FF2B5EF4-FFF2-40B4-BE49-F238E27FC236}">
                  <a16:creationId xmlns="" xmlns:a16="http://schemas.microsoft.com/office/drawing/2014/main" id="{7BF7853A-D881-4DA8-848D-BF9C5B15DCA2}"/>
                </a:ext>
              </a:extLst>
            </p:cNvPr>
            <p:cNvSpPr/>
            <p:nvPr/>
          </p:nvSpPr>
          <p:spPr>
            <a:xfrm>
              <a:off x="5686583" y="4708442"/>
              <a:ext cx="620419" cy="6204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5" name="Oval 98">
              <a:extLst>
                <a:ext uri="{FF2B5EF4-FFF2-40B4-BE49-F238E27FC236}">
                  <a16:creationId xmlns="" xmlns:a16="http://schemas.microsoft.com/office/drawing/2014/main" id="{77056F22-A638-495D-A8E0-F8CFF988782E}"/>
                </a:ext>
              </a:extLst>
            </p:cNvPr>
            <p:cNvSpPr/>
            <p:nvPr/>
          </p:nvSpPr>
          <p:spPr>
            <a:xfrm>
              <a:off x="6240082" y="3275308"/>
              <a:ext cx="620419" cy="6204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6" name="Oval 99">
              <a:extLst>
                <a:ext uri="{FF2B5EF4-FFF2-40B4-BE49-F238E27FC236}">
                  <a16:creationId xmlns="" xmlns:a16="http://schemas.microsoft.com/office/drawing/2014/main" id="{26EFF218-56DA-4BD2-B4A3-072E7972601B}"/>
                </a:ext>
              </a:extLst>
            </p:cNvPr>
            <p:cNvSpPr/>
            <p:nvPr/>
          </p:nvSpPr>
          <p:spPr>
            <a:xfrm>
              <a:off x="5577548" y="1907611"/>
              <a:ext cx="620419" cy="6204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sp>
        <p:nvSpPr>
          <p:cNvPr id="51" name="Rectangle 50">
            <a:extLst>
              <a:ext uri="{FF2B5EF4-FFF2-40B4-BE49-F238E27FC236}">
                <a16:creationId xmlns="" xmlns:a16="http://schemas.microsoft.com/office/drawing/2014/main" id="{262E5A94-03F2-409F-AB56-D1B52ED341D2}"/>
              </a:ext>
            </a:extLst>
          </p:cNvPr>
          <p:cNvSpPr/>
          <p:nvPr/>
        </p:nvSpPr>
        <p:spPr>
          <a:xfrm>
            <a:off x="5063009" y="1699175"/>
            <a:ext cx="5568212" cy="430887"/>
          </a:xfrm>
          <a:prstGeom prst="rect">
            <a:avLst/>
          </a:prstGeom>
        </p:spPr>
        <p:txBody>
          <a:bodyPr wrap="square">
            <a:spAutoFit/>
          </a:bodyPr>
          <a:lstStyle/>
          <a:p>
            <a:pPr algn="ctr" defTabSz="914400" fontAlgn="base">
              <a:spcBef>
                <a:spcPct val="0"/>
              </a:spcBef>
              <a:spcAft>
                <a:spcPct val="0"/>
              </a:spcAft>
            </a:pPr>
            <a:r>
              <a:rPr lang="en-US" sz="2200" b="1" dirty="0" err="1">
                <a:solidFill>
                  <a:srgbClr val="CC3300"/>
                </a:solidFill>
                <a:latin typeface="Arial" panose="020B0604020202020204" pitchFamily="34" charset="0"/>
              </a:rPr>
              <a:t>Vai</a:t>
            </a:r>
            <a:r>
              <a:rPr lang="en-US" sz="2200" b="1" dirty="0">
                <a:solidFill>
                  <a:srgbClr val="CC3300"/>
                </a:solidFill>
                <a:latin typeface="Arial" panose="020B0604020202020204" pitchFamily="34" charset="0"/>
              </a:rPr>
              <a:t> </a:t>
            </a:r>
            <a:r>
              <a:rPr lang="vi-VN" sz="2200" b="1" dirty="0">
                <a:solidFill>
                  <a:srgbClr val="CC3300"/>
                </a:solidFill>
                <a:latin typeface="Arial" panose="020B0604020202020204" pitchFamily="34" charset="0"/>
              </a:rPr>
              <a:t>trò của c</a:t>
            </a:r>
            <a:r>
              <a:rPr lang="en-US" sz="2200" b="1" dirty="0" err="1">
                <a:solidFill>
                  <a:srgbClr val="CC3300"/>
                </a:solidFill>
                <a:latin typeface="Arial" panose="020B0604020202020204" pitchFamily="34" charset="0"/>
              </a:rPr>
              <a:t>ác</a:t>
            </a:r>
            <a:r>
              <a:rPr lang="en-US" sz="2200" b="1" dirty="0">
                <a:solidFill>
                  <a:srgbClr val="CC3300"/>
                </a:solidFill>
                <a:latin typeface="Arial" panose="020B0604020202020204" pitchFamily="34" charset="0"/>
              </a:rPr>
              <a:t> </a:t>
            </a:r>
            <a:r>
              <a:rPr lang="en-US" sz="2200" b="1" dirty="0" err="1">
                <a:solidFill>
                  <a:srgbClr val="CC3300"/>
                </a:solidFill>
                <a:latin typeface="Arial" panose="020B0604020202020204" pitchFamily="34" charset="0"/>
              </a:rPr>
              <a:t>chủ</a:t>
            </a:r>
            <a:r>
              <a:rPr lang="en-US" sz="2200" b="1" dirty="0">
                <a:solidFill>
                  <a:srgbClr val="CC3300"/>
                </a:solidFill>
                <a:latin typeface="Arial" panose="020B0604020202020204" pitchFamily="34" charset="0"/>
              </a:rPr>
              <a:t> </a:t>
            </a:r>
            <a:r>
              <a:rPr lang="en-US" sz="2200" b="1" dirty="0" err="1">
                <a:solidFill>
                  <a:srgbClr val="CC3300"/>
                </a:solidFill>
                <a:latin typeface="Arial" panose="020B0604020202020204" pitchFamily="34" charset="0"/>
              </a:rPr>
              <a:t>thể</a:t>
            </a:r>
            <a:r>
              <a:rPr lang="en-US" sz="2200" b="1" dirty="0">
                <a:solidFill>
                  <a:srgbClr val="CC3300"/>
                </a:solidFill>
                <a:latin typeface="Arial" panose="020B0604020202020204" pitchFamily="34" charset="0"/>
              </a:rPr>
              <a:t> </a:t>
            </a:r>
            <a:r>
              <a:rPr lang="en-US" sz="2200" b="1" dirty="0" err="1">
                <a:solidFill>
                  <a:srgbClr val="CC3300"/>
                </a:solidFill>
                <a:latin typeface="Arial" panose="020B0604020202020204" pitchFamily="34" charset="0"/>
              </a:rPr>
              <a:t>trung</a:t>
            </a:r>
            <a:r>
              <a:rPr lang="en-US" sz="2200" b="1" dirty="0">
                <a:solidFill>
                  <a:srgbClr val="CC3300"/>
                </a:solidFill>
                <a:latin typeface="Arial" panose="020B0604020202020204" pitchFamily="34" charset="0"/>
              </a:rPr>
              <a:t> </a:t>
            </a:r>
            <a:r>
              <a:rPr lang="en-US" sz="2200" b="1" dirty="0" err="1">
                <a:solidFill>
                  <a:srgbClr val="CC3300"/>
                </a:solidFill>
                <a:latin typeface="Arial" panose="020B0604020202020204" pitchFamily="34" charset="0"/>
              </a:rPr>
              <a:t>gian</a:t>
            </a:r>
            <a:endParaRPr lang="en-US" sz="2200" b="1" dirty="0">
              <a:solidFill>
                <a:srgbClr val="CC3300"/>
              </a:solidFill>
              <a:latin typeface="Arial" panose="020B0604020202020204" pitchFamily="34" charset="0"/>
            </a:endParaRPr>
          </a:p>
        </p:txBody>
      </p:sp>
      <p:pic>
        <p:nvPicPr>
          <p:cNvPr id="21" name="Picture 2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361710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par>
                                <p:cTn id="11" presetID="31"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1000" fill="hold"/>
                                        <p:tgtEl>
                                          <p:spTgt spid="7"/>
                                        </p:tgtEl>
                                        <p:attrNameLst>
                                          <p:attrName>ppt_w</p:attrName>
                                        </p:attrNameLst>
                                      </p:cBhvr>
                                      <p:tavLst>
                                        <p:tav tm="0">
                                          <p:val>
                                            <p:fltVal val="0"/>
                                          </p:val>
                                        </p:tav>
                                        <p:tav tm="100000">
                                          <p:val>
                                            <p:strVal val="#ppt_w"/>
                                          </p:val>
                                        </p:tav>
                                      </p:tavLst>
                                    </p:anim>
                                    <p:anim calcmode="lin" valueType="num">
                                      <p:cBhvr>
                                        <p:cTn id="14" dur="1000" fill="hold"/>
                                        <p:tgtEl>
                                          <p:spTgt spid="7"/>
                                        </p:tgtEl>
                                        <p:attrNameLst>
                                          <p:attrName>ppt_h</p:attrName>
                                        </p:attrNameLst>
                                      </p:cBhvr>
                                      <p:tavLst>
                                        <p:tav tm="0">
                                          <p:val>
                                            <p:fltVal val="0"/>
                                          </p:val>
                                        </p:tav>
                                        <p:tav tm="100000">
                                          <p:val>
                                            <p:strVal val="#ppt_h"/>
                                          </p:val>
                                        </p:tav>
                                      </p:tavLst>
                                    </p:anim>
                                    <p:anim calcmode="lin" valueType="num">
                                      <p:cBhvr>
                                        <p:cTn id="15" dur="1000" fill="hold"/>
                                        <p:tgtEl>
                                          <p:spTgt spid="7"/>
                                        </p:tgtEl>
                                        <p:attrNameLst>
                                          <p:attrName>style.rotation</p:attrName>
                                        </p:attrNameLst>
                                      </p:cBhvr>
                                      <p:tavLst>
                                        <p:tav tm="0">
                                          <p:val>
                                            <p:fltVal val="90"/>
                                          </p:val>
                                        </p:tav>
                                        <p:tav tm="100000">
                                          <p:val>
                                            <p:fltVal val="0"/>
                                          </p:val>
                                        </p:tav>
                                      </p:tavLst>
                                    </p:anim>
                                    <p:animEffect transition="in" filter="fade">
                                      <p:cBhvr>
                                        <p:cTn id="16" dur="1000"/>
                                        <p:tgtEl>
                                          <p:spTgt spid="7"/>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1000" fill="hold"/>
                                        <p:tgtEl>
                                          <p:spTgt spid="10"/>
                                        </p:tgtEl>
                                        <p:attrNameLst>
                                          <p:attrName>ppt_w</p:attrName>
                                        </p:attrNameLst>
                                      </p:cBhvr>
                                      <p:tavLst>
                                        <p:tav tm="0">
                                          <p:val>
                                            <p:fltVal val="0"/>
                                          </p:val>
                                        </p:tav>
                                        <p:tav tm="100000">
                                          <p:val>
                                            <p:strVal val="#ppt_w"/>
                                          </p:val>
                                        </p:tav>
                                      </p:tavLst>
                                    </p:anim>
                                    <p:anim calcmode="lin" valueType="num">
                                      <p:cBhvr>
                                        <p:cTn id="20" dur="1000" fill="hold"/>
                                        <p:tgtEl>
                                          <p:spTgt spid="10"/>
                                        </p:tgtEl>
                                        <p:attrNameLst>
                                          <p:attrName>ppt_h</p:attrName>
                                        </p:attrNameLst>
                                      </p:cBhvr>
                                      <p:tavLst>
                                        <p:tav tm="0">
                                          <p:val>
                                            <p:fltVal val="0"/>
                                          </p:val>
                                        </p:tav>
                                        <p:tav tm="100000">
                                          <p:val>
                                            <p:strVal val="#ppt_h"/>
                                          </p:val>
                                        </p:tav>
                                      </p:tavLst>
                                    </p:anim>
                                    <p:anim calcmode="lin" valueType="num">
                                      <p:cBhvr>
                                        <p:cTn id="21" dur="1000" fill="hold"/>
                                        <p:tgtEl>
                                          <p:spTgt spid="10"/>
                                        </p:tgtEl>
                                        <p:attrNameLst>
                                          <p:attrName>style.rotation</p:attrName>
                                        </p:attrNameLst>
                                      </p:cBhvr>
                                      <p:tavLst>
                                        <p:tav tm="0">
                                          <p:val>
                                            <p:fltVal val="90"/>
                                          </p:val>
                                        </p:tav>
                                        <p:tav tm="100000">
                                          <p:val>
                                            <p:fltVal val="0"/>
                                          </p:val>
                                        </p:tav>
                                      </p:tavLst>
                                    </p:anim>
                                    <p:animEffect transition="in" filter="fade">
                                      <p:cBhvr>
                                        <p:cTn id="22" dur="1000"/>
                                        <p:tgtEl>
                                          <p:spTgt spid="10"/>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51"/>
                                        </p:tgtEl>
                                        <p:attrNameLst>
                                          <p:attrName>style.visibility</p:attrName>
                                        </p:attrNameLst>
                                      </p:cBhvr>
                                      <p:to>
                                        <p:strVal val="visible"/>
                                      </p:to>
                                    </p:set>
                                    <p:anim calcmode="lin" valueType="num">
                                      <p:cBhvr>
                                        <p:cTn id="25" dur="1000" fill="hold"/>
                                        <p:tgtEl>
                                          <p:spTgt spid="51"/>
                                        </p:tgtEl>
                                        <p:attrNameLst>
                                          <p:attrName>ppt_w</p:attrName>
                                        </p:attrNameLst>
                                      </p:cBhvr>
                                      <p:tavLst>
                                        <p:tav tm="0">
                                          <p:val>
                                            <p:fltVal val="0"/>
                                          </p:val>
                                        </p:tav>
                                        <p:tav tm="100000">
                                          <p:val>
                                            <p:strVal val="#ppt_w"/>
                                          </p:val>
                                        </p:tav>
                                      </p:tavLst>
                                    </p:anim>
                                    <p:anim calcmode="lin" valueType="num">
                                      <p:cBhvr>
                                        <p:cTn id="26" dur="1000" fill="hold"/>
                                        <p:tgtEl>
                                          <p:spTgt spid="51"/>
                                        </p:tgtEl>
                                        <p:attrNameLst>
                                          <p:attrName>ppt_h</p:attrName>
                                        </p:attrNameLst>
                                      </p:cBhvr>
                                      <p:tavLst>
                                        <p:tav tm="0">
                                          <p:val>
                                            <p:fltVal val="0"/>
                                          </p:val>
                                        </p:tav>
                                        <p:tav tm="100000">
                                          <p:val>
                                            <p:strVal val="#ppt_h"/>
                                          </p:val>
                                        </p:tav>
                                      </p:tavLst>
                                    </p:anim>
                                    <p:anim calcmode="lin" valueType="num">
                                      <p:cBhvr>
                                        <p:cTn id="27" dur="1000" fill="hold"/>
                                        <p:tgtEl>
                                          <p:spTgt spid="51"/>
                                        </p:tgtEl>
                                        <p:attrNameLst>
                                          <p:attrName>style.rotation</p:attrName>
                                        </p:attrNameLst>
                                      </p:cBhvr>
                                      <p:tavLst>
                                        <p:tav tm="0">
                                          <p:val>
                                            <p:fltVal val="90"/>
                                          </p:val>
                                        </p:tav>
                                        <p:tav tm="100000">
                                          <p:val>
                                            <p:fltVal val="0"/>
                                          </p:val>
                                        </p:tav>
                                      </p:tavLst>
                                    </p:anim>
                                    <p:animEffect transition="in" filter="fade">
                                      <p:cBhvr>
                                        <p:cTn id="28" dur="1000"/>
                                        <p:tgtEl>
                                          <p:spTgt spid="51"/>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37"/>
                                        </p:tgtEl>
                                        <p:attrNameLst>
                                          <p:attrName>style.visibility</p:attrName>
                                        </p:attrNameLst>
                                      </p:cBhvr>
                                      <p:to>
                                        <p:strVal val="visible"/>
                                      </p:to>
                                    </p:set>
                                    <p:animEffect transition="in" filter="circle(in)">
                                      <p:cBhvr>
                                        <p:cTn id="33" dur="2000"/>
                                        <p:tgtEl>
                                          <p:spTgt spid="3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39"/>
                                        </p:tgtEl>
                                        <p:attrNameLst>
                                          <p:attrName>style.visibility</p:attrName>
                                        </p:attrNameLst>
                                      </p:cBhvr>
                                      <p:to>
                                        <p:strVal val="visible"/>
                                      </p:to>
                                    </p:set>
                                    <p:animEffect transition="in" filter="circle(in)">
                                      <p:cBhvr>
                                        <p:cTn id="36" dur="2000"/>
                                        <p:tgtEl>
                                          <p:spTgt spid="39"/>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41"/>
                                        </p:tgtEl>
                                        <p:attrNameLst>
                                          <p:attrName>style.visibility</p:attrName>
                                        </p:attrNameLst>
                                      </p:cBhvr>
                                      <p:to>
                                        <p:strVal val="visible"/>
                                      </p:to>
                                    </p:set>
                                    <p:animEffect transition="in" filter="circle(in)">
                                      <p:cBhvr>
                                        <p:cTn id="39" dur="2000"/>
                                        <p:tgtEl>
                                          <p:spTgt spid="41"/>
                                        </p:tgtEl>
                                      </p:cBhvr>
                                    </p:animEffect>
                                  </p:childTnLst>
                                </p:cTn>
                              </p:par>
                              <p:par>
                                <p:cTn id="40" presetID="6" presetClass="entr" presetSubtype="16" fill="hold" nodeType="with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circle(in)">
                                      <p:cBhvr>
                                        <p:cTn id="42" dur="20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0" grpId="0"/>
      <p:bldP spid="37" grpId="0"/>
      <p:bldP spid="39" grpId="0"/>
      <p:bldP spid="41" grpId="0"/>
      <p:bldP spid="51"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Shape 140"/>
        <p:cNvGrpSpPr/>
        <p:nvPr/>
      </p:nvGrpSpPr>
      <p:grpSpPr>
        <a:xfrm>
          <a:off x="0" y="0"/>
          <a:ext cx="0" cy="0"/>
          <a:chOff x="0" y="0"/>
          <a:chExt cx="0" cy="0"/>
        </a:xfrm>
      </p:grpSpPr>
      <p:pic>
        <p:nvPicPr>
          <p:cNvPr id="143" name="Google Shape;143;p18"/>
          <p:cNvPicPr preferRelativeResize="0"/>
          <p:nvPr/>
        </p:nvPicPr>
        <p:blipFill rotWithShape="1">
          <a:blip r:embed="rId3">
            <a:alphaModFix/>
          </a:blip>
          <a:srcRect l="11022" t="10435" r="11022" b="10443"/>
          <a:stretch/>
        </p:blipFill>
        <p:spPr>
          <a:xfrm rot="19968452">
            <a:off x="1291024" y="1389613"/>
            <a:ext cx="2189519" cy="309493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6" name="Rectangle 1"/>
          <p:cNvSpPr>
            <a:spLocks noChangeArrowheads="1"/>
          </p:cNvSpPr>
          <p:nvPr/>
        </p:nvSpPr>
        <p:spPr bwMode="auto">
          <a:xfrm>
            <a:off x="652030" y="1120490"/>
            <a:ext cx="1000636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2500" b="1" dirty="0">
                <a:solidFill>
                  <a:srgbClr val="006600"/>
                </a:solidFill>
                <a:latin typeface="Arial" panose="020B0604020202020204" pitchFamily="34" charset="0"/>
                <a:ea typeface="Times New Roman" panose="02020603050405020304" pitchFamily="18" charset="0"/>
              </a:rPr>
              <a:t>2.3. VAI TRÒ CỦA MỘT SỐ CHỦ THỂ THAM GIA THỊ TRƯỜNG</a:t>
            </a:r>
          </a:p>
        </p:txBody>
      </p:sp>
      <p:grpSp>
        <p:nvGrpSpPr>
          <p:cNvPr id="7" name="Group 6"/>
          <p:cNvGrpSpPr>
            <a:grpSpLocks/>
          </p:cNvGrpSpPr>
          <p:nvPr/>
        </p:nvGrpSpPr>
        <p:grpSpPr bwMode="auto">
          <a:xfrm>
            <a:off x="115101" y="1597544"/>
            <a:ext cx="10919459" cy="45719"/>
            <a:chOff x="240" y="576"/>
            <a:chExt cx="5298" cy="0"/>
          </a:xfrm>
        </p:grpSpPr>
        <p:sp>
          <p:nvSpPr>
            <p:cNvPr id="8" name="Line 7"/>
            <p:cNvSpPr>
              <a:spLocks noChangeShapeType="1"/>
            </p:cNvSpPr>
            <p:nvPr/>
          </p:nvSpPr>
          <p:spPr bwMode="auto">
            <a:xfrm>
              <a:off x="240" y="576"/>
              <a:ext cx="2688" cy="0"/>
            </a:xfrm>
            <a:prstGeom prst="line">
              <a:avLst/>
            </a:prstGeom>
            <a:noFill/>
            <a:ln w="127000">
              <a:solidFill>
                <a:schemeClr val="accent3">
                  <a:lumMod val="5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ln>
                  <a:solidFill>
                    <a:schemeClr val="accent2">
                      <a:lumMod val="50000"/>
                    </a:schemeClr>
                  </a:solidFill>
                </a:ln>
                <a:solidFill>
                  <a:srgbClr val="000000"/>
                </a:solidFill>
              </a:endParaRPr>
            </a:p>
          </p:txBody>
        </p:sp>
        <p:sp>
          <p:nvSpPr>
            <p:cNvPr id="9" name="Line 8"/>
            <p:cNvSpPr>
              <a:spLocks noChangeShapeType="1"/>
            </p:cNvSpPr>
            <p:nvPr/>
          </p:nvSpPr>
          <p:spPr bwMode="auto">
            <a:xfrm>
              <a:off x="240" y="576"/>
              <a:ext cx="5298" cy="0"/>
            </a:xfrm>
            <a:prstGeom prst="line">
              <a:avLst/>
            </a:prstGeom>
            <a:noFill/>
            <a:ln w="12700">
              <a:solidFill>
                <a:schemeClr val="accent3">
                  <a:lumMod val="5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ln>
                  <a:solidFill>
                    <a:schemeClr val="accent2">
                      <a:lumMod val="75000"/>
                    </a:schemeClr>
                  </a:solidFill>
                </a:ln>
                <a:solidFill>
                  <a:srgbClr val="000000"/>
                </a:solidFill>
              </a:endParaRPr>
            </a:p>
          </p:txBody>
        </p:sp>
      </p:grpSp>
      <p:sp>
        <p:nvSpPr>
          <p:cNvPr id="10" name="Rectangle 9"/>
          <p:cNvSpPr/>
          <p:nvPr/>
        </p:nvSpPr>
        <p:spPr>
          <a:xfrm>
            <a:off x="4491873" y="1643263"/>
            <a:ext cx="3560049" cy="461665"/>
          </a:xfrm>
          <a:prstGeom prst="rect">
            <a:avLst/>
          </a:prstGeom>
        </p:spPr>
        <p:txBody>
          <a:bodyPr wrap="square">
            <a:spAutoFit/>
          </a:bodyPr>
          <a:lstStyle/>
          <a:p>
            <a:pPr defTabSz="914400" fontAlgn="base">
              <a:spcBef>
                <a:spcPct val="0"/>
              </a:spcBef>
              <a:spcAft>
                <a:spcPct val="0"/>
              </a:spcAft>
            </a:pPr>
            <a:r>
              <a:rPr lang="en-US" sz="2400" b="1" dirty="0">
                <a:solidFill>
                  <a:srgbClr val="0070C0"/>
                </a:solidFill>
                <a:latin typeface="Arial" panose="020B0604020202020204" pitchFamily="34" charset="0"/>
              </a:rPr>
              <a:t>2.3.4. </a:t>
            </a:r>
            <a:r>
              <a:rPr lang="en-US" sz="2400" b="1" dirty="0" err="1">
                <a:solidFill>
                  <a:srgbClr val="0070C0"/>
                </a:solidFill>
                <a:latin typeface="Arial" panose="020B0604020202020204" pitchFamily="34" charset="0"/>
              </a:rPr>
              <a:t>Nhà</a:t>
            </a:r>
            <a:r>
              <a:rPr lang="en-US" sz="2400" b="1" dirty="0">
                <a:solidFill>
                  <a:srgbClr val="0070C0"/>
                </a:solidFill>
                <a:latin typeface="Arial" panose="020B0604020202020204" pitchFamily="34" charset="0"/>
              </a:rPr>
              <a:t> </a:t>
            </a:r>
            <a:r>
              <a:rPr lang="en-US" sz="2400" b="1" dirty="0" err="1">
                <a:solidFill>
                  <a:srgbClr val="0070C0"/>
                </a:solidFill>
                <a:latin typeface="Arial" panose="020B0604020202020204" pitchFamily="34" charset="0"/>
              </a:rPr>
              <a:t>nước</a:t>
            </a:r>
            <a:endParaRPr lang="en-US" sz="2400" b="1" dirty="0">
              <a:solidFill>
                <a:srgbClr val="0070C0"/>
              </a:solidFill>
              <a:latin typeface="Arial" panose="020B0604020202020204" pitchFamily="34" charset="0"/>
            </a:endParaRPr>
          </a:p>
        </p:txBody>
      </p:sp>
      <p:grpSp>
        <p:nvGrpSpPr>
          <p:cNvPr id="11" name="Group 3">
            <a:extLst>
              <a:ext uri="{FF2B5EF4-FFF2-40B4-BE49-F238E27FC236}">
                <a16:creationId xmlns="" xmlns:a16="http://schemas.microsoft.com/office/drawing/2014/main" id="{19B71389-5F1F-4348-8937-71DFD39894C1}"/>
              </a:ext>
            </a:extLst>
          </p:cNvPr>
          <p:cNvGrpSpPr>
            <a:grpSpLocks/>
          </p:cNvGrpSpPr>
          <p:nvPr/>
        </p:nvGrpSpPr>
        <p:grpSpPr bwMode="auto">
          <a:xfrm>
            <a:off x="5050956" y="2618757"/>
            <a:ext cx="3952875" cy="3694113"/>
            <a:chOff x="1655" y="1647"/>
            <a:chExt cx="2490" cy="2327"/>
          </a:xfrm>
        </p:grpSpPr>
        <p:sp>
          <p:nvSpPr>
            <p:cNvPr id="12" name="Freeform 4">
              <a:extLst>
                <a:ext uri="{FF2B5EF4-FFF2-40B4-BE49-F238E27FC236}">
                  <a16:creationId xmlns="" xmlns:a16="http://schemas.microsoft.com/office/drawing/2014/main" id="{4FC9A8F9-04C4-4143-8053-2CA1B05A3837}"/>
                </a:ext>
              </a:extLst>
            </p:cNvPr>
            <p:cNvSpPr>
              <a:spLocks/>
            </p:cNvSpPr>
            <p:nvPr/>
          </p:nvSpPr>
          <p:spPr bwMode="gray">
            <a:xfrm>
              <a:off x="1660" y="2336"/>
              <a:ext cx="912" cy="1231"/>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solidFill>
              <a:srgbClr val="996633"/>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eaLnBrk="1" hangingPunct="1">
                <a:defRPr/>
              </a:pPr>
              <a:endParaRPr lang="en-US">
                <a:solidFill>
                  <a:srgbClr val="1F5281"/>
                </a:solidFill>
              </a:endParaRPr>
            </a:p>
          </p:txBody>
        </p:sp>
        <p:sp>
          <p:nvSpPr>
            <p:cNvPr id="13" name="Freeform 5">
              <a:extLst>
                <a:ext uri="{FF2B5EF4-FFF2-40B4-BE49-F238E27FC236}">
                  <a16:creationId xmlns="" xmlns:a16="http://schemas.microsoft.com/office/drawing/2014/main" id="{24BB9EC5-558E-4E06-9F6A-32AB16AD6A12}"/>
                </a:ext>
              </a:extLst>
            </p:cNvPr>
            <p:cNvSpPr>
              <a:spLocks/>
            </p:cNvSpPr>
            <p:nvPr/>
          </p:nvSpPr>
          <p:spPr bwMode="gray">
            <a:xfrm rot="7200000">
              <a:off x="2726" y="1656"/>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solidFill>
              <a:srgbClr val="CC0099"/>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eaLnBrk="1" hangingPunct="1">
                <a:defRPr/>
              </a:pPr>
              <a:endParaRPr lang="en-US">
                <a:solidFill>
                  <a:srgbClr val="1F5281"/>
                </a:solidFill>
              </a:endParaRPr>
            </a:p>
          </p:txBody>
        </p:sp>
        <p:grpSp>
          <p:nvGrpSpPr>
            <p:cNvPr id="14" name="Group 6">
              <a:extLst>
                <a:ext uri="{FF2B5EF4-FFF2-40B4-BE49-F238E27FC236}">
                  <a16:creationId xmlns="" xmlns:a16="http://schemas.microsoft.com/office/drawing/2014/main" id="{41FF9616-00D4-4D55-B68F-34676EFF9634}"/>
                </a:ext>
              </a:extLst>
            </p:cNvPr>
            <p:cNvGrpSpPr>
              <a:grpSpLocks/>
            </p:cNvGrpSpPr>
            <p:nvPr/>
          </p:nvGrpSpPr>
          <p:grpSpPr bwMode="auto">
            <a:xfrm>
              <a:off x="1712" y="1647"/>
              <a:ext cx="1480" cy="1302"/>
              <a:chOff x="1712" y="1389"/>
              <a:chExt cx="1480" cy="1302"/>
            </a:xfrm>
          </p:grpSpPr>
          <p:sp>
            <p:nvSpPr>
              <p:cNvPr id="24" name="AutoShape 7">
                <a:extLst>
                  <a:ext uri="{FF2B5EF4-FFF2-40B4-BE49-F238E27FC236}">
                    <a16:creationId xmlns="" xmlns:a16="http://schemas.microsoft.com/office/drawing/2014/main" id="{DD85DD2A-C345-4DA4-8022-7FA757ACC7CA}"/>
                  </a:ext>
                </a:extLst>
              </p:cNvPr>
              <p:cNvSpPr>
                <a:spLocks noChangeArrowheads="1"/>
              </p:cNvSpPr>
              <p:nvPr/>
            </p:nvSpPr>
            <p:spPr bwMode="gray">
              <a:xfrm rot="-9000000">
                <a:off x="1712" y="2311"/>
                <a:ext cx="908" cy="380"/>
              </a:xfrm>
              <a:prstGeom prst="triangle">
                <a:avLst>
                  <a:gd name="adj" fmla="val 50000"/>
                </a:avLst>
              </a:prstGeom>
              <a:solidFill>
                <a:srgbClr val="CC0099"/>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altLang="en-US" sz="1800">
                  <a:solidFill>
                    <a:srgbClr val="1F5281"/>
                  </a:solidFill>
                </a:endParaRPr>
              </a:p>
            </p:txBody>
          </p:sp>
          <p:sp>
            <p:nvSpPr>
              <p:cNvPr id="25" name="Freeform 8">
                <a:extLst>
                  <a:ext uri="{FF2B5EF4-FFF2-40B4-BE49-F238E27FC236}">
                    <a16:creationId xmlns="" xmlns:a16="http://schemas.microsoft.com/office/drawing/2014/main" id="{D63DC317-4B76-4358-B9A1-59D9497F28EE}"/>
                  </a:ext>
                </a:extLst>
              </p:cNvPr>
              <p:cNvSpPr>
                <a:spLocks/>
              </p:cNvSpPr>
              <p:nvPr/>
            </p:nvSpPr>
            <p:spPr bwMode="gray">
              <a:xfrm rot="7200000">
                <a:off x="1961" y="1810"/>
                <a:ext cx="948" cy="508"/>
              </a:xfrm>
              <a:custGeom>
                <a:avLst/>
                <a:gdLst>
                  <a:gd name="T0" fmla="*/ 3058 w 750"/>
                  <a:gd name="T1" fmla="*/ 0 h 378"/>
                  <a:gd name="T2" fmla="*/ 0 w 750"/>
                  <a:gd name="T3" fmla="*/ 0 h 378"/>
                  <a:gd name="T4" fmla="*/ 10 w 750"/>
                  <a:gd name="T5" fmla="*/ 1145 h 378"/>
                  <a:gd name="T6" fmla="*/ 114 w 750"/>
                  <a:gd name="T7" fmla="*/ 2228 h 378"/>
                  <a:gd name="T8" fmla="*/ 3058 w 750"/>
                  <a:gd name="T9" fmla="*/ 2228 h 378"/>
                  <a:gd name="T10" fmla="*/ 3058 w 750"/>
                  <a:gd name="T11" fmla="*/ 0 h 378"/>
                  <a:gd name="T12" fmla="*/ 3058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solidFill>
                <a:srgbClr val="CC0099"/>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dirty="0"/>
              </a:p>
            </p:txBody>
          </p:sp>
          <p:sp>
            <p:nvSpPr>
              <p:cNvPr id="26" name="Freeform 9">
                <a:extLst>
                  <a:ext uri="{FF2B5EF4-FFF2-40B4-BE49-F238E27FC236}">
                    <a16:creationId xmlns="" xmlns:a16="http://schemas.microsoft.com/office/drawing/2014/main" id="{C4D4BEAB-5109-4B5E-AD7A-735865550032}"/>
                  </a:ext>
                </a:extLst>
              </p:cNvPr>
              <p:cNvSpPr>
                <a:spLocks/>
              </p:cNvSpPr>
              <p:nvPr/>
            </p:nvSpPr>
            <p:spPr bwMode="gray">
              <a:xfrm rot="7200000">
                <a:off x="2637" y="1226"/>
                <a:ext cx="392" cy="718"/>
              </a:xfrm>
              <a:custGeom>
                <a:avLst/>
                <a:gdLst>
                  <a:gd name="T0" fmla="*/ 122 w 495"/>
                  <a:gd name="T1" fmla="*/ 47 h 971"/>
                  <a:gd name="T2" fmla="*/ 122 w 495"/>
                  <a:gd name="T3" fmla="*/ 159 h 971"/>
                  <a:gd name="T4" fmla="*/ 114 w 495"/>
                  <a:gd name="T5" fmla="*/ 158 h 971"/>
                  <a:gd name="T6" fmla="*/ 106 w 495"/>
                  <a:gd name="T7" fmla="*/ 156 h 971"/>
                  <a:gd name="T8" fmla="*/ 99 w 495"/>
                  <a:gd name="T9" fmla="*/ 152 h 971"/>
                  <a:gd name="T10" fmla="*/ 92 w 495"/>
                  <a:gd name="T11" fmla="*/ 146 h 971"/>
                  <a:gd name="T12" fmla="*/ 83 w 495"/>
                  <a:gd name="T13" fmla="*/ 140 h 971"/>
                  <a:gd name="T14" fmla="*/ 75 w 495"/>
                  <a:gd name="T15" fmla="*/ 131 h 971"/>
                  <a:gd name="T16" fmla="*/ 67 w 495"/>
                  <a:gd name="T17" fmla="*/ 120 h 971"/>
                  <a:gd name="T18" fmla="*/ 55 w 495"/>
                  <a:gd name="T19" fmla="*/ 106 h 971"/>
                  <a:gd name="T20" fmla="*/ 45 w 495"/>
                  <a:gd name="T21" fmla="*/ 91 h 971"/>
                  <a:gd name="T22" fmla="*/ 32 w 495"/>
                  <a:gd name="T23" fmla="*/ 72 h 971"/>
                  <a:gd name="T24" fmla="*/ 24 w 495"/>
                  <a:gd name="T25" fmla="*/ 60 h 971"/>
                  <a:gd name="T26" fmla="*/ 7 w 495"/>
                  <a:gd name="T27" fmla="*/ 35 h 971"/>
                  <a:gd name="T28" fmla="*/ 2 w 495"/>
                  <a:gd name="T29" fmla="*/ 21 h 971"/>
                  <a:gd name="T30" fmla="*/ 0 w 495"/>
                  <a:gd name="T31" fmla="*/ 10 h 971"/>
                  <a:gd name="T32" fmla="*/ 4 w 495"/>
                  <a:gd name="T33" fmla="*/ 0 h 971"/>
                  <a:gd name="T34" fmla="*/ 4 w 495"/>
                  <a:gd name="T35" fmla="*/ 7 h 971"/>
                  <a:gd name="T36" fmla="*/ 4 w 495"/>
                  <a:gd name="T37" fmla="*/ 12 h 971"/>
                  <a:gd name="T38" fmla="*/ 4 w 495"/>
                  <a:gd name="T39" fmla="*/ 16 h 971"/>
                  <a:gd name="T40" fmla="*/ 5 w 495"/>
                  <a:gd name="T41" fmla="*/ 21 h 971"/>
                  <a:gd name="T42" fmla="*/ 7 w 495"/>
                  <a:gd name="T43" fmla="*/ 27 h 971"/>
                  <a:gd name="T44" fmla="*/ 13 w 495"/>
                  <a:gd name="T45" fmla="*/ 33 h 971"/>
                  <a:gd name="T46" fmla="*/ 21 w 495"/>
                  <a:gd name="T47" fmla="*/ 38 h 971"/>
                  <a:gd name="T48" fmla="*/ 31 w 495"/>
                  <a:gd name="T49" fmla="*/ 43 h 971"/>
                  <a:gd name="T50" fmla="*/ 44 w 495"/>
                  <a:gd name="T51" fmla="*/ 45 h 971"/>
                  <a:gd name="T52" fmla="*/ 61 w 495"/>
                  <a:gd name="T53" fmla="*/ 47 h 971"/>
                  <a:gd name="T54" fmla="*/ 122 w 495"/>
                  <a:gd name="T55" fmla="*/ 47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rgbClr val="CC0099"/>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grpSp>
        <p:sp>
          <p:nvSpPr>
            <p:cNvPr id="15" name="Freeform 10">
              <a:extLst>
                <a:ext uri="{FF2B5EF4-FFF2-40B4-BE49-F238E27FC236}">
                  <a16:creationId xmlns="" xmlns:a16="http://schemas.microsoft.com/office/drawing/2014/main" id="{3AF32F78-B46E-459E-85A0-2AF48FD73D52}"/>
                </a:ext>
              </a:extLst>
            </p:cNvPr>
            <p:cNvSpPr>
              <a:spLocks/>
            </p:cNvSpPr>
            <p:nvPr/>
          </p:nvSpPr>
          <p:spPr bwMode="gray">
            <a:xfrm rot="14400000">
              <a:off x="2798" y="2823"/>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adFill rotWithShape="1">
              <a:gsLst>
                <a:gs pos="0">
                  <a:schemeClr val="folHlink"/>
                </a:gs>
                <a:gs pos="100000">
                  <a:schemeClr val="folHlink">
                    <a:gamma/>
                    <a:shade val="46275"/>
                    <a:invGamma/>
                  </a:schemeClr>
                </a:gs>
              </a:gsLst>
              <a:lin ang="5400000" scaled="1"/>
            </a:gra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pPr eaLnBrk="1" hangingPunct="1">
                <a:defRPr/>
              </a:pPr>
              <a:endParaRPr lang="en-US">
                <a:solidFill>
                  <a:srgbClr val="1F5281"/>
                </a:solidFill>
              </a:endParaRPr>
            </a:p>
          </p:txBody>
        </p:sp>
        <p:grpSp>
          <p:nvGrpSpPr>
            <p:cNvPr id="16" name="Group 11">
              <a:extLst>
                <a:ext uri="{FF2B5EF4-FFF2-40B4-BE49-F238E27FC236}">
                  <a16:creationId xmlns="" xmlns:a16="http://schemas.microsoft.com/office/drawing/2014/main" id="{6D175666-942D-4872-B2A8-6D387AECBD0F}"/>
                </a:ext>
              </a:extLst>
            </p:cNvPr>
            <p:cNvGrpSpPr>
              <a:grpSpLocks/>
            </p:cNvGrpSpPr>
            <p:nvPr/>
          </p:nvGrpSpPr>
          <p:grpSpPr bwMode="auto">
            <a:xfrm>
              <a:off x="2849" y="2249"/>
              <a:ext cx="1296" cy="1381"/>
              <a:chOff x="2854" y="1996"/>
              <a:chExt cx="1296" cy="1381"/>
            </a:xfrm>
          </p:grpSpPr>
          <p:sp>
            <p:nvSpPr>
              <p:cNvPr id="21" name="AutoShape 12">
                <a:extLst>
                  <a:ext uri="{FF2B5EF4-FFF2-40B4-BE49-F238E27FC236}">
                    <a16:creationId xmlns="" xmlns:a16="http://schemas.microsoft.com/office/drawing/2014/main" id="{C65829C0-B70B-437F-A46F-F3BE74F3856B}"/>
                  </a:ext>
                </a:extLst>
              </p:cNvPr>
              <p:cNvSpPr>
                <a:spLocks noChangeArrowheads="1"/>
              </p:cNvSpPr>
              <p:nvPr/>
            </p:nvSpPr>
            <p:spPr bwMode="gray">
              <a:xfrm rot="-1800000">
                <a:off x="2854" y="1996"/>
                <a:ext cx="906" cy="380"/>
              </a:xfrm>
              <a:prstGeom prst="triangle">
                <a:avLst>
                  <a:gd name="adj" fmla="val 50000"/>
                </a:avLst>
              </a:prstGeom>
              <a:solidFill>
                <a:schemeClr val="folHlink"/>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altLang="en-US" sz="1800">
                  <a:solidFill>
                    <a:srgbClr val="1F5281"/>
                  </a:solidFill>
                </a:endParaRPr>
              </a:p>
            </p:txBody>
          </p:sp>
          <p:sp>
            <p:nvSpPr>
              <p:cNvPr id="22" name="Freeform 13">
                <a:extLst>
                  <a:ext uri="{FF2B5EF4-FFF2-40B4-BE49-F238E27FC236}">
                    <a16:creationId xmlns="" xmlns:a16="http://schemas.microsoft.com/office/drawing/2014/main" id="{9B0531F3-4C4C-47B1-BE0F-F14D6C7C8374}"/>
                  </a:ext>
                </a:extLst>
              </p:cNvPr>
              <p:cNvSpPr>
                <a:spLocks/>
              </p:cNvSpPr>
              <p:nvPr/>
            </p:nvSpPr>
            <p:spPr bwMode="gray">
              <a:xfrm rot="-7200000">
                <a:off x="3102" y="2371"/>
                <a:ext cx="948" cy="507"/>
              </a:xfrm>
              <a:custGeom>
                <a:avLst/>
                <a:gdLst>
                  <a:gd name="T0" fmla="*/ 3058 w 750"/>
                  <a:gd name="T1" fmla="*/ 0 h 378"/>
                  <a:gd name="T2" fmla="*/ 0 w 750"/>
                  <a:gd name="T3" fmla="*/ 0 h 378"/>
                  <a:gd name="T4" fmla="*/ 10 w 750"/>
                  <a:gd name="T5" fmla="*/ 1129 h 378"/>
                  <a:gd name="T6" fmla="*/ 114 w 750"/>
                  <a:gd name="T7" fmla="*/ 2200 h 378"/>
                  <a:gd name="T8" fmla="*/ 3058 w 750"/>
                  <a:gd name="T9" fmla="*/ 2200 h 378"/>
                  <a:gd name="T10" fmla="*/ 3058 w 750"/>
                  <a:gd name="T11" fmla="*/ 0 h 378"/>
                  <a:gd name="T12" fmla="*/ 3058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solidFill>
                <a:schemeClr val="folHlink"/>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23" name="Freeform 14">
                <a:extLst>
                  <a:ext uri="{FF2B5EF4-FFF2-40B4-BE49-F238E27FC236}">
                    <a16:creationId xmlns="" xmlns:a16="http://schemas.microsoft.com/office/drawing/2014/main" id="{D57241F3-58AD-40BE-8CF9-19DEB5659063}"/>
                  </a:ext>
                </a:extLst>
              </p:cNvPr>
              <p:cNvSpPr>
                <a:spLocks/>
              </p:cNvSpPr>
              <p:nvPr/>
            </p:nvSpPr>
            <p:spPr bwMode="gray">
              <a:xfrm rot="-7200000">
                <a:off x="3618" y="2845"/>
                <a:ext cx="346" cy="718"/>
              </a:xfrm>
              <a:custGeom>
                <a:avLst/>
                <a:gdLst>
                  <a:gd name="T0" fmla="*/ 57 w 495"/>
                  <a:gd name="T1" fmla="*/ 47 h 971"/>
                  <a:gd name="T2" fmla="*/ 57 w 495"/>
                  <a:gd name="T3" fmla="*/ 159 h 971"/>
                  <a:gd name="T4" fmla="*/ 54 w 495"/>
                  <a:gd name="T5" fmla="*/ 158 h 971"/>
                  <a:gd name="T6" fmla="*/ 50 w 495"/>
                  <a:gd name="T7" fmla="*/ 156 h 971"/>
                  <a:gd name="T8" fmla="*/ 47 w 495"/>
                  <a:gd name="T9" fmla="*/ 152 h 971"/>
                  <a:gd name="T10" fmla="*/ 43 w 495"/>
                  <a:gd name="T11" fmla="*/ 146 h 971"/>
                  <a:gd name="T12" fmla="*/ 40 w 495"/>
                  <a:gd name="T13" fmla="*/ 140 h 971"/>
                  <a:gd name="T14" fmla="*/ 36 w 495"/>
                  <a:gd name="T15" fmla="*/ 131 h 971"/>
                  <a:gd name="T16" fmla="*/ 31 w 495"/>
                  <a:gd name="T17" fmla="*/ 120 h 971"/>
                  <a:gd name="T18" fmla="*/ 27 w 495"/>
                  <a:gd name="T19" fmla="*/ 106 h 971"/>
                  <a:gd name="T20" fmla="*/ 21 w 495"/>
                  <a:gd name="T21" fmla="*/ 91 h 971"/>
                  <a:gd name="T22" fmla="*/ 15 w 495"/>
                  <a:gd name="T23" fmla="*/ 72 h 971"/>
                  <a:gd name="T24" fmla="*/ 11 w 495"/>
                  <a:gd name="T25" fmla="*/ 60 h 971"/>
                  <a:gd name="T26" fmla="*/ 3 w 495"/>
                  <a:gd name="T27" fmla="*/ 35 h 971"/>
                  <a:gd name="T28" fmla="*/ 1 w 495"/>
                  <a:gd name="T29" fmla="*/ 21 h 971"/>
                  <a:gd name="T30" fmla="*/ 0 w 495"/>
                  <a:gd name="T31" fmla="*/ 10 h 971"/>
                  <a:gd name="T32" fmla="*/ 1 w 495"/>
                  <a:gd name="T33" fmla="*/ 0 h 971"/>
                  <a:gd name="T34" fmla="*/ 1 w 495"/>
                  <a:gd name="T35" fmla="*/ 7 h 971"/>
                  <a:gd name="T36" fmla="*/ 1 w 495"/>
                  <a:gd name="T37" fmla="*/ 12 h 971"/>
                  <a:gd name="T38" fmla="*/ 1 w 495"/>
                  <a:gd name="T39" fmla="*/ 16 h 971"/>
                  <a:gd name="T40" fmla="*/ 2 w 495"/>
                  <a:gd name="T41" fmla="*/ 21 h 971"/>
                  <a:gd name="T42" fmla="*/ 3 w 495"/>
                  <a:gd name="T43" fmla="*/ 27 h 971"/>
                  <a:gd name="T44" fmla="*/ 6 w 495"/>
                  <a:gd name="T45" fmla="*/ 33 h 971"/>
                  <a:gd name="T46" fmla="*/ 10 w 495"/>
                  <a:gd name="T47" fmla="*/ 38 h 971"/>
                  <a:gd name="T48" fmla="*/ 15 w 495"/>
                  <a:gd name="T49" fmla="*/ 43 h 971"/>
                  <a:gd name="T50" fmla="*/ 21 w 495"/>
                  <a:gd name="T51" fmla="*/ 45 h 971"/>
                  <a:gd name="T52" fmla="*/ 29 w 495"/>
                  <a:gd name="T53" fmla="*/ 47 h 971"/>
                  <a:gd name="T54" fmla="*/ 57 w 495"/>
                  <a:gd name="T55" fmla="*/ 47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chemeClr val="folHlink"/>
              </a:solidFill>
              <a:ln>
                <a:noFill/>
              </a:ln>
              <a:extLst>
                <a:ext uri="{91240B29-F687-4F45-9708-019B960494DF}">
                  <a14:hiddenLine xmlns:a14="http://schemas.microsoft.com/office/drawing/2010/main" w="0">
                    <a:solidFill>
                      <a:srgbClr val="3399FF"/>
                    </a:solidFill>
                    <a:prstDash val="solid"/>
                    <a:round/>
                    <a:headEnd/>
                    <a:tailEnd/>
                  </a14:hiddenLine>
                </a:ext>
              </a:extLst>
            </p:spPr>
            <p:txBody>
              <a:bodyPr/>
              <a:lstStyle/>
              <a:p>
                <a:endParaRPr lang="en-US"/>
              </a:p>
            </p:txBody>
          </p:sp>
        </p:grpSp>
        <p:grpSp>
          <p:nvGrpSpPr>
            <p:cNvPr id="17" name="Group 15">
              <a:extLst>
                <a:ext uri="{FF2B5EF4-FFF2-40B4-BE49-F238E27FC236}">
                  <a16:creationId xmlns="" xmlns:a16="http://schemas.microsoft.com/office/drawing/2014/main" id="{EC72689B-D38A-4AB3-BA8B-9F06F39874BB}"/>
                </a:ext>
              </a:extLst>
            </p:cNvPr>
            <p:cNvGrpSpPr>
              <a:grpSpLocks/>
            </p:cNvGrpSpPr>
            <p:nvPr/>
          </p:nvGrpSpPr>
          <p:grpSpPr bwMode="auto">
            <a:xfrm>
              <a:off x="1655" y="3095"/>
              <a:ext cx="1571" cy="879"/>
              <a:chOff x="1655" y="2837"/>
              <a:chExt cx="1571" cy="879"/>
            </a:xfrm>
          </p:grpSpPr>
          <p:sp>
            <p:nvSpPr>
              <p:cNvPr id="18" name="Freeform 16">
                <a:extLst>
                  <a:ext uri="{FF2B5EF4-FFF2-40B4-BE49-F238E27FC236}">
                    <a16:creationId xmlns="" xmlns:a16="http://schemas.microsoft.com/office/drawing/2014/main" id="{34E7235D-1ECA-4FF4-BB66-47234770A296}"/>
                  </a:ext>
                </a:extLst>
              </p:cNvPr>
              <p:cNvSpPr>
                <a:spLocks/>
              </p:cNvSpPr>
              <p:nvPr/>
            </p:nvSpPr>
            <p:spPr bwMode="gray">
              <a:xfrm>
                <a:off x="1655" y="2837"/>
                <a:ext cx="366" cy="692"/>
              </a:xfrm>
              <a:custGeom>
                <a:avLst/>
                <a:gdLst>
                  <a:gd name="T0" fmla="*/ 81 w 495"/>
                  <a:gd name="T1" fmla="*/ 37 h 971"/>
                  <a:gd name="T2" fmla="*/ 81 w 495"/>
                  <a:gd name="T3" fmla="*/ 127 h 971"/>
                  <a:gd name="T4" fmla="*/ 75 w 495"/>
                  <a:gd name="T5" fmla="*/ 126 h 971"/>
                  <a:gd name="T6" fmla="*/ 70 w 495"/>
                  <a:gd name="T7" fmla="*/ 125 h 971"/>
                  <a:gd name="T8" fmla="*/ 66 w 495"/>
                  <a:gd name="T9" fmla="*/ 121 h 971"/>
                  <a:gd name="T10" fmla="*/ 61 w 495"/>
                  <a:gd name="T11" fmla="*/ 118 h 971"/>
                  <a:gd name="T12" fmla="*/ 55 w 495"/>
                  <a:gd name="T13" fmla="*/ 112 h 971"/>
                  <a:gd name="T14" fmla="*/ 50 w 495"/>
                  <a:gd name="T15" fmla="*/ 105 h 971"/>
                  <a:gd name="T16" fmla="*/ 44 w 495"/>
                  <a:gd name="T17" fmla="*/ 96 h 971"/>
                  <a:gd name="T18" fmla="*/ 37 w 495"/>
                  <a:gd name="T19" fmla="*/ 85 h 971"/>
                  <a:gd name="T20" fmla="*/ 30 w 495"/>
                  <a:gd name="T21" fmla="*/ 73 h 971"/>
                  <a:gd name="T22" fmla="*/ 21 w 495"/>
                  <a:gd name="T23" fmla="*/ 58 h 971"/>
                  <a:gd name="T24" fmla="*/ 16 w 495"/>
                  <a:gd name="T25" fmla="*/ 48 h 971"/>
                  <a:gd name="T26" fmla="*/ 5 w 495"/>
                  <a:gd name="T27" fmla="*/ 27 h 971"/>
                  <a:gd name="T28" fmla="*/ 1 w 495"/>
                  <a:gd name="T29" fmla="*/ 17 h 971"/>
                  <a:gd name="T30" fmla="*/ 0 w 495"/>
                  <a:gd name="T31" fmla="*/ 8 h 971"/>
                  <a:gd name="T32" fmla="*/ 2 w 495"/>
                  <a:gd name="T33" fmla="*/ 0 h 971"/>
                  <a:gd name="T34" fmla="*/ 2 w 495"/>
                  <a:gd name="T35" fmla="*/ 6 h 971"/>
                  <a:gd name="T36" fmla="*/ 2 w 495"/>
                  <a:gd name="T37" fmla="*/ 10 h 971"/>
                  <a:gd name="T38" fmla="*/ 2 w 495"/>
                  <a:gd name="T39" fmla="*/ 14 h 971"/>
                  <a:gd name="T40" fmla="*/ 3 w 495"/>
                  <a:gd name="T41" fmla="*/ 17 h 971"/>
                  <a:gd name="T42" fmla="*/ 5 w 495"/>
                  <a:gd name="T43" fmla="*/ 21 h 971"/>
                  <a:gd name="T44" fmla="*/ 9 w 495"/>
                  <a:gd name="T45" fmla="*/ 26 h 971"/>
                  <a:gd name="T46" fmla="*/ 14 w 495"/>
                  <a:gd name="T47" fmla="*/ 31 h 971"/>
                  <a:gd name="T48" fmla="*/ 20 w 495"/>
                  <a:gd name="T49" fmla="*/ 34 h 971"/>
                  <a:gd name="T50" fmla="*/ 29 w 495"/>
                  <a:gd name="T51" fmla="*/ 36 h 971"/>
                  <a:gd name="T52" fmla="*/ 40 w 495"/>
                  <a:gd name="T53" fmla="*/ 37 h 971"/>
                  <a:gd name="T54" fmla="*/ 81 w 495"/>
                  <a:gd name="T55" fmla="*/ 37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solidFill>
                <a:srgbClr val="996633"/>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19" name="AutoShape 17">
                <a:extLst>
                  <a:ext uri="{FF2B5EF4-FFF2-40B4-BE49-F238E27FC236}">
                    <a16:creationId xmlns="" xmlns:a16="http://schemas.microsoft.com/office/drawing/2014/main" id="{0E906337-A7E0-4197-B809-071F0171CE6C}"/>
                  </a:ext>
                </a:extLst>
              </p:cNvPr>
              <p:cNvSpPr>
                <a:spLocks noChangeArrowheads="1"/>
              </p:cNvSpPr>
              <p:nvPr/>
            </p:nvSpPr>
            <p:spPr bwMode="gray">
              <a:xfrm rot="5400000">
                <a:off x="2589" y="3078"/>
                <a:ext cx="872" cy="403"/>
              </a:xfrm>
              <a:prstGeom prst="triangle">
                <a:avLst>
                  <a:gd name="adj" fmla="val 50000"/>
                </a:avLst>
              </a:prstGeom>
              <a:solidFill>
                <a:srgbClr val="996633"/>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altLang="en-US" sz="1800">
                  <a:solidFill>
                    <a:srgbClr val="1F5281"/>
                  </a:solidFill>
                </a:endParaRPr>
              </a:p>
            </p:txBody>
          </p:sp>
          <p:sp>
            <p:nvSpPr>
              <p:cNvPr id="20" name="Freeform 18">
                <a:extLst>
                  <a:ext uri="{FF2B5EF4-FFF2-40B4-BE49-F238E27FC236}">
                    <a16:creationId xmlns="" xmlns:a16="http://schemas.microsoft.com/office/drawing/2014/main" id="{E826CCA4-B212-4503-A08C-34A5472C5123}"/>
                  </a:ext>
                </a:extLst>
              </p:cNvPr>
              <p:cNvSpPr>
                <a:spLocks/>
              </p:cNvSpPr>
              <p:nvPr/>
            </p:nvSpPr>
            <p:spPr bwMode="gray">
              <a:xfrm>
                <a:off x="1985" y="3040"/>
                <a:ext cx="1005" cy="489"/>
              </a:xfrm>
              <a:custGeom>
                <a:avLst/>
                <a:gdLst>
                  <a:gd name="T0" fmla="*/ 4343 w 750"/>
                  <a:gd name="T1" fmla="*/ 0 h 378"/>
                  <a:gd name="T2" fmla="*/ 0 w 750"/>
                  <a:gd name="T3" fmla="*/ 0 h 378"/>
                  <a:gd name="T4" fmla="*/ 12 w 750"/>
                  <a:gd name="T5" fmla="*/ 908 h 378"/>
                  <a:gd name="T6" fmla="*/ 163 w 750"/>
                  <a:gd name="T7" fmla="*/ 1774 h 378"/>
                  <a:gd name="T8" fmla="*/ 4343 w 750"/>
                  <a:gd name="T9" fmla="*/ 1774 h 378"/>
                  <a:gd name="T10" fmla="*/ 4343 w 750"/>
                  <a:gd name="T11" fmla="*/ 0 h 378"/>
                  <a:gd name="T12" fmla="*/ 4343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solidFill>
                <a:srgbClr val="996633"/>
              </a:solid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grpSp>
      </p:grpSp>
      <p:grpSp>
        <p:nvGrpSpPr>
          <p:cNvPr id="29" name="Group 28">
            <a:extLst>
              <a:ext uri="{FF2B5EF4-FFF2-40B4-BE49-F238E27FC236}">
                <a16:creationId xmlns="" xmlns:a16="http://schemas.microsoft.com/office/drawing/2014/main" id="{D73802FC-EB77-4FF5-9520-D1D79B0FC03D}"/>
              </a:ext>
            </a:extLst>
          </p:cNvPr>
          <p:cNvGrpSpPr/>
          <p:nvPr/>
        </p:nvGrpSpPr>
        <p:grpSpPr>
          <a:xfrm>
            <a:off x="4321019" y="1889846"/>
            <a:ext cx="6484722" cy="1172890"/>
            <a:chOff x="276543" y="2532322"/>
            <a:chExt cx="2474497" cy="2709165"/>
          </a:xfrm>
        </p:grpSpPr>
        <p:sp>
          <p:nvSpPr>
            <p:cNvPr id="30" name="Rectangle 29">
              <a:extLst>
                <a:ext uri="{FF2B5EF4-FFF2-40B4-BE49-F238E27FC236}">
                  <a16:creationId xmlns="" xmlns:a16="http://schemas.microsoft.com/office/drawing/2014/main" id="{75BC778C-3C0D-4BC9-99C5-77E306BACCED}"/>
                </a:ext>
              </a:extLst>
            </p:cNvPr>
            <p:cNvSpPr/>
            <p:nvPr/>
          </p:nvSpPr>
          <p:spPr>
            <a:xfrm>
              <a:off x="276543" y="2532322"/>
              <a:ext cx="2465735" cy="2161361"/>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31" name="TextBox 30">
              <a:extLst>
                <a:ext uri="{FF2B5EF4-FFF2-40B4-BE49-F238E27FC236}">
                  <a16:creationId xmlns="" xmlns:a16="http://schemas.microsoft.com/office/drawing/2014/main" id="{664855FC-4A06-4C82-A0B5-70491F2D4242}"/>
                </a:ext>
              </a:extLst>
            </p:cNvPr>
            <p:cNvSpPr txBox="1"/>
            <p:nvPr/>
          </p:nvSpPr>
          <p:spPr>
            <a:xfrm>
              <a:off x="285305" y="3080126"/>
              <a:ext cx="2465735" cy="2161361"/>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06680" tIns="106680" rIns="106680" bIns="106680" numCol="1" spcCol="1270" anchor="t" anchorCtr="0">
              <a:noAutofit/>
            </a:bodyPr>
            <a:lstStyle/>
            <a:p>
              <a:pPr marL="0" lvl="0" indent="0" algn="ctr" defTabSz="1244600">
                <a:lnSpc>
                  <a:spcPct val="90000"/>
                </a:lnSpc>
                <a:spcBef>
                  <a:spcPct val="0"/>
                </a:spcBef>
                <a:spcAft>
                  <a:spcPct val="35000"/>
                </a:spcAft>
                <a:buNone/>
              </a:pPr>
              <a:r>
                <a:rPr lang="en-US" sz="2000" kern="1200" dirty="0" err="1">
                  <a:solidFill>
                    <a:srgbClr val="663300"/>
                  </a:solidFill>
                  <a:latin typeface="+mj-lt"/>
                  <a:cs typeface="Times New Roman" panose="02020603050405020304" pitchFamily="18" charset="0"/>
                </a:rPr>
                <a:t>Thiết</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lập</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thể</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chế</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môi</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trường</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pháp</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luật</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cho</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hoạt</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động</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của</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các</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chủ</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thể</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tham</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gia</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thị</a:t>
              </a:r>
              <a:r>
                <a:rPr lang="en-US" sz="2000" kern="1200" dirty="0">
                  <a:solidFill>
                    <a:srgbClr val="663300"/>
                  </a:solidFill>
                  <a:latin typeface="+mj-lt"/>
                  <a:cs typeface="Times New Roman" panose="02020603050405020304" pitchFamily="18" charset="0"/>
                </a:rPr>
                <a:t> </a:t>
              </a:r>
              <a:r>
                <a:rPr lang="en-US" sz="2000" kern="1200" dirty="0" err="1">
                  <a:solidFill>
                    <a:srgbClr val="663300"/>
                  </a:solidFill>
                  <a:latin typeface="+mj-lt"/>
                  <a:cs typeface="Times New Roman" panose="02020603050405020304" pitchFamily="18" charset="0"/>
                </a:rPr>
                <a:t>trường</a:t>
              </a:r>
              <a:endParaRPr lang="en-US" sz="2000" kern="1200" dirty="0">
                <a:solidFill>
                  <a:srgbClr val="663300"/>
                </a:solidFill>
                <a:latin typeface="+mj-lt"/>
                <a:cs typeface="Times New Roman" panose="02020603050405020304" pitchFamily="18" charset="0"/>
              </a:endParaRPr>
            </a:p>
          </p:txBody>
        </p:sp>
      </p:grpSp>
      <p:grpSp>
        <p:nvGrpSpPr>
          <p:cNvPr id="32" name="Group 31">
            <a:extLst>
              <a:ext uri="{FF2B5EF4-FFF2-40B4-BE49-F238E27FC236}">
                <a16:creationId xmlns="" xmlns:a16="http://schemas.microsoft.com/office/drawing/2014/main" id="{A666EB26-B403-4C5F-AF71-0456CF04C47C}"/>
              </a:ext>
            </a:extLst>
          </p:cNvPr>
          <p:cNvGrpSpPr/>
          <p:nvPr/>
        </p:nvGrpSpPr>
        <p:grpSpPr>
          <a:xfrm>
            <a:off x="1621275" y="2357710"/>
            <a:ext cx="5165479" cy="4452023"/>
            <a:chOff x="595341" y="1785381"/>
            <a:chExt cx="5165479" cy="4452023"/>
          </a:xfrm>
        </p:grpSpPr>
        <p:sp>
          <p:nvSpPr>
            <p:cNvPr id="33" name="Rectangle 32">
              <a:extLst>
                <a:ext uri="{FF2B5EF4-FFF2-40B4-BE49-F238E27FC236}">
                  <a16:creationId xmlns="" xmlns:a16="http://schemas.microsoft.com/office/drawing/2014/main" id="{E03E94FA-9910-4BFC-9A13-D51A03877568}"/>
                </a:ext>
              </a:extLst>
            </p:cNvPr>
            <p:cNvSpPr/>
            <p:nvPr/>
          </p:nvSpPr>
          <p:spPr>
            <a:xfrm>
              <a:off x="3295085" y="1785381"/>
              <a:ext cx="2465735" cy="2161361"/>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34" name="TextBox 33">
              <a:extLst>
                <a:ext uri="{FF2B5EF4-FFF2-40B4-BE49-F238E27FC236}">
                  <a16:creationId xmlns="" xmlns:a16="http://schemas.microsoft.com/office/drawing/2014/main" id="{A103D2CB-6D36-4C87-B02E-1B09D43E3956}"/>
                </a:ext>
              </a:extLst>
            </p:cNvPr>
            <p:cNvSpPr txBox="1"/>
            <p:nvPr/>
          </p:nvSpPr>
          <p:spPr>
            <a:xfrm>
              <a:off x="595341" y="5318516"/>
              <a:ext cx="4240894" cy="918888"/>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06680" tIns="106680" rIns="106680" bIns="106680" numCol="1" spcCol="1270" anchor="t" anchorCtr="0">
              <a:noAutofit/>
            </a:bodyPr>
            <a:lstStyle/>
            <a:p>
              <a:pPr marL="0" lvl="0" indent="0" algn="ctr" defTabSz="1244600">
                <a:lnSpc>
                  <a:spcPct val="90000"/>
                </a:lnSpc>
                <a:spcBef>
                  <a:spcPct val="0"/>
                </a:spcBef>
                <a:spcAft>
                  <a:spcPct val="35000"/>
                </a:spcAft>
                <a:buNone/>
              </a:pPr>
              <a:r>
                <a:rPr lang="en-US" sz="2000" kern="1200" dirty="0" err="1">
                  <a:solidFill>
                    <a:srgbClr val="0000CC"/>
                  </a:solidFill>
                  <a:latin typeface="+mj-lt"/>
                  <a:cs typeface="Times New Roman" panose="02020603050405020304" pitchFamily="18" charset="0"/>
                </a:rPr>
                <a:t>Đảm</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bảo</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tính</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công</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bằng</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thúc</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đẩy</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cạnh</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tranh</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bình</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đẳng</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khắc</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phục</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những</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khuyết</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tật</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của</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thị</a:t>
              </a:r>
              <a:r>
                <a:rPr lang="en-US" sz="2000" kern="1200" dirty="0">
                  <a:solidFill>
                    <a:srgbClr val="0000CC"/>
                  </a:solidFill>
                  <a:latin typeface="+mj-lt"/>
                  <a:cs typeface="Times New Roman" panose="02020603050405020304" pitchFamily="18" charset="0"/>
                </a:rPr>
                <a:t> </a:t>
              </a:r>
              <a:r>
                <a:rPr lang="en-US" sz="2000" kern="1200" dirty="0" err="1">
                  <a:solidFill>
                    <a:srgbClr val="0000CC"/>
                  </a:solidFill>
                  <a:latin typeface="+mj-lt"/>
                  <a:cs typeface="Times New Roman" panose="02020603050405020304" pitchFamily="18" charset="0"/>
                </a:rPr>
                <a:t>trường</a:t>
              </a:r>
              <a:r>
                <a:rPr lang="en-US" sz="2000" kern="1200" dirty="0">
                  <a:solidFill>
                    <a:srgbClr val="0000CC"/>
                  </a:solidFill>
                  <a:latin typeface="+mj-lt"/>
                  <a:cs typeface="Times New Roman" panose="02020603050405020304" pitchFamily="18" charset="0"/>
                </a:rPr>
                <a:t>.</a:t>
              </a:r>
            </a:p>
          </p:txBody>
        </p:sp>
      </p:grpSp>
      <p:grpSp>
        <p:nvGrpSpPr>
          <p:cNvPr id="35" name="Group 34">
            <a:extLst>
              <a:ext uri="{FF2B5EF4-FFF2-40B4-BE49-F238E27FC236}">
                <a16:creationId xmlns="" xmlns:a16="http://schemas.microsoft.com/office/drawing/2014/main" id="{CFDC902B-445F-4926-AECB-FE4C2D64268C}"/>
              </a:ext>
            </a:extLst>
          </p:cNvPr>
          <p:cNvGrpSpPr/>
          <p:nvPr/>
        </p:nvGrpSpPr>
        <p:grpSpPr>
          <a:xfrm>
            <a:off x="2833842" y="3405893"/>
            <a:ext cx="9196722" cy="2532650"/>
            <a:chOff x="6313626" y="667151"/>
            <a:chExt cx="9196722" cy="2532650"/>
          </a:xfrm>
        </p:grpSpPr>
        <p:sp>
          <p:nvSpPr>
            <p:cNvPr id="36" name="Rectangle 35">
              <a:extLst>
                <a:ext uri="{FF2B5EF4-FFF2-40B4-BE49-F238E27FC236}">
                  <a16:creationId xmlns="" xmlns:a16="http://schemas.microsoft.com/office/drawing/2014/main" id="{068F9FFA-EEA8-4867-858C-28BC05D19C23}"/>
                </a:ext>
              </a:extLst>
            </p:cNvPr>
            <p:cNvSpPr/>
            <p:nvPr/>
          </p:nvSpPr>
          <p:spPr>
            <a:xfrm>
              <a:off x="6313626" y="1038440"/>
              <a:ext cx="2465735" cy="2161361"/>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37" name="TextBox 36">
              <a:extLst>
                <a:ext uri="{FF2B5EF4-FFF2-40B4-BE49-F238E27FC236}">
                  <a16:creationId xmlns="" xmlns:a16="http://schemas.microsoft.com/office/drawing/2014/main" id="{DD31F37F-A122-432F-941E-4E3FBEA61E84}"/>
                </a:ext>
              </a:extLst>
            </p:cNvPr>
            <p:cNvSpPr txBox="1"/>
            <p:nvPr/>
          </p:nvSpPr>
          <p:spPr>
            <a:xfrm>
              <a:off x="11737686" y="667151"/>
              <a:ext cx="3772662" cy="1221950"/>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06680" tIns="106680" rIns="106680" bIns="106680" numCol="1" spcCol="1270" anchor="t" anchorCtr="0">
              <a:noAutofit/>
            </a:bodyPr>
            <a:lstStyle/>
            <a:p>
              <a:pPr marL="0" lvl="0" indent="0" algn="ctr" defTabSz="1244600">
                <a:lnSpc>
                  <a:spcPct val="90000"/>
                </a:lnSpc>
                <a:spcBef>
                  <a:spcPct val="0"/>
                </a:spcBef>
                <a:spcAft>
                  <a:spcPct val="35000"/>
                </a:spcAft>
                <a:buNone/>
              </a:pPr>
              <a:r>
                <a:rPr lang="en-US" sz="2000" kern="1200" dirty="0" err="1">
                  <a:solidFill>
                    <a:srgbClr val="CC0099"/>
                  </a:solidFill>
                  <a:latin typeface="Arial" panose="020B0604020202020204" pitchFamily="34" charset="0"/>
                  <a:cs typeface="Arial" panose="020B0604020202020204" pitchFamily="34" charset="0"/>
                </a:rPr>
                <a:t>Định</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hướng</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sự</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phát</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triển</a:t>
              </a:r>
              <a:r>
                <a:rPr lang="en-US" sz="2000" kern="1200" dirty="0">
                  <a:solidFill>
                    <a:srgbClr val="CC0099"/>
                  </a:solidFill>
                  <a:latin typeface="Arial" panose="020B0604020202020204" pitchFamily="34" charset="0"/>
                  <a:cs typeface="Arial" panose="020B0604020202020204" pitchFamily="34" charset="0"/>
                </a:rPr>
                <a:t> 1 </a:t>
              </a:r>
              <a:r>
                <a:rPr lang="en-US" sz="2000" kern="1200" dirty="0" err="1">
                  <a:solidFill>
                    <a:srgbClr val="CC0099"/>
                  </a:solidFill>
                  <a:latin typeface="Arial" panose="020B0604020202020204" pitchFamily="34" charset="0"/>
                  <a:cs typeface="Arial" panose="020B0604020202020204" pitchFamily="34" charset="0"/>
                </a:rPr>
                <a:t>số</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quan</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hệ</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kinh</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tế</a:t>
              </a:r>
              <a:r>
                <a:rPr lang="en-US" sz="2000" kern="1200" dirty="0">
                  <a:solidFill>
                    <a:srgbClr val="CC0099"/>
                  </a:solidFill>
                  <a:latin typeface="Arial" panose="020B0604020202020204" pitchFamily="34" charset="0"/>
                  <a:cs typeface="Arial" panose="020B0604020202020204" pitchFamily="34" charset="0"/>
                </a:rPr>
                <a:t> =&gt; </a:t>
              </a:r>
              <a:r>
                <a:rPr lang="en-US" sz="2000" kern="1200" dirty="0" err="1">
                  <a:solidFill>
                    <a:srgbClr val="CC0099"/>
                  </a:solidFill>
                  <a:latin typeface="Arial" panose="020B0604020202020204" pitchFamily="34" charset="0"/>
                  <a:cs typeface="Arial" panose="020B0604020202020204" pitchFamily="34" charset="0"/>
                </a:rPr>
                <a:t>đem</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lại</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phúc</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lợi</a:t>
              </a:r>
              <a:r>
                <a:rPr lang="en-US" sz="2000" kern="1200" dirty="0">
                  <a:solidFill>
                    <a:srgbClr val="CC0099"/>
                  </a:solidFill>
                  <a:latin typeface="Arial" panose="020B0604020202020204" pitchFamily="34" charset="0"/>
                  <a:cs typeface="Arial" panose="020B0604020202020204" pitchFamily="34" charset="0"/>
                </a:rPr>
                <a:t> </a:t>
              </a:r>
              <a:r>
                <a:rPr lang="en-US" sz="2000" kern="1200" dirty="0" err="1">
                  <a:solidFill>
                    <a:srgbClr val="CC0099"/>
                  </a:solidFill>
                  <a:latin typeface="Arial" panose="020B0604020202020204" pitchFamily="34" charset="0"/>
                  <a:cs typeface="Arial" panose="020B0604020202020204" pitchFamily="34" charset="0"/>
                </a:rPr>
                <a:t>cho</a:t>
              </a:r>
              <a:r>
                <a:rPr lang="en-US" sz="2000" kern="1200" dirty="0">
                  <a:solidFill>
                    <a:srgbClr val="CC0099"/>
                  </a:solidFill>
                  <a:latin typeface="Arial" panose="020B0604020202020204" pitchFamily="34" charset="0"/>
                  <a:cs typeface="Arial" panose="020B0604020202020204" pitchFamily="34" charset="0"/>
                </a:rPr>
                <a:t> </a:t>
              </a:r>
              <a:r>
                <a:rPr lang="vi-VN" sz="2000" dirty="0">
                  <a:solidFill>
                    <a:srgbClr val="CC0099"/>
                  </a:solidFill>
                  <a:latin typeface="Arial" panose="020B0604020202020204" pitchFamily="34" charset="0"/>
                  <a:cs typeface="Arial" panose="020B0604020202020204" pitchFamily="34" charset="0"/>
                </a:rPr>
                <a:t>xã hội</a:t>
              </a:r>
              <a:endParaRPr lang="en-US" sz="2000" kern="1200" dirty="0">
                <a:solidFill>
                  <a:srgbClr val="CC0099"/>
                </a:solidFill>
                <a:latin typeface="Arial" panose="020B0604020202020204" pitchFamily="34" charset="0"/>
                <a:cs typeface="Arial" panose="020B0604020202020204" pitchFamily="34" charset="0"/>
              </a:endParaRPr>
            </a:p>
          </p:txBody>
        </p:sp>
      </p:grpSp>
      <p:pic>
        <p:nvPicPr>
          <p:cNvPr id="38" name="Picture 3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2290102977"/>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36"/>
        <p:cNvGrpSpPr/>
        <p:nvPr/>
      </p:nvGrpSpPr>
      <p:grpSpPr>
        <a:xfrm>
          <a:off x="0" y="0"/>
          <a:ext cx="0" cy="0"/>
          <a:chOff x="0" y="0"/>
          <a:chExt cx="0" cy="0"/>
        </a:xfrm>
      </p:grpSpPr>
      <p:sp>
        <p:nvSpPr>
          <p:cNvPr id="5" name="Rectangle 1"/>
          <p:cNvSpPr>
            <a:spLocks noChangeArrowheads="1"/>
          </p:cNvSpPr>
          <p:nvPr/>
        </p:nvSpPr>
        <p:spPr bwMode="auto">
          <a:xfrm>
            <a:off x="3889420" y="3397088"/>
            <a:ext cx="506139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prstTxWarp prst="textArchUp">
              <a:avLst/>
            </a:prstTxWarp>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5400" b="1" dirty="0">
                <a:solidFill>
                  <a:srgbClr val="800000"/>
                </a:solidFill>
                <a:latin typeface="+mj-lt"/>
              </a:rPr>
              <a:t>HẾT</a:t>
            </a:r>
          </a:p>
          <a:p>
            <a:pPr marL="0" indent="0" algn="ctr" eaLnBrk="1" hangingPunct="1"/>
            <a:r>
              <a:rPr lang="pt-BR" altLang="en-US" sz="5400" b="1" dirty="0">
                <a:solidFill>
                  <a:srgbClr val="800000"/>
                </a:solidFill>
                <a:latin typeface="+mj-lt"/>
              </a:rPr>
              <a:t>XIN CHÂN THÀNH CẢM ƠN </a:t>
            </a:r>
            <a:endParaRPr lang="en-US" altLang="en-US" sz="5400" b="1" dirty="0">
              <a:solidFill>
                <a:srgbClr val="800000"/>
              </a:solidFill>
              <a:latin typeface="+mj-lt"/>
            </a:endParaRPr>
          </a:p>
        </p:txBody>
      </p:sp>
      <p:sp>
        <p:nvSpPr>
          <p:cNvPr id="4" name="Left Brace 3"/>
          <p:cNvSpPr/>
          <p:nvPr/>
        </p:nvSpPr>
        <p:spPr>
          <a:xfrm rot="5400000">
            <a:off x="1305510" y="5182490"/>
            <a:ext cx="384175" cy="2655887"/>
          </a:xfrm>
          <a:prstGeom prst="leftBrace">
            <a:avLst>
              <a:gd name="adj1" fmla="val 52270"/>
              <a:gd name="adj2" fmla="val 49675"/>
            </a:avLst>
          </a:prstGeom>
          <a:ln w="38100">
            <a:solidFill>
              <a:schemeClr val="accent5"/>
            </a:solidFill>
          </a:ln>
        </p:spPr>
        <p:style>
          <a:lnRef idx="1">
            <a:schemeClr val="accent1"/>
          </a:lnRef>
          <a:fillRef idx="0">
            <a:schemeClr val="accent1"/>
          </a:fillRef>
          <a:effectRef idx="0">
            <a:schemeClr val="accent1"/>
          </a:effectRef>
          <a:fontRef idx="minor">
            <a:schemeClr val="tx1"/>
          </a:fontRef>
        </p:style>
        <p:txBody>
          <a:bodyPr anchor="ctr"/>
          <a:lstStyle/>
          <a:p>
            <a:pPr algn="ctr" eaLnBrk="1" fontAlgn="auto" latinLnBrk="1" hangingPunct="1">
              <a:spcBef>
                <a:spcPts val="0"/>
              </a:spcBef>
              <a:spcAft>
                <a:spcPts val="0"/>
              </a:spcAft>
              <a:defRPr/>
            </a:pPr>
            <a:endParaRPr lang="ko-KR" altLang="en-US" dirty="0">
              <a:solidFill>
                <a:prstClr val="black"/>
              </a:solidFill>
            </a:endParaRPr>
          </a:p>
        </p:txBody>
      </p:sp>
      <p:pic>
        <p:nvPicPr>
          <p:cNvPr id="2" name="Picture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122364975"/>
      </p:ext>
    </p:extLst>
  </p:cSld>
  <p:clrMapOvr>
    <a:masterClrMapping/>
  </p:clrMapOvr>
</p:sld>
</file>

<file path=ppt/theme/theme1.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1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589TGp_Health_light">
  <a:themeElements>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fontScheme name="s2">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2 1">
        <a:dk1>
          <a:srgbClr val="000000"/>
        </a:dk1>
        <a:lt1>
          <a:srgbClr val="FFFFFF"/>
        </a:lt1>
        <a:dk2>
          <a:srgbClr val="5EB2B6"/>
        </a:dk2>
        <a:lt2>
          <a:srgbClr val="DED9CC"/>
        </a:lt2>
        <a:accent1>
          <a:srgbClr val="9FD56D"/>
        </a:accent1>
        <a:accent2>
          <a:srgbClr val="F4BC72"/>
        </a:accent2>
        <a:accent3>
          <a:srgbClr val="FFFFFF"/>
        </a:accent3>
        <a:accent4>
          <a:srgbClr val="000000"/>
        </a:accent4>
        <a:accent5>
          <a:srgbClr val="CDE7BA"/>
        </a:accent5>
        <a:accent6>
          <a:srgbClr val="DDAA67"/>
        </a:accent6>
        <a:hlink>
          <a:srgbClr val="F18FAB"/>
        </a:hlink>
        <a:folHlink>
          <a:srgbClr val="84A3E8"/>
        </a:folHlink>
      </a:clrScheme>
      <a:clrMap bg1="lt1" tx1="dk1" bg2="lt2" tx2="dk2" accent1="accent1" accent2="accent2" accent3="accent3" accent4="accent4" accent5="accent5" accent6="accent6" hlink="hlink" folHlink="folHlink"/>
    </a:extraClrScheme>
    <a:extraClrScheme>
      <a:clrScheme name="s2 2">
        <a:dk1>
          <a:srgbClr val="000000"/>
        </a:dk1>
        <a:lt1>
          <a:srgbClr val="FFFFFF"/>
        </a:lt1>
        <a:dk2>
          <a:srgbClr val="EA9148"/>
        </a:dk2>
        <a:lt2>
          <a:srgbClr val="DED9CC"/>
        </a:lt2>
        <a:accent1>
          <a:srgbClr val="E878C8"/>
        </a:accent1>
        <a:accent2>
          <a:srgbClr val="7DD7E9"/>
        </a:accent2>
        <a:accent3>
          <a:srgbClr val="FFFFFF"/>
        </a:accent3>
        <a:accent4>
          <a:srgbClr val="000000"/>
        </a:accent4>
        <a:accent5>
          <a:srgbClr val="F2BEE0"/>
        </a:accent5>
        <a:accent6>
          <a:srgbClr val="71C3D3"/>
        </a:accent6>
        <a:hlink>
          <a:srgbClr val="98E8B3"/>
        </a:hlink>
        <a:folHlink>
          <a:srgbClr val="E6C686"/>
        </a:folHlink>
      </a:clrScheme>
      <a:clrMap bg1="lt1" tx1="dk1" bg2="lt2" tx2="dk2" accent1="accent1" accent2="accent2" accent3="accent3" accent4="accent4" accent5="accent5" accent6="accent6" hlink="hlink" folHlink="folHlink"/>
    </a:extraClrScheme>
    <a:extraClrScheme>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89TGp_Health_light.potx" id="{41ED57FF-DE60-4E72-9F86-513EA18BC3D2}" vid="{D85B0D5D-C38B-4356-8E55-B9FEB22080C3}"/>
    </a:ext>
  </a:extLst>
</a:theme>
</file>

<file path=ppt/theme/theme6.xml><?xml version="1.0" encoding="utf-8"?>
<a:theme xmlns:a="http://schemas.openxmlformats.org/drawingml/2006/main" name="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 xmlns:thm15="http://schemas.microsoft.com/office/thememl/2012/main" name="592TGp_Makeup_light_ani.potx" id="{1F7CD56D-0ED4-46B0-951E-5F444694FE18}" vid="{22B33AF9-72EF-48D7-B130-CE16B29A82EC}"/>
    </a:ext>
  </a:extLst>
</a:theme>
</file>

<file path=ppt/theme/theme7.xml><?xml version="1.0" encoding="utf-8"?>
<a:theme xmlns:a="http://schemas.openxmlformats.org/drawingml/2006/main" name="13_Contents Slide Master">
  <a:themeElements>
    <a:clrScheme name="ALLPPT-COLOR-A06">
      <a:dk1>
        <a:sysClr val="windowText" lastClr="000000"/>
      </a:dk1>
      <a:lt1>
        <a:sysClr val="window" lastClr="FFFFFF"/>
      </a:lt1>
      <a:dk2>
        <a:srgbClr val="1F497D"/>
      </a:dk2>
      <a:lt2>
        <a:srgbClr val="EEECE1"/>
      </a:lt2>
      <a:accent1>
        <a:srgbClr val="E62949"/>
      </a:accent1>
      <a:accent2>
        <a:srgbClr val="F07624"/>
      </a:accent2>
      <a:accent3>
        <a:srgbClr val="F4BD2D"/>
      </a:accent3>
      <a:accent4>
        <a:srgbClr val="1ED4DE"/>
      </a:accent4>
      <a:accent5>
        <a:srgbClr val="1C7DE1"/>
      </a:accent5>
      <a:accent6>
        <a:srgbClr val="CBCBCB"/>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8.xml><?xml version="1.0" encoding="utf-8"?>
<a:theme xmlns:a="http://schemas.openxmlformats.org/drawingml/2006/main" name="14_Contents Slide Master">
  <a:themeElements>
    <a:clrScheme name="ALL PPT-BALLOON DOLLAR">
      <a:dk1>
        <a:sysClr val="windowText" lastClr="000000"/>
      </a:dk1>
      <a:lt1>
        <a:sysClr val="window" lastClr="FFFFFF"/>
      </a:lt1>
      <a:dk2>
        <a:srgbClr val="44546A"/>
      </a:dk2>
      <a:lt2>
        <a:srgbClr val="CBCBCB"/>
      </a:lt2>
      <a:accent1>
        <a:srgbClr val="B1D9C7"/>
      </a:accent1>
      <a:accent2>
        <a:srgbClr val="62C1C5"/>
      </a:accent2>
      <a:accent3>
        <a:srgbClr val="FDD247"/>
      </a:accent3>
      <a:accent4>
        <a:srgbClr val="F7A60B"/>
      </a:accent4>
      <a:accent5>
        <a:srgbClr val="576868"/>
      </a:accent5>
      <a:accent6>
        <a:srgbClr val="CBCBCB"/>
      </a:accent6>
      <a:hlink>
        <a:srgbClr val="0563C1"/>
      </a:hlink>
      <a:folHlink>
        <a:srgbClr val="954F72"/>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1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37015</TotalTime>
  <Words>11082</Words>
  <Application>Microsoft Office PowerPoint</Application>
  <PresentationFormat>Custom</PresentationFormat>
  <Paragraphs>1451</Paragraphs>
  <Slides>161</Slides>
  <Notes>33</Notes>
  <HiddenSlides>1</HiddenSlides>
  <MMClips>0</MMClips>
  <ScaleCrop>false</ScaleCrop>
  <HeadingPairs>
    <vt:vector size="4" baseType="variant">
      <vt:variant>
        <vt:lpstr>Theme</vt:lpstr>
      </vt:variant>
      <vt:variant>
        <vt:i4>13</vt:i4>
      </vt:variant>
      <vt:variant>
        <vt:lpstr>Slide Titles</vt:lpstr>
      </vt:variant>
      <vt:variant>
        <vt:i4>161</vt:i4>
      </vt:variant>
    </vt:vector>
  </HeadingPairs>
  <TitlesOfParts>
    <vt:vector size="174" baseType="lpstr">
      <vt:lpstr>8_Contents Slide Master</vt:lpstr>
      <vt:lpstr>Quickly template</vt:lpstr>
      <vt:lpstr>1_Default Design</vt:lpstr>
      <vt:lpstr>Online Retail Marketing Campaign by Slidesgo</vt:lpstr>
      <vt:lpstr>589TGp_Health_light</vt:lpstr>
      <vt:lpstr>592TGp_Makeup_light_ani</vt:lpstr>
      <vt:lpstr>13_Contents Slide Master</vt:lpstr>
      <vt:lpstr>14_Contents Slide Master</vt:lpstr>
      <vt:lpstr>Solanio template</vt:lpstr>
      <vt:lpstr>Office Theme</vt:lpstr>
      <vt:lpstr>1_Office Theme</vt:lpstr>
      <vt:lpstr>2_Office Theme</vt:lpstr>
      <vt:lpstr>Intellectual Property Thesis by Slidesgo</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Một nhà máy dệt trong 8 giờ sản xuất được 16 sản phẩm với tổng giá trị là 80$.  Hỏi giá trị tổng sản phẩm làm ra trong một ngày và giá trị của sản phẩm là bao nhiêu nếu: a/ NSLĐ tăng lên 2 lần.    b/ CĐLĐ tăng lên 1,5 lần.</vt:lpstr>
      <vt:lpstr>PowerPoint Presentation</vt:lpstr>
      <vt:lpstr>Tăng năng suất và tăng cường độ lao động giống và khác nhau ở chỗ nào?</vt:lpstr>
      <vt:lpstr>PowerPoint Presentation</vt:lpstr>
      <vt:lpstr>PowerPoint Presentation</vt:lpstr>
      <vt:lpstr>TÓM TẮT</vt:lpstr>
      <vt:lpstr>PowerPoint Presentation</vt:lpstr>
      <vt:lpstr>PowerPoint Presentation</vt:lpstr>
      <vt:lpstr>PowerPoint Presentation</vt:lpstr>
      <vt:lpstr>PowerPoint Presentation</vt:lpstr>
      <vt:lpstr>PowerPoint Presentation</vt:lpstr>
      <vt:lpstr>4. Hình thái Tiền tệ</vt:lpstr>
      <vt:lpstr>- Khi SX, phân công lao động phát triển, thị trường mở rộng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Người trực tiếp tạo ra của cái vật chất, sản phẩm cho xã hội để phục vụ tiêu dùng. </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Laptop Dell</cp:lastModifiedBy>
  <cp:revision>675</cp:revision>
  <dcterms:created xsi:type="dcterms:W3CDTF">2018-04-24T17:14:44Z</dcterms:created>
  <dcterms:modified xsi:type="dcterms:W3CDTF">2024-08-23T12:34:54Z</dcterms:modified>
</cp:coreProperties>
</file>