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94" r:id="rId2"/>
    <p:sldId id="256" r:id="rId3"/>
    <p:sldId id="295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26793-7493-4711-996B-5A571198F81D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3B59A-C36B-45AD-B511-BB770B22F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667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137C0-C4A6-6978-182E-DD1D2A2D7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738F29-1D64-9D7C-B069-FEEC1E2F93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5C7C32-94B1-2144-A29E-7E7E67632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0C843-EF9A-CACF-6113-F52ABF79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2A52A-93A0-82C6-2F14-534E0FF79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0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07954-2AEE-85A2-6176-46EC33AAD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6B219-DBFB-F0C4-6D92-0E3CE9A4C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0B4D1C-96D5-0987-BFBF-71BB27A6D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52376-3506-15AC-808B-28CCB26F8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0365D-A3D7-7F72-C314-71F4DD511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062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086C1-4EC1-4FDE-5E53-DB4F14153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F3A6A9-8574-F67B-87D7-5DC5C9948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9DCA-F405-EBC7-57BC-68E87A1C1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FA045-649E-44DF-D889-E9662F15D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EE722B-50BC-E448-03C6-734BBB466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001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24295-0129-FB59-1A0A-E5B8C79EA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01425-5F1C-21C3-4B24-CBC52D7617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F45D5-3092-834D-0D0E-0954BD645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52080C-9010-1531-9B15-18A51F69E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7942CE-8795-1CCE-F0C5-24FEF1FFA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EE03EC-C726-E36F-CE8A-1DF698042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6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C3EBB-0DB7-4C85-4604-00D14330D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B2F668-12DB-BBDE-A638-6608232FB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8FB0A9-2073-A099-EBE1-DD13DC566D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CFC7BD-02A6-B51D-AD3B-53B9D75914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FB68C2-C46D-0756-C1F9-C07555FEB7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78504D-78AA-A82B-D444-4C4D4A159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F35A1-F29C-91F8-7305-726536833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7D7811-197A-AEAD-D5FD-BB052AF9B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278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76B24-9FF0-228D-4EA2-11F527216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14DBE6-51C1-DEB5-DEDF-B71779191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2514D-6771-C181-42F7-E4189883E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506F40-37D1-F755-BBF1-D0C4595EF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968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A9F16B-51FD-E8F4-E678-0EEDC7BAA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A3A324-DF34-FCCD-E6F9-3E0D6D90D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AE0FD-BA92-18FD-AB3E-56B90A9FE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85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D6CA-C987-90AE-F1BD-0196F585E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97DD7-1F9A-6761-A043-F1CEB1C82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2EE62-DC6A-6DBB-402C-1A1D600646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9EECC-8516-1786-671F-5EAE75971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4A829-C6E0-4227-B62D-939D0CCED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8DFBF-B094-9BCE-2EA8-C6A6D7DCE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82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8726E-312B-F70D-6281-33EC1AC14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92DD1F-0839-FF18-34B3-09A2DFA959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090D7-4D61-5838-6C38-6F6D89BC51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6C47C1-946C-0096-F94E-1DC3F70CC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35D492-82B1-8DD4-6645-93EE4C39C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0589F-D367-2848-4D63-A6F9A470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001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55E52-32D7-6007-42DA-F6DA1C22F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3C1AB8-2C90-AE4D-72DD-D3D037C567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536CA-CBFB-5255-1306-8939330CF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ABEBFF-4AC6-DB36-137E-8FBD4F958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011FB-5BF6-0631-5969-97E9BEE26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713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F39004-F140-330A-FFB0-7EF33D406D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D0743-1AA5-68B0-F097-3AF780E05D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48E23A-8FDE-DD7F-B714-549000D2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53065-CE22-92C1-D7FC-AF077C402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1F44F-1114-7546-2DB8-FF198EB9F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077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417849-A77D-D72E-16AC-D7027C1D5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D6D8E5-C117-3190-2E05-3611735D2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955DE-9884-DDE0-D1DD-6457359C1A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8734E-E789-4DEE-A456-BA399DB4A3B5}" type="datetimeFigureOut">
              <a:rPr lang="en-US" smtClean="0"/>
              <a:t>17/8/2024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107A2-D4B9-CE37-6D44-B0449480C2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88C36-9B41-0F4B-4438-D4B2347EB8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30F30-3BC2-4375-8DE2-9AD75917F5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02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47A648-B4C6-5A44-B207-6F0E7D938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39880" y="6498590"/>
            <a:ext cx="370840" cy="318770"/>
          </a:xfrm>
        </p:spPr>
        <p:txBody>
          <a:bodyPr/>
          <a:lstStyle/>
          <a:p>
            <a:fld id="{7CF30F30-3BC2-4375-8DE2-9AD75917F542}" type="slidenum">
              <a:rPr lang="en-US" sz="1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fld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837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D0E70-DC79-727A-0D2A-8E3C016D65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" y="1960880"/>
            <a:ext cx="11338560" cy="3197716"/>
          </a:xfrm>
        </p:spPr>
        <p:txBody>
          <a:bodyPr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5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47A648-B4C6-5A44-B207-6F0E7D938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30F30-3BC2-4375-8DE2-9AD75917F542}" type="slidenum">
              <a:rPr lang="en-US" sz="1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632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2995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5022</TotalTime>
  <Words>2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CD HOA SEN</dc:creator>
  <cp:lastModifiedBy>Tra Chi Dung</cp:lastModifiedBy>
  <cp:revision>103</cp:revision>
  <dcterms:created xsi:type="dcterms:W3CDTF">2023-03-16T09:56:22Z</dcterms:created>
  <dcterms:modified xsi:type="dcterms:W3CDTF">2024-08-17T01:39:01Z</dcterms:modified>
</cp:coreProperties>
</file>